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FDCF-AA2E-4B96-9CB7-DA3394FDF1CF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67A8-9765-4D97-889F-14EF59DC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8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FDCF-AA2E-4B96-9CB7-DA3394FDF1CF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67A8-9765-4D97-889F-14EF59DC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6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FDCF-AA2E-4B96-9CB7-DA3394FDF1CF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67A8-9765-4D97-889F-14EF59DC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4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FDCF-AA2E-4B96-9CB7-DA3394FDF1CF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67A8-9765-4D97-889F-14EF59DC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1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FDCF-AA2E-4B96-9CB7-DA3394FDF1CF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67A8-9765-4D97-889F-14EF59DC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FDCF-AA2E-4B96-9CB7-DA3394FDF1CF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67A8-9765-4D97-889F-14EF59DC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FDCF-AA2E-4B96-9CB7-DA3394FDF1CF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67A8-9765-4D97-889F-14EF59DC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FDCF-AA2E-4B96-9CB7-DA3394FDF1CF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67A8-9765-4D97-889F-14EF59DC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FDCF-AA2E-4B96-9CB7-DA3394FDF1CF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67A8-9765-4D97-889F-14EF59DC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3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FDCF-AA2E-4B96-9CB7-DA3394FDF1CF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67A8-9765-4D97-889F-14EF59DC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FDCF-AA2E-4B96-9CB7-DA3394FDF1CF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67A8-9765-4D97-889F-14EF59DC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4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FDCF-AA2E-4B96-9CB7-DA3394FDF1CF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A67A8-9765-4D97-889F-14EF59DC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5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" t="6228" r="13127"/>
          <a:stretch/>
        </p:blipFill>
        <p:spPr>
          <a:xfrm>
            <a:off x="2224726" y="452486"/>
            <a:ext cx="7220932" cy="62641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12503" y="3195687"/>
            <a:ext cx="471340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33826" y="3220825"/>
            <a:ext cx="471340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97831" y="3277386"/>
            <a:ext cx="471340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2486" y="5896468"/>
            <a:ext cx="471340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24520" y="5896468"/>
            <a:ext cx="471340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3843" y="3220825"/>
            <a:ext cx="471340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42202" y="5949100"/>
            <a:ext cx="471340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70862" y="5893326"/>
            <a:ext cx="471340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99522" y="5896468"/>
            <a:ext cx="471340" cy="169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12503" y="1283618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7477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8196" y="1291132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7481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0600" y="1312042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7486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1654" y="3905641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7511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2098" y="1363940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7506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14334" y="3929411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7524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54776" y="3912125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7542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07002" y="3940012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7534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00076" y="3936870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7533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33825" y="1068174"/>
            <a:ext cx="2119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WEEK 27 WNVS </a:t>
            </a:r>
            <a:r>
              <a:rPr lang="en-US" sz="800" dirty="0" err="1" smtClean="0">
                <a:solidFill>
                  <a:srgbClr val="FF0000"/>
                </a:solidFill>
              </a:rPr>
              <a:t>rt</a:t>
            </a:r>
            <a:r>
              <a:rPr lang="en-US" sz="800" dirty="0" smtClean="0">
                <a:solidFill>
                  <a:srgbClr val="FF0000"/>
                </a:solidFill>
              </a:rPr>
              <a:t>-PCR conformation gel #2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5183" y="1308314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7484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6783" y="1378185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7496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8123" y="1363940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7497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0758" y="1363940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7503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7706" y="3912125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7520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6820" y="3905641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7532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43393" y="3912125"/>
            <a:ext cx="471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N.C.</a:t>
            </a:r>
            <a:endParaRPr 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9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15D7414098A47AE0058BB79CA1FAC" ma:contentTypeVersion="13" ma:contentTypeDescription="Create a new document." ma:contentTypeScope="" ma:versionID="99600bc529288f7394c1d40d0e8463b8">
  <xsd:schema xmlns:xsd="http://www.w3.org/2001/XMLSchema" xmlns:xs="http://www.w3.org/2001/XMLSchema" xmlns:p="http://schemas.microsoft.com/office/2006/metadata/properties" xmlns:ns2="68f9834a-47db-4dd9-9f26-213cbb22c8a0" xmlns:ns3="50bf555d-2b28-452c-9b06-416f2f267a7f" targetNamespace="http://schemas.microsoft.com/office/2006/metadata/properties" ma:root="true" ma:fieldsID="a7132ee0333719944cfc193eb779b4a0" ns2:_="" ns3:_="">
    <xsd:import namespace="68f9834a-47db-4dd9-9f26-213cbb22c8a0"/>
    <xsd:import namespace="50bf555d-2b28-452c-9b06-416f2f267a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9834a-47db-4dd9-9f26-213cbb22c8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809afe7-41e7-411a-ade2-84efccde1b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f555d-2b28-452c-9b06-416f2f267a7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5d093b3-3192-4ec2-b7b4-11078e9575d6}" ma:internalName="TaxCatchAll" ma:showField="CatchAllData" ma:web="50bf555d-2b28-452c-9b06-416f2f267a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8f9834a-47db-4dd9-9f26-213cbb22c8a0">
      <Terms xmlns="http://schemas.microsoft.com/office/infopath/2007/PartnerControls"/>
    </lcf76f155ced4ddcb4097134ff3c332f>
    <TaxCatchAll xmlns="50bf555d-2b28-452c-9b06-416f2f267a7f" xsi:nil="true"/>
  </documentManagement>
</p:properties>
</file>

<file path=customXml/itemProps1.xml><?xml version="1.0" encoding="utf-8"?>
<ds:datastoreItem xmlns:ds="http://schemas.openxmlformats.org/officeDocument/2006/customXml" ds:itemID="{96398892-A7CF-4627-866C-F1E19C99A6F2}"/>
</file>

<file path=customXml/itemProps2.xml><?xml version="1.0" encoding="utf-8"?>
<ds:datastoreItem xmlns:ds="http://schemas.openxmlformats.org/officeDocument/2006/customXml" ds:itemID="{55940529-6480-45C5-A269-44AB1082307D}"/>
</file>

<file path=customXml/itemProps3.xml><?xml version="1.0" encoding="utf-8"?>
<ds:datastoreItem xmlns:ds="http://schemas.openxmlformats.org/officeDocument/2006/customXml" ds:itemID="{B5BE46F8-40DF-4260-B701-EF30806742F0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</dc:creator>
  <cp:lastModifiedBy>Reyes</cp:lastModifiedBy>
  <cp:revision>2</cp:revision>
  <dcterms:created xsi:type="dcterms:W3CDTF">2015-07-11T19:41:26Z</dcterms:created>
  <dcterms:modified xsi:type="dcterms:W3CDTF">2015-07-11T19:54:10Z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0x0101003A215D7414098A47AE0058BB79CA1FAC</vt:lpwstr>
  </property>
  <property fmtid="{D5CDD505-2E9C-101B-9397-08002B2CF9AE}" pid="3" name="Order">
    <vt:r8>25363800</vt:r8>
  </property>
</Properties>
</file>