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0E5E-98E0-475B-B91E-0D0A645AF6E7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BB45-D39F-4E6C-B052-B9FBA2E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5" t="47755" r="35003" b="25306"/>
          <a:stretch/>
        </p:blipFill>
        <p:spPr>
          <a:xfrm>
            <a:off x="3370424" y="1150354"/>
            <a:ext cx="5240461" cy="399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375" y="3465608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7420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0325" y="3472124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7424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48" y="3465608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7440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184" y="3469013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7445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2471" y="3472124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7455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4302" y="3469013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7460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3943" y="3469013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7477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3584" y="3469013"/>
            <a:ext cx="401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N.C.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3943" y="3681052"/>
            <a:ext cx="401216" cy="13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15D7414098A47AE0058BB79CA1FAC" ma:contentTypeVersion="13" ma:contentTypeDescription="Create a new document." ma:contentTypeScope="" ma:versionID="99600bc529288f7394c1d40d0e8463b8">
  <xsd:schema xmlns:xsd="http://www.w3.org/2001/XMLSchema" xmlns:xs="http://www.w3.org/2001/XMLSchema" xmlns:p="http://schemas.microsoft.com/office/2006/metadata/properties" xmlns:ns2="68f9834a-47db-4dd9-9f26-213cbb22c8a0" xmlns:ns3="50bf555d-2b28-452c-9b06-416f2f267a7f" targetNamespace="http://schemas.microsoft.com/office/2006/metadata/properties" ma:root="true" ma:fieldsID="a7132ee0333719944cfc193eb779b4a0" ns2:_="" ns3:_="">
    <xsd:import namespace="68f9834a-47db-4dd9-9f26-213cbb22c8a0"/>
    <xsd:import namespace="50bf555d-2b28-452c-9b06-416f2f267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9834a-47db-4dd9-9f26-213cbb22c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09afe7-41e7-411a-ade2-84efccde1b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f555d-2b28-452c-9b06-416f2f267a7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5d093b3-3192-4ec2-b7b4-11078e9575d6}" ma:internalName="TaxCatchAll" ma:showField="CatchAllData" ma:web="50bf555d-2b28-452c-9b06-416f2f267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f9834a-47db-4dd9-9f26-213cbb22c8a0">
      <Terms xmlns="http://schemas.microsoft.com/office/infopath/2007/PartnerControls"/>
    </lcf76f155ced4ddcb4097134ff3c332f>
    <TaxCatchAll xmlns="50bf555d-2b28-452c-9b06-416f2f267a7f" xsi:nil="true"/>
  </documentManagement>
</p:properties>
</file>

<file path=customXml/itemProps1.xml><?xml version="1.0" encoding="utf-8"?>
<ds:datastoreItem xmlns:ds="http://schemas.openxmlformats.org/officeDocument/2006/customXml" ds:itemID="{41B45194-86A8-4617-8116-3E8911026606}"/>
</file>

<file path=customXml/itemProps2.xml><?xml version="1.0" encoding="utf-8"?>
<ds:datastoreItem xmlns:ds="http://schemas.openxmlformats.org/officeDocument/2006/customXml" ds:itemID="{886FFF72-4D1F-49C2-969F-C124EC55A349}"/>
</file>

<file path=customXml/itemProps3.xml><?xml version="1.0" encoding="utf-8"?>
<ds:datastoreItem xmlns:ds="http://schemas.openxmlformats.org/officeDocument/2006/customXml" ds:itemID="{03776267-72CA-4E3D-BCD0-FC2631B5542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</dc:creator>
  <cp:lastModifiedBy>Reyes</cp:lastModifiedBy>
  <cp:revision>1</cp:revision>
  <cp:lastPrinted>2015-07-14T20:44:47Z</cp:lastPrinted>
  <dcterms:created xsi:type="dcterms:W3CDTF">2015-07-14T20:44:33Z</dcterms:created>
  <dcterms:modified xsi:type="dcterms:W3CDTF">2015-07-14T20:45:20Z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0x0101003A215D7414098A47AE0058BB79CA1FAC</vt:lpwstr>
  </property>
  <property fmtid="{D5CDD505-2E9C-101B-9397-08002B2CF9AE}" pid="3" name="Order">
    <vt:r8>25364400</vt:r8>
  </property>
</Properties>
</file>