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2" r:id="rId5"/>
    <p:sldId id="292" r:id="rId6"/>
    <p:sldId id="293" r:id="rId7"/>
    <p:sldId id="283" r:id="rId8"/>
    <p:sldId id="291" r:id="rId9"/>
    <p:sldId id="297" r:id="rId10"/>
    <p:sldId id="284" r:id="rId11"/>
    <p:sldId id="295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29F4A-761F-431D-B0C4-39CA1BD292CF}" type="doc">
      <dgm:prSet loTypeId="urn:microsoft.com/office/officeart/2011/layout/CircleProcess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GB"/>
        </a:p>
      </dgm:t>
    </dgm:pt>
    <dgm:pt modelId="{EDA1D992-A97E-4390-9126-46ECF4EB6AB5}">
      <dgm:prSet phldrT="[Text]"/>
      <dgm:spPr/>
      <dgm:t>
        <a:bodyPr/>
        <a:lstStyle/>
        <a:p>
          <a:r>
            <a:rPr lang="en-GB" dirty="0"/>
            <a:t>Data scrapping</a:t>
          </a:r>
        </a:p>
      </dgm:t>
    </dgm:pt>
    <dgm:pt modelId="{99012E0B-C951-4AAD-8E16-0B33862BFECC}" type="parTrans" cxnId="{E50069C7-8C82-4871-AB61-C0F5713BFD2A}">
      <dgm:prSet/>
      <dgm:spPr/>
      <dgm:t>
        <a:bodyPr/>
        <a:lstStyle/>
        <a:p>
          <a:endParaRPr lang="en-GB"/>
        </a:p>
      </dgm:t>
    </dgm:pt>
    <dgm:pt modelId="{9DEA49CD-2888-43F4-8A0D-F075AC2566FB}" type="sibTrans" cxnId="{E50069C7-8C82-4871-AB61-C0F5713BFD2A}">
      <dgm:prSet/>
      <dgm:spPr/>
      <dgm:t>
        <a:bodyPr/>
        <a:lstStyle/>
        <a:p>
          <a:endParaRPr lang="en-GB"/>
        </a:p>
      </dgm:t>
    </dgm:pt>
    <dgm:pt modelId="{EA157A57-0BD1-404D-9E32-D030175AFB9E}">
      <dgm:prSet phldrT="[Text]"/>
      <dgm:spPr/>
      <dgm:t>
        <a:bodyPr/>
        <a:lstStyle/>
        <a:p>
          <a:r>
            <a:rPr lang="en-GB" dirty="0"/>
            <a:t>Pre-processing</a:t>
          </a:r>
        </a:p>
      </dgm:t>
    </dgm:pt>
    <dgm:pt modelId="{25D619C8-DE54-4B7C-B32C-AEA769F8D706}" type="parTrans" cxnId="{A440A702-9C6E-4CD1-89E7-A62E62C055BB}">
      <dgm:prSet/>
      <dgm:spPr/>
      <dgm:t>
        <a:bodyPr/>
        <a:lstStyle/>
        <a:p>
          <a:endParaRPr lang="en-GB"/>
        </a:p>
      </dgm:t>
    </dgm:pt>
    <dgm:pt modelId="{9CA37427-EEE0-4F7E-8E7D-FAA3E037E1C7}" type="sibTrans" cxnId="{A440A702-9C6E-4CD1-89E7-A62E62C055BB}">
      <dgm:prSet/>
      <dgm:spPr/>
      <dgm:t>
        <a:bodyPr/>
        <a:lstStyle/>
        <a:p>
          <a:endParaRPr lang="en-GB"/>
        </a:p>
      </dgm:t>
    </dgm:pt>
    <dgm:pt modelId="{A83A096D-36CF-449D-A718-E02B527B8D76}">
      <dgm:prSet phldrT="[Text]"/>
      <dgm:spPr/>
      <dgm:t>
        <a:bodyPr/>
        <a:lstStyle/>
        <a:p>
          <a:r>
            <a:rPr lang="en-GB" dirty="0"/>
            <a:t>Learning</a:t>
          </a:r>
        </a:p>
      </dgm:t>
    </dgm:pt>
    <dgm:pt modelId="{2C0EF1C1-91F6-443A-9D9F-AC9BBB75A48C}" type="parTrans" cxnId="{821C4261-7AEB-409C-BBE0-23A957991276}">
      <dgm:prSet/>
      <dgm:spPr/>
      <dgm:t>
        <a:bodyPr/>
        <a:lstStyle/>
        <a:p>
          <a:endParaRPr lang="en-GB"/>
        </a:p>
      </dgm:t>
    </dgm:pt>
    <dgm:pt modelId="{9A766FA8-5B15-47E7-9060-3B91DA218491}" type="sibTrans" cxnId="{821C4261-7AEB-409C-BBE0-23A957991276}">
      <dgm:prSet/>
      <dgm:spPr/>
      <dgm:t>
        <a:bodyPr/>
        <a:lstStyle/>
        <a:p>
          <a:endParaRPr lang="en-GB"/>
        </a:p>
      </dgm:t>
    </dgm:pt>
    <dgm:pt modelId="{AEAAB163-016E-40B2-A9C1-81EC5284400B}">
      <dgm:prSet phldrT="[Text]"/>
      <dgm:spPr/>
      <dgm:t>
        <a:bodyPr/>
        <a:lstStyle/>
        <a:p>
          <a:r>
            <a:rPr lang="en-GB" dirty="0"/>
            <a:t>Prediction</a:t>
          </a:r>
        </a:p>
      </dgm:t>
    </dgm:pt>
    <dgm:pt modelId="{BBC3B6B0-62AD-455A-84BF-2240F551A8D1}" type="parTrans" cxnId="{A8997940-8517-462A-A88B-AE5D9EA1D8FD}">
      <dgm:prSet/>
      <dgm:spPr/>
      <dgm:t>
        <a:bodyPr/>
        <a:lstStyle/>
        <a:p>
          <a:endParaRPr lang="en-GB"/>
        </a:p>
      </dgm:t>
    </dgm:pt>
    <dgm:pt modelId="{A802047D-7AE8-4154-9760-FA2CC3060636}" type="sibTrans" cxnId="{A8997940-8517-462A-A88B-AE5D9EA1D8FD}">
      <dgm:prSet/>
      <dgm:spPr/>
      <dgm:t>
        <a:bodyPr/>
        <a:lstStyle/>
        <a:p>
          <a:endParaRPr lang="en-GB"/>
        </a:p>
      </dgm:t>
    </dgm:pt>
    <dgm:pt modelId="{5C22F27A-081A-4C62-8227-8D84F0154476}" type="pres">
      <dgm:prSet presAssocID="{90729F4A-761F-431D-B0C4-39CA1BD292CF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bg-BG"/>
        </a:p>
      </dgm:t>
    </dgm:pt>
    <dgm:pt modelId="{94A4F543-43E5-47D6-96C2-D2DC5F1B42E0}" type="pres">
      <dgm:prSet presAssocID="{AEAAB163-016E-40B2-A9C1-81EC5284400B}" presName="Accent4" presStyleCnt="0"/>
      <dgm:spPr/>
    </dgm:pt>
    <dgm:pt modelId="{B48828E7-A5A3-4F92-82E4-33AEC4246239}" type="pres">
      <dgm:prSet presAssocID="{AEAAB163-016E-40B2-A9C1-81EC5284400B}" presName="Accent" presStyleLbl="node1" presStyleIdx="0" presStyleCnt="4"/>
      <dgm:spPr/>
    </dgm:pt>
    <dgm:pt modelId="{141FF34B-9F0E-434C-BB49-AF0E9CB544E9}" type="pres">
      <dgm:prSet presAssocID="{AEAAB163-016E-40B2-A9C1-81EC5284400B}" presName="ParentBackground4" presStyleCnt="0"/>
      <dgm:spPr/>
    </dgm:pt>
    <dgm:pt modelId="{9133B068-9749-42BC-A348-FC3E02491A0F}" type="pres">
      <dgm:prSet presAssocID="{AEAAB163-016E-40B2-A9C1-81EC5284400B}" presName="ParentBackground" presStyleLbl="fgAcc1" presStyleIdx="0" presStyleCnt="4"/>
      <dgm:spPr/>
      <dgm:t>
        <a:bodyPr/>
        <a:lstStyle/>
        <a:p>
          <a:endParaRPr lang="bg-BG"/>
        </a:p>
      </dgm:t>
    </dgm:pt>
    <dgm:pt modelId="{9FF4F3D3-3432-4BBD-84B1-45986CF16CFF}" type="pres">
      <dgm:prSet presAssocID="{AEAAB163-016E-40B2-A9C1-81EC5284400B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D0642DB-C437-4AD5-8482-C6602A40A2CF}" type="pres">
      <dgm:prSet presAssocID="{A83A096D-36CF-449D-A718-E02B527B8D76}" presName="Accent3" presStyleCnt="0"/>
      <dgm:spPr/>
    </dgm:pt>
    <dgm:pt modelId="{961E542C-DBB7-480A-9E8B-AFA1FEC46AED}" type="pres">
      <dgm:prSet presAssocID="{A83A096D-36CF-449D-A718-E02B527B8D76}" presName="Accent" presStyleLbl="node1" presStyleIdx="1" presStyleCnt="4"/>
      <dgm:spPr/>
    </dgm:pt>
    <dgm:pt modelId="{0940A818-CB4E-4974-BC6C-8E352E71BD83}" type="pres">
      <dgm:prSet presAssocID="{A83A096D-36CF-449D-A718-E02B527B8D76}" presName="ParentBackground3" presStyleCnt="0"/>
      <dgm:spPr/>
    </dgm:pt>
    <dgm:pt modelId="{E77F8617-2076-4A51-BB6B-2D9D6076A5EE}" type="pres">
      <dgm:prSet presAssocID="{A83A096D-36CF-449D-A718-E02B527B8D76}" presName="ParentBackground" presStyleLbl="fgAcc1" presStyleIdx="1" presStyleCnt="4"/>
      <dgm:spPr/>
      <dgm:t>
        <a:bodyPr/>
        <a:lstStyle/>
        <a:p>
          <a:endParaRPr lang="bg-BG"/>
        </a:p>
      </dgm:t>
    </dgm:pt>
    <dgm:pt modelId="{0CD7EA68-55B1-45CF-A278-397EA8FCDEED}" type="pres">
      <dgm:prSet presAssocID="{A83A096D-36CF-449D-A718-E02B527B8D7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CD51B1F-4DF0-4195-BBB1-09B279AC92C8}" type="pres">
      <dgm:prSet presAssocID="{EA157A57-0BD1-404D-9E32-D030175AFB9E}" presName="Accent2" presStyleCnt="0"/>
      <dgm:spPr/>
    </dgm:pt>
    <dgm:pt modelId="{11A611DB-8F2E-4694-9152-E1977476FFF3}" type="pres">
      <dgm:prSet presAssocID="{EA157A57-0BD1-404D-9E32-D030175AFB9E}" presName="Accent" presStyleLbl="node1" presStyleIdx="2" presStyleCnt="4"/>
      <dgm:spPr/>
    </dgm:pt>
    <dgm:pt modelId="{0D39EC7E-2A22-46BB-B00A-6A201C40E5F5}" type="pres">
      <dgm:prSet presAssocID="{EA157A57-0BD1-404D-9E32-D030175AFB9E}" presName="ParentBackground2" presStyleCnt="0"/>
      <dgm:spPr/>
    </dgm:pt>
    <dgm:pt modelId="{847E4305-8850-4A18-9428-BCDF6B238ACD}" type="pres">
      <dgm:prSet presAssocID="{EA157A57-0BD1-404D-9E32-D030175AFB9E}" presName="ParentBackground" presStyleLbl="fgAcc1" presStyleIdx="2" presStyleCnt="4"/>
      <dgm:spPr/>
      <dgm:t>
        <a:bodyPr/>
        <a:lstStyle/>
        <a:p>
          <a:endParaRPr lang="bg-BG"/>
        </a:p>
      </dgm:t>
    </dgm:pt>
    <dgm:pt modelId="{CBDD30DE-EF4C-4592-B2BD-1F1547B3C00F}" type="pres">
      <dgm:prSet presAssocID="{EA157A57-0BD1-404D-9E32-D030175AFB9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918B6D9-57FD-4586-8BDB-3D4B1CB1B238}" type="pres">
      <dgm:prSet presAssocID="{EDA1D992-A97E-4390-9126-46ECF4EB6AB5}" presName="Accent1" presStyleCnt="0"/>
      <dgm:spPr/>
    </dgm:pt>
    <dgm:pt modelId="{2F0294A3-4D15-4F91-9CAC-892891940A55}" type="pres">
      <dgm:prSet presAssocID="{EDA1D992-A97E-4390-9126-46ECF4EB6AB5}" presName="Accent" presStyleLbl="node1" presStyleIdx="3" presStyleCnt="4"/>
      <dgm:spPr/>
    </dgm:pt>
    <dgm:pt modelId="{79DBD39A-069C-403E-822D-66E128ED2647}" type="pres">
      <dgm:prSet presAssocID="{EDA1D992-A97E-4390-9126-46ECF4EB6AB5}" presName="ParentBackground1" presStyleCnt="0"/>
      <dgm:spPr/>
    </dgm:pt>
    <dgm:pt modelId="{65A7F458-E807-434E-8795-5D7593EFA355}" type="pres">
      <dgm:prSet presAssocID="{EDA1D992-A97E-4390-9126-46ECF4EB6AB5}" presName="ParentBackground" presStyleLbl="fgAcc1" presStyleIdx="3" presStyleCnt="4"/>
      <dgm:spPr/>
      <dgm:t>
        <a:bodyPr/>
        <a:lstStyle/>
        <a:p>
          <a:endParaRPr lang="bg-BG"/>
        </a:p>
      </dgm:t>
    </dgm:pt>
    <dgm:pt modelId="{28866664-F88E-4F9C-A98E-4DF029632F88}" type="pres">
      <dgm:prSet presAssocID="{EDA1D992-A97E-4390-9126-46ECF4EB6AB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8D532489-448B-4372-B716-BD2E3784F9B2}" type="presOf" srcId="{AEAAB163-016E-40B2-A9C1-81EC5284400B}" destId="{9FF4F3D3-3432-4BBD-84B1-45986CF16CFF}" srcOrd="1" destOrd="0" presId="urn:microsoft.com/office/officeart/2011/layout/CircleProcess"/>
    <dgm:cxn modelId="{83C8D679-9C72-46A1-8C99-1CB3C65A3BF4}" type="presOf" srcId="{EA157A57-0BD1-404D-9E32-D030175AFB9E}" destId="{CBDD30DE-EF4C-4592-B2BD-1F1547B3C00F}" srcOrd="1" destOrd="0" presId="urn:microsoft.com/office/officeart/2011/layout/CircleProcess"/>
    <dgm:cxn modelId="{E50069C7-8C82-4871-AB61-C0F5713BFD2A}" srcId="{90729F4A-761F-431D-B0C4-39CA1BD292CF}" destId="{EDA1D992-A97E-4390-9126-46ECF4EB6AB5}" srcOrd="0" destOrd="0" parTransId="{99012E0B-C951-4AAD-8E16-0B33862BFECC}" sibTransId="{9DEA49CD-2888-43F4-8A0D-F075AC2566FB}"/>
    <dgm:cxn modelId="{60EFF55E-F3ED-45BF-BADC-3CCD28637027}" type="presOf" srcId="{AEAAB163-016E-40B2-A9C1-81EC5284400B}" destId="{9133B068-9749-42BC-A348-FC3E02491A0F}" srcOrd="0" destOrd="0" presId="urn:microsoft.com/office/officeart/2011/layout/CircleProcess"/>
    <dgm:cxn modelId="{89D04720-D784-45E4-860B-751FCB6A32DB}" type="presOf" srcId="{EA157A57-0BD1-404D-9E32-D030175AFB9E}" destId="{847E4305-8850-4A18-9428-BCDF6B238ACD}" srcOrd="0" destOrd="0" presId="urn:microsoft.com/office/officeart/2011/layout/CircleProcess"/>
    <dgm:cxn modelId="{8D816A45-9642-479E-8D5F-DBC325EE4034}" type="presOf" srcId="{EDA1D992-A97E-4390-9126-46ECF4EB6AB5}" destId="{65A7F458-E807-434E-8795-5D7593EFA355}" srcOrd="0" destOrd="0" presId="urn:microsoft.com/office/officeart/2011/layout/CircleProcess"/>
    <dgm:cxn modelId="{C63EEEC8-83FF-40E6-B887-4A542E01E242}" type="presOf" srcId="{A83A096D-36CF-449D-A718-E02B527B8D76}" destId="{0CD7EA68-55B1-45CF-A278-397EA8FCDEED}" srcOrd="1" destOrd="0" presId="urn:microsoft.com/office/officeart/2011/layout/CircleProcess"/>
    <dgm:cxn modelId="{821C4261-7AEB-409C-BBE0-23A957991276}" srcId="{90729F4A-761F-431D-B0C4-39CA1BD292CF}" destId="{A83A096D-36CF-449D-A718-E02B527B8D76}" srcOrd="2" destOrd="0" parTransId="{2C0EF1C1-91F6-443A-9D9F-AC9BBB75A48C}" sibTransId="{9A766FA8-5B15-47E7-9060-3B91DA218491}"/>
    <dgm:cxn modelId="{575A7E3B-D72D-47D7-A6D0-C4650DD3C2AD}" type="presOf" srcId="{A83A096D-36CF-449D-A718-E02B527B8D76}" destId="{E77F8617-2076-4A51-BB6B-2D9D6076A5EE}" srcOrd="0" destOrd="0" presId="urn:microsoft.com/office/officeart/2011/layout/CircleProcess"/>
    <dgm:cxn modelId="{A440A702-9C6E-4CD1-89E7-A62E62C055BB}" srcId="{90729F4A-761F-431D-B0C4-39CA1BD292CF}" destId="{EA157A57-0BD1-404D-9E32-D030175AFB9E}" srcOrd="1" destOrd="0" parTransId="{25D619C8-DE54-4B7C-B32C-AEA769F8D706}" sibTransId="{9CA37427-EEE0-4F7E-8E7D-FAA3E037E1C7}"/>
    <dgm:cxn modelId="{BF3C3102-367F-4308-B1CE-2AEE233C785F}" type="presOf" srcId="{90729F4A-761F-431D-B0C4-39CA1BD292CF}" destId="{5C22F27A-081A-4C62-8227-8D84F0154476}" srcOrd="0" destOrd="0" presId="urn:microsoft.com/office/officeart/2011/layout/CircleProcess"/>
    <dgm:cxn modelId="{A8997940-8517-462A-A88B-AE5D9EA1D8FD}" srcId="{90729F4A-761F-431D-B0C4-39CA1BD292CF}" destId="{AEAAB163-016E-40B2-A9C1-81EC5284400B}" srcOrd="3" destOrd="0" parTransId="{BBC3B6B0-62AD-455A-84BF-2240F551A8D1}" sibTransId="{A802047D-7AE8-4154-9760-FA2CC3060636}"/>
    <dgm:cxn modelId="{EC95D625-3C2E-42B4-9F51-2950D46B6F0F}" type="presOf" srcId="{EDA1D992-A97E-4390-9126-46ECF4EB6AB5}" destId="{28866664-F88E-4F9C-A98E-4DF029632F88}" srcOrd="1" destOrd="0" presId="urn:microsoft.com/office/officeart/2011/layout/CircleProcess"/>
    <dgm:cxn modelId="{4183A037-DD84-4396-9AAD-339CC612EB34}" type="presParOf" srcId="{5C22F27A-081A-4C62-8227-8D84F0154476}" destId="{94A4F543-43E5-47D6-96C2-D2DC5F1B42E0}" srcOrd="0" destOrd="0" presId="urn:microsoft.com/office/officeart/2011/layout/CircleProcess"/>
    <dgm:cxn modelId="{26BAD0BB-39EE-471D-A806-7231AD98C181}" type="presParOf" srcId="{94A4F543-43E5-47D6-96C2-D2DC5F1B42E0}" destId="{B48828E7-A5A3-4F92-82E4-33AEC4246239}" srcOrd="0" destOrd="0" presId="urn:microsoft.com/office/officeart/2011/layout/CircleProcess"/>
    <dgm:cxn modelId="{C7C1A863-45B6-40CB-B198-6C819F6D80C6}" type="presParOf" srcId="{5C22F27A-081A-4C62-8227-8D84F0154476}" destId="{141FF34B-9F0E-434C-BB49-AF0E9CB544E9}" srcOrd="1" destOrd="0" presId="urn:microsoft.com/office/officeart/2011/layout/CircleProcess"/>
    <dgm:cxn modelId="{8C275556-F4CB-4EC8-99F7-5C10B762AF0F}" type="presParOf" srcId="{141FF34B-9F0E-434C-BB49-AF0E9CB544E9}" destId="{9133B068-9749-42BC-A348-FC3E02491A0F}" srcOrd="0" destOrd="0" presId="urn:microsoft.com/office/officeart/2011/layout/CircleProcess"/>
    <dgm:cxn modelId="{680B88D8-71D2-4E3E-A636-E8046EED3F9F}" type="presParOf" srcId="{5C22F27A-081A-4C62-8227-8D84F0154476}" destId="{9FF4F3D3-3432-4BBD-84B1-45986CF16CFF}" srcOrd="2" destOrd="0" presId="urn:microsoft.com/office/officeart/2011/layout/CircleProcess"/>
    <dgm:cxn modelId="{EC2C920E-2DB0-4365-9500-04C71128484E}" type="presParOf" srcId="{5C22F27A-081A-4C62-8227-8D84F0154476}" destId="{1D0642DB-C437-4AD5-8482-C6602A40A2CF}" srcOrd="3" destOrd="0" presId="urn:microsoft.com/office/officeart/2011/layout/CircleProcess"/>
    <dgm:cxn modelId="{6EC47AA6-F7D6-40C5-B31C-5FF4F8711146}" type="presParOf" srcId="{1D0642DB-C437-4AD5-8482-C6602A40A2CF}" destId="{961E542C-DBB7-480A-9E8B-AFA1FEC46AED}" srcOrd="0" destOrd="0" presId="urn:microsoft.com/office/officeart/2011/layout/CircleProcess"/>
    <dgm:cxn modelId="{8581E10A-BF6E-49FE-A1BB-B73B1AF98686}" type="presParOf" srcId="{5C22F27A-081A-4C62-8227-8D84F0154476}" destId="{0940A818-CB4E-4974-BC6C-8E352E71BD83}" srcOrd="4" destOrd="0" presId="urn:microsoft.com/office/officeart/2011/layout/CircleProcess"/>
    <dgm:cxn modelId="{E8DB8ADC-F8CB-4AC8-B1A5-051A162EBFFC}" type="presParOf" srcId="{0940A818-CB4E-4974-BC6C-8E352E71BD83}" destId="{E77F8617-2076-4A51-BB6B-2D9D6076A5EE}" srcOrd="0" destOrd="0" presId="urn:microsoft.com/office/officeart/2011/layout/CircleProcess"/>
    <dgm:cxn modelId="{C51CA1BE-C904-4B63-B4CC-73743CF26BCF}" type="presParOf" srcId="{5C22F27A-081A-4C62-8227-8D84F0154476}" destId="{0CD7EA68-55B1-45CF-A278-397EA8FCDEED}" srcOrd="5" destOrd="0" presId="urn:microsoft.com/office/officeart/2011/layout/CircleProcess"/>
    <dgm:cxn modelId="{65A53C92-D618-4D57-85FB-DDD56881EE39}" type="presParOf" srcId="{5C22F27A-081A-4C62-8227-8D84F0154476}" destId="{DCD51B1F-4DF0-4195-BBB1-09B279AC92C8}" srcOrd="6" destOrd="0" presId="urn:microsoft.com/office/officeart/2011/layout/CircleProcess"/>
    <dgm:cxn modelId="{4580D50A-6947-4A7E-8E4D-F18C1BCFF3BF}" type="presParOf" srcId="{DCD51B1F-4DF0-4195-BBB1-09B279AC92C8}" destId="{11A611DB-8F2E-4694-9152-E1977476FFF3}" srcOrd="0" destOrd="0" presId="urn:microsoft.com/office/officeart/2011/layout/CircleProcess"/>
    <dgm:cxn modelId="{DBE44647-29E1-4A80-8394-83F36EE77F7A}" type="presParOf" srcId="{5C22F27A-081A-4C62-8227-8D84F0154476}" destId="{0D39EC7E-2A22-46BB-B00A-6A201C40E5F5}" srcOrd="7" destOrd="0" presId="urn:microsoft.com/office/officeart/2011/layout/CircleProcess"/>
    <dgm:cxn modelId="{6D72F3F7-43DB-460F-995E-9C9FFE1A5D76}" type="presParOf" srcId="{0D39EC7E-2A22-46BB-B00A-6A201C40E5F5}" destId="{847E4305-8850-4A18-9428-BCDF6B238ACD}" srcOrd="0" destOrd="0" presId="urn:microsoft.com/office/officeart/2011/layout/CircleProcess"/>
    <dgm:cxn modelId="{78EBB70E-EC73-4292-BF60-E0C987EE908A}" type="presParOf" srcId="{5C22F27A-081A-4C62-8227-8D84F0154476}" destId="{CBDD30DE-EF4C-4592-B2BD-1F1547B3C00F}" srcOrd="8" destOrd="0" presId="urn:microsoft.com/office/officeart/2011/layout/CircleProcess"/>
    <dgm:cxn modelId="{8D91400F-BB90-4F9D-8D3B-3DFA7142D304}" type="presParOf" srcId="{5C22F27A-081A-4C62-8227-8D84F0154476}" destId="{C918B6D9-57FD-4586-8BDB-3D4B1CB1B238}" srcOrd="9" destOrd="0" presId="urn:microsoft.com/office/officeart/2011/layout/CircleProcess"/>
    <dgm:cxn modelId="{85CE01AF-F7F3-403A-B83B-F35FCFCF8C45}" type="presParOf" srcId="{C918B6D9-57FD-4586-8BDB-3D4B1CB1B238}" destId="{2F0294A3-4D15-4F91-9CAC-892891940A55}" srcOrd="0" destOrd="0" presId="urn:microsoft.com/office/officeart/2011/layout/CircleProcess"/>
    <dgm:cxn modelId="{B8FB2F1D-9A12-412D-B66A-8793E128B5E8}" type="presParOf" srcId="{5C22F27A-081A-4C62-8227-8D84F0154476}" destId="{79DBD39A-069C-403E-822D-66E128ED2647}" srcOrd="10" destOrd="0" presId="urn:microsoft.com/office/officeart/2011/layout/CircleProcess"/>
    <dgm:cxn modelId="{4D93B73C-A4C5-43E4-8EB8-C165E81FE77D}" type="presParOf" srcId="{79DBD39A-069C-403E-822D-66E128ED2647}" destId="{65A7F458-E807-434E-8795-5D7593EFA355}" srcOrd="0" destOrd="0" presId="urn:microsoft.com/office/officeart/2011/layout/CircleProcess"/>
    <dgm:cxn modelId="{F48BA512-C418-46D8-AB2F-9DDC87F095CD}" type="presParOf" srcId="{5C22F27A-081A-4C62-8227-8D84F0154476}" destId="{28866664-F88E-4F9C-A98E-4DF029632F88}" srcOrd="11" destOrd="0" presId="urn:microsoft.com/office/officeart/2011/layout/CircleProcess"/>
  </dgm:cxnLst>
  <dgm:bg/>
  <dgm:whole>
    <a:ln>
      <a:solidFill>
        <a:schemeClr val="accent6">
          <a:lumMod val="40000"/>
          <a:lumOff val="6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17879-21C3-40EB-B970-10B635A03DC5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E167AE-86DC-495F-88A1-C4DFD3F07539}">
      <dgm:prSet phldrT="[Text]"/>
      <dgm:spPr/>
      <dgm:t>
        <a:bodyPr/>
        <a:lstStyle/>
        <a:p>
          <a:r>
            <a:rPr lang="bg-BG" dirty="0"/>
            <a:t>Обучение</a:t>
          </a:r>
          <a:endParaRPr lang="en-GB" dirty="0"/>
        </a:p>
      </dgm:t>
    </dgm:pt>
    <dgm:pt modelId="{EDBA8DA0-FBA5-46BF-854E-442082E72436}" type="parTrans" cxnId="{73DB70C7-AF27-4E9D-8035-471AA5845261}">
      <dgm:prSet/>
      <dgm:spPr/>
      <dgm:t>
        <a:bodyPr/>
        <a:lstStyle/>
        <a:p>
          <a:endParaRPr lang="en-GB"/>
        </a:p>
      </dgm:t>
    </dgm:pt>
    <dgm:pt modelId="{CCA90B84-88F0-4BCA-B03D-42605DACAA02}" type="sibTrans" cxnId="{73DB70C7-AF27-4E9D-8035-471AA5845261}">
      <dgm:prSet/>
      <dgm:spPr/>
      <dgm:t>
        <a:bodyPr/>
        <a:lstStyle/>
        <a:p>
          <a:endParaRPr lang="en-GB"/>
        </a:p>
      </dgm:t>
    </dgm:pt>
    <dgm:pt modelId="{5F13E57D-D742-4351-B188-C78EA1B7AD3F}">
      <dgm:prSet phldrT="[Text]"/>
      <dgm:spPr/>
      <dgm:t>
        <a:bodyPr/>
        <a:lstStyle/>
        <a:p>
          <a:r>
            <a:rPr lang="en-GB" dirty="0"/>
            <a:t>SVC</a:t>
          </a:r>
        </a:p>
      </dgm:t>
    </dgm:pt>
    <dgm:pt modelId="{17B4C0C7-A6D9-41E6-BBCB-EACF230443E3}" type="parTrans" cxnId="{8F0A681A-1E54-46A2-ABF9-A7A73C7A3E58}">
      <dgm:prSet/>
      <dgm:spPr/>
      <dgm:t>
        <a:bodyPr/>
        <a:lstStyle/>
        <a:p>
          <a:endParaRPr lang="en-GB"/>
        </a:p>
      </dgm:t>
    </dgm:pt>
    <dgm:pt modelId="{D0769E19-8A7A-47E5-B484-C7451E2F234A}" type="sibTrans" cxnId="{8F0A681A-1E54-46A2-ABF9-A7A73C7A3E58}">
      <dgm:prSet/>
      <dgm:spPr/>
      <dgm:t>
        <a:bodyPr/>
        <a:lstStyle/>
        <a:p>
          <a:endParaRPr lang="en-GB"/>
        </a:p>
      </dgm:t>
    </dgm:pt>
    <dgm:pt modelId="{58729AF8-F29D-4E61-AC3A-130F0AEE04A7}">
      <dgm:prSet phldrT="[Text]"/>
      <dgm:spPr/>
      <dgm:t>
        <a:bodyPr/>
        <a:lstStyle/>
        <a:p>
          <a:r>
            <a:rPr lang="en-GB" dirty="0"/>
            <a:t>Naive Bayes</a:t>
          </a:r>
        </a:p>
      </dgm:t>
    </dgm:pt>
    <dgm:pt modelId="{6A3AA5A7-FA22-408B-8AAF-49AD3967FBB5}" type="parTrans" cxnId="{FB44E2F7-2A20-4525-95CA-A2448EE707CD}">
      <dgm:prSet/>
      <dgm:spPr/>
      <dgm:t>
        <a:bodyPr/>
        <a:lstStyle/>
        <a:p>
          <a:endParaRPr lang="en-GB"/>
        </a:p>
      </dgm:t>
    </dgm:pt>
    <dgm:pt modelId="{72CF8F64-DDC0-4CA6-84DC-A86E0E294366}" type="sibTrans" cxnId="{FB44E2F7-2A20-4525-95CA-A2448EE707CD}">
      <dgm:prSet/>
      <dgm:spPr/>
      <dgm:t>
        <a:bodyPr/>
        <a:lstStyle/>
        <a:p>
          <a:endParaRPr lang="en-GB"/>
        </a:p>
      </dgm:t>
    </dgm:pt>
    <dgm:pt modelId="{EBF047A4-8DF7-4219-B9A0-B6629A46A44C}">
      <dgm:prSet phldrT="[Text]"/>
      <dgm:spPr/>
      <dgm:t>
        <a:bodyPr/>
        <a:lstStyle/>
        <a:p>
          <a:r>
            <a:rPr lang="en-GB" dirty="0"/>
            <a:t>MLP</a:t>
          </a:r>
        </a:p>
      </dgm:t>
    </dgm:pt>
    <dgm:pt modelId="{B2D5B21B-B8C2-4FEF-B08F-86BFF5ADB159}" type="parTrans" cxnId="{5E93772F-E9DD-4732-8327-9415963764FC}">
      <dgm:prSet/>
      <dgm:spPr/>
      <dgm:t>
        <a:bodyPr/>
        <a:lstStyle/>
        <a:p>
          <a:endParaRPr lang="en-GB"/>
        </a:p>
      </dgm:t>
    </dgm:pt>
    <dgm:pt modelId="{7409D9FB-5C9E-4D35-8124-58E9B87AB9C7}" type="sibTrans" cxnId="{5E93772F-E9DD-4732-8327-9415963764FC}">
      <dgm:prSet/>
      <dgm:spPr/>
      <dgm:t>
        <a:bodyPr/>
        <a:lstStyle/>
        <a:p>
          <a:endParaRPr lang="en-GB"/>
        </a:p>
      </dgm:t>
    </dgm:pt>
    <dgm:pt modelId="{447DA355-B6C4-40D8-B34E-B009AD8BEBE0}">
      <dgm:prSet phldrT="[Text]"/>
      <dgm:spPr/>
      <dgm:t>
        <a:bodyPr/>
        <a:lstStyle/>
        <a:p>
          <a:r>
            <a:rPr lang="en-GB" dirty="0"/>
            <a:t>Logistic regression</a:t>
          </a:r>
        </a:p>
      </dgm:t>
    </dgm:pt>
    <dgm:pt modelId="{DD303F4A-33F0-4F60-A266-062BBC6A8186}" type="parTrans" cxnId="{FAD9BC43-1AE4-4AE6-9361-BA385BC4A959}">
      <dgm:prSet/>
      <dgm:spPr/>
      <dgm:t>
        <a:bodyPr/>
        <a:lstStyle/>
        <a:p>
          <a:endParaRPr lang="en-GB"/>
        </a:p>
      </dgm:t>
    </dgm:pt>
    <dgm:pt modelId="{48E4CDDB-3270-4A00-B5D4-EE9E1B1CC1BD}" type="sibTrans" cxnId="{FAD9BC43-1AE4-4AE6-9361-BA385BC4A959}">
      <dgm:prSet/>
      <dgm:spPr/>
      <dgm:t>
        <a:bodyPr/>
        <a:lstStyle/>
        <a:p>
          <a:endParaRPr lang="en-GB"/>
        </a:p>
      </dgm:t>
    </dgm:pt>
    <dgm:pt modelId="{F553B2D9-EEE4-4880-BF41-E270A8468256}" type="pres">
      <dgm:prSet presAssocID="{3B517879-21C3-40EB-B970-10B635A03DC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bg-BG"/>
        </a:p>
      </dgm:t>
    </dgm:pt>
    <dgm:pt modelId="{5DD6E1CD-FB9D-4F26-AE5C-6BA3992E86E7}" type="pres">
      <dgm:prSet presAssocID="{46E167AE-86DC-495F-88A1-C4DFD3F07539}" presName="vertOne" presStyleCnt="0"/>
      <dgm:spPr/>
    </dgm:pt>
    <dgm:pt modelId="{6EBDD891-5404-4614-91E6-83E8EE53D47E}" type="pres">
      <dgm:prSet presAssocID="{46E167AE-86DC-495F-88A1-C4DFD3F0753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A506DE4A-F496-45CF-93E6-FA31F745607F}" type="pres">
      <dgm:prSet presAssocID="{46E167AE-86DC-495F-88A1-C4DFD3F07539}" presName="parTransOne" presStyleCnt="0"/>
      <dgm:spPr/>
    </dgm:pt>
    <dgm:pt modelId="{D7BED746-71C3-4217-A7F3-6A6EAD84AB60}" type="pres">
      <dgm:prSet presAssocID="{46E167AE-86DC-495F-88A1-C4DFD3F07539}" presName="horzOne" presStyleCnt="0"/>
      <dgm:spPr/>
    </dgm:pt>
    <dgm:pt modelId="{D4281BC0-3B25-4EA2-8185-B7C849955472}" type="pres">
      <dgm:prSet presAssocID="{5F13E57D-D742-4351-B188-C78EA1B7AD3F}" presName="vertTwo" presStyleCnt="0"/>
      <dgm:spPr/>
    </dgm:pt>
    <dgm:pt modelId="{18A55BBC-2170-478F-AB0E-94712D187E7C}" type="pres">
      <dgm:prSet presAssocID="{5F13E57D-D742-4351-B188-C78EA1B7AD3F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482A09E-9484-40AB-B2B2-41193FF1AD0B}" type="pres">
      <dgm:prSet presAssocID="{5F13E57D-D742-4351-B188-C78EA1B7AD3F}" presName="horzTwo" presStyleCnt="0"/>
      <dgm:spPr/>
    </dgm:pt>
    <dgm:pt modelId="{F71AB095-6A16-4087-9B26-3A40EDB6899F}" type="pres">
      <dgm:prSet presAssocID="{D0769E19-8A7A-47E5-B484-C7451E2F234A}" presName="sibSpaceTwo" presStyleCnt="0"/>
      <dgm:spPr/>
    </dgm:pt>
    <dgm:pt modelId="{FFCC35F2-AAE1-4CF2-95F9-49C31E70A753}" type="pres">
      <dgm:prSet presAssocID="{EBF047A4-8DF7-4219-B9A0-B6629A46A44C}" presName="vertTwo" presStyleCnt="0"/>
      <dgm:spPr/>
    </dgm:pt>
    <dgm:pt modelId="{F4CCDEF5-1ABE-448F-B308-5AEAD0322682}" type="pres">
      <dgm:prSet presAssocID="{EBF047A4-8DF7-4219-B9A0-B6629A46A44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F34B1EF4-B229-4DA1-93E1-2A17C31F717B}" type="pres">
      <dgm:prSet presAssocID="{EBF047A4-8DF7-4219-B9A0-B6629A46A44C}" presName="horzTwo" presStyleCnt="0"/>
      <dgm:spPr/>
    </dgm:pt>
    <dgm:pt modelId="{89619084-79FE-4579-8023-402A2993B7C8}" type="pres">
      <dgm:prSet presAssocID="{7409D9FB-5C9E-4D35-8124-58E9B87AB9C7}" presName="sibSpaceTwo" presStyleCnt="0"/>
      <dgm:spPr/>
    </dgm:pt>
    <dgm:pt modelId="{E96851F8-7C8A-4913-8030-759FF123C0F6}" type="pres">
      <dgm:prSet presAssocID="{447DA355-B6C4-40D8-B34E-B009AD8BEBE0}" presName="vertTwo" presStyleCnt="0"/>
      <dgm:spPr/>
    </dgm:pt>
    <dgm:pt modelId="{40CF3FFE-ED29-4B5C-9230-33ED76F4F64E}" type="pres">
      <dgm:prSet presAssocID="{447DA355-B6C4-40D8-B34E-B009AD8BEBE0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62D648C-4BB8-4B12-99D9-422A0727DF55}" type="pres">
      <dgm:prSet presAssocID="{447DA355-B6C4-40D8-B34E-B009AD8BEBE0}" presName="horzTwo" presStyleCnt="0"/>
      <dgm:spPr/>
    </dgm:pt>
    <dgm:pt modelId="{F337BC77-F8C6-4E67-8FF8-73DDC3DBF48E}" type="pres">
      <dgm:prSet presAssocID="{48E4CDDB-3270-4A00-B5D4-EE9E1B1CC1BD}" presName="sibSpaceTwo" presStyleCnt="0"/>
      <dgm:spPr/>
    </dgm:pt>
    <dgm:pt modelId="{57089512-5E02-48C9-83C1-1BA214760716}" type="pres">
      <dgm:prSet presAssocID="{58729AF8-F29D-4E61-AC3A-130F0AEE04A7}" presName="vertTwo" presStyleCnt="0"/>
      <dgm:spPr/>
    </dgm:pt>
    <dgm:pt modelId="{B7EF016A-B038-49F6-98CC-67415CD3F1BF}" type="pres">
      <dgm:prSet presAssocID="{58729AF8-F29D-4E61-AC3A-130F0AEE04A7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6A2F9814-1F67-44E9-89DD-256B96D17CF7}" type="pres">
      <dgm:prSet presAssocID="{58729AF8-F29D-4E61-AC3A-130F0AEE04A7}" presName="horzTwo" presStyleCnt="0"/>
      <dgm:spPr/>
    </dgm:pt>
  </dgm:ptLst>
  <dgm:cxnLst>
    <dgm:cxn modelId="{8F0A681A-1E54-46A2-ABF9-A7A73C7A3E58}" srcId="{46E167AE-86DC-495F-88A1-C4DFD3F07539}" destId="{5F13E57D-D742-4351-B188-C78EA1B7AD3F}" srcOrd="0" destOrd="0" parTransId="{17B4C0C7-A6D9-41E6-BBCB-EACF230443E3}" sibTransId="{D0769E19-8A7A-47E5-B484-C7451E2F234A}"/>
    <dgm:cxn modelId="{F40C2B3C-8430-40E5-8D88-09E5159993F2}" type="presOf" srcId="{3B517879-21C3-40EB-B970-10B635A03DC5}" destId="{F553B2D9-EEE4-4880-BF41-E270A8468256}" srcOrd="0" destOrd="0" presId="urn:microsoft.com/office/officeart/2005/8/layout/hierarchy4"/>
    <dgm:cxn modelId="{4B869749-CB50-4349-810A-C9F9F694DE97}" type="presOf" srcId="{EBF047A4-8DF7-4219-B9A0-B6629A46A44C}" destId="{F4CCDEF5-1ABE-448F-B308-5AEAD0322682}" srcOrd="0" destOrd="0" presId="urn:microsoft.com/office/officeart/2005/8/layout/hierarchy4"/>
    <dgm:cxn modelId="{56E34942-19F2-4E14-916B-AA39CC85DDDF}" type="presOf" srcId="{447DA355-B6C4-40D8-B34E-B009AD8BEBE0}" destId="{40CF3FFE-ED29-4B5C-9230-33ED76F4F64E}" srcOrd="0" destOrd="0" presId="urn:microsoft.com/office/officeart/2005/8/layout/hierarchy4"/>
    <dgm:cxn modelId="{73DB70C7-AF27-4E9D-8035-471AA5845261}" srcId="{3B517879-21C3-40EB-B970-10B635A03DC5}" destId="{46E167AE-86DC-495F-88A1-C4DFD3F07539}" srcOrd="0" destOrd="0" parTransId="{EDBA8DA0-FBA5-46BF-854E-442082E72436}" sibTransId="{CCA90B84-88F0-4BCA-B03D-42605DACAA02}"/>
    <dgm:cxn modelId="{FAD9BC43-1AE4-4AE6-9361-BA385BC4A959}" srcId="{46E167AE-86DC-495F-88A1-C4DFD3F07539}" destId="{447DA355-B6C4-40D8-B34E-B009AD8BEBE0}" srcOrd="2" destOrd="0" parTransId="{DD303F4A-33F0-4F60-A266-062BBC6A8186}" sibTransId="{48E4CDDB-3270-4A00-B5D4-EE9E1B1CC1BD}"/>
    <dgm:cxn modelId="{CE3F62F0-3D5A-4864-BB90-3FB852F41C6D}" type="presOf" srcId="{5F13E57D-D742-4351-B188-C78EA1B7AD3F}" destId="{18A55BBC-2170-478F-AB0E-94712D187E7C}" srcOrd="0" destOrd="0" presId="urn:microsoft.com/office/officeart/2005/8/layout/hierarchy4"/>
    <dgm:cxn modelId="{0DEA1439-144E-4B33-9A17-282250498E5C}" type="presOf" srcId="{46E167AE-86DC-495F-88A1-C4DFD3F07539}" destId="{6EBDD891-5404-4614-91E6-83E8EE53D47E}" srcOrd="0" destOrd="0" presId="urn:microsoft.com/office/officeart/2005/8/layout/hierarchy4"/>
    <dgm:cxn modelId="{5E93772F-E9DD-4732-8327-9415963764FC}" srcId="{46E167AE-86DC-495F-88A1-C4DFD3F07539}" destId="{EBF047A4-8DF7-4219-B9A0-B6629A46A44C}" srcOrd="1" destOrd="0" parTransId="{B2D5B21B-B8C2-4FEF-B08F-86BFF5ADB159}" sibTransId="{7409D9FB-5C9E-4D35-8124-58E9B87AB9C7}"/>
    <dgm:cxn modelId="{FB44E2F7-2A20-4525-95CA-A2448EE707CD}" srcId="{46E167AE-86DC-495F-88A1-C4DFD3F07539}" destId="{58729AF8-F29D-4E61-AC3A-130F0AEE04A7}" srcOrd="3" destOrd="0" parTransId="{6A3AA5A7-FA22-408B-8AAF-49AD3967FBB5}" sibTransId="{72CF8F64-DDC0-4CA6-84DC-A86E0E294366}"/>
    <dgm:cxn modelId="{5C542884-4E94-4FE0-8852-2BBEF98963B9}" type="presOf" srcId="{58729AF8-F29D-4E61-AC3A-130F0AEE04A7}" destId="{B7EF016A-B038-49F6-98CC-67415CD3F1BF}" srcOrd="0" destOrd="0" presId="urn:microsoft.com/office/officeart/2005/8/layout/hierarchy4"/>
    <dgm:cxn modelId="{7E69ABC9-AEB4-4E7D-A824-E4295EC70D02}" type="presParOf" srcId="{F553B2D9-EEE4-4880-BF41-E270A8468256}" destId="{5DD6E1CD-FB9D-4F26-AE5C-6BA3992E86E7}" srcOrd="0" destOrd="0" presId="urn:microsoft.com/office/officeart/2005/8/layout/hierarchy4"/>
    <dgm:cxn modelId="{07757550-53CB-49E6-9969-D84A3263390F}" type="presParOf" srcId="{5DD6E1CD-FB9D-4F26-AE5C-6BA3992E86E7}" destId="{6EBDD891-5404-4614-91E6-83E8EE53D47E}" srcOrd="0" destOrd="0" presId="urn:microsoft.com/office/officeart/2005/8/layout/hierarchy4"/>
    <dgm:cxn modelId="{CA5362A2-FE5B-4999-B9CA-32D35F47FF3A}" type="presParOf" srcId="{5DD6E1CD-FB9D-4F26-AE5C-6BA3992E86E7}" destId="{A506DE4A-F496-45CF-93E6-FA31F745607F}" srcOrd="1" destOrd="0" presId="urn:microsoft.com/office/officeart/2005/8/layout/hierarchy4"/>
    <dgm:cxn modelId="{76DA0F80-7766-4E12-99FF-4D5161D73996}" type="presParOf" srcId="{5DD6E1CD-FB9D-4F26-AE5C-6BA3992E86E7}" destId="{D7BED746-71C3-4217-A7F3-6A6EAD84AB60}" srcOrd="2" destOrd="0" presId="urn:microsoft.com/office/officeart/2005/8/layout/hierarchy4"/>
    <dgm:cxn modelId="{E9B72E10-274C-4F94-84D6-33EC6CD3A8D9}" type="presParOf" srcId="{D7BED746-71C3-4217-A7F3-6A6EAD84AB60}" destId="{D4281BC0-3B25-4EA2-8185-B7C849955472}" srcOrd="0" destOrd="0" presId="urn:microsoft.com/office/officeart/2005/8/layout/hierarchy4"/>
    <dgm:cxn modelId="{29F8646A-A83A-45B9-8CC0-9D0E2C9177A2}" type="presParOf" srcId="{D4281BC0-3B25-4EA2-8185-B7C849955472}" destId="{18A55BBC-2170-478F-AB0E-94712D187E7C}" srcOrd="0" destOrd="0" presId="urn:microsoft.com/office/officeart/2005/8/layout/hierarchy4"/>
    <dgm:cxn modelId="{E24DE680-FD4C-4D58-8C91-1FF8473E11BC}" type="presParOf" srcId="{D4281BC0-3B25-4EA2-8185-B7C849955472}" destId="{B482A09E-9484-40AB-B2B2-41193FF1AD0B}" srcOrd="1" destOrd="0" presId="urn:microsoft.com/office/officeart/2005/8/layout/hierarchy4"/>
    <dgm:cxn modelId="{A81874B4-94B6-4369-B340-03349AEEE85E}" type="presParOf" srcId="{D7BED746-71C3-4217-A7F3-6A6EAD84AB60}" destId="{F71AB095-6A16-4087-9B26-3A40EDB6899F}" srcOrd="1" destOrd="0" presId="urn:microsoft.com/office/officeart/2005/8/layout/hierarchy4"/>
    <dgm:cxn modelId="{67A1F664-0309-4F08-8E0D-A45D5C462339}" type="presParOf" srcId="{D7BED746-71C3-4217-A7F3-6A6EAD84AB60}" destId="{FFCC35F2-AAE1-4CF2-95F9-49C31E70A753}" srcOrd="2" destOrd="0" presId="urn:microsoft.com/office/officeart/2005/8/layout/hierarchy4"/>
    <dgm:cxn modelId="{62E4D136-57EE-46DD-B905-90159BFBD3B7}" type="presParOf" srcId="{FFCC35F2-AAE1-4CF2-95F9-49C31E70A753}" destId="{F4CCDEF5-1ABE-448F-B308-5AEAD0322682}" srcOrd="0" destOrd="0" presId="urn:microsoft.com/office/officeart/2005/8/layout/hierarchy4"/>
    <dgm:cxn modelId="{4F8FC7D4-2F11-45FE-A070-D25D60122198}" type="presParOf" srcId="{FFCC35F2-AAE1-4CF2-95F9-49C31E70A753}" destId="{F34B1EF4-B229-4DA1-93E1-2A17C31F717B}" srcOrd="1" destOrd="0" presId="urn:microsoft.com/office/officeart/2005/8/layout/hierarchy4"/>
    <dgm:cxn modelId="{3D5A39B8-8FE1-4533-8DA6-543E1C3994EE}" type="presParOf" srcId="{D7BED746-71C3-4217-A7F3-6A6EAD84AB60}" destId="{89619084-79FE-4579-8023-402A2993B7C8}" srcOrd="3" destOrd="0" presId="urn:microsoft.com/office/officeart/2005/8/layout/hierarchy4"/>
    <dgm:cxn modelId="{67D83537-157A-4301-8D8B-F8F49E33C097}" type="presParOf" srcId="{D7BED746-71C3-4217-A7F3-6A6EAD84AB60}" destId="{E96851F8-7C8A-4913-8030-759FF123C0F6}" srcOrd="4" destOrd="0" presId="urn:microsoft.com/office/officeart/2005/8/layout/hierarchy4"/>
    <dgm:cxn modelId="{58F46754-B338-4972-AC15-B84F08E6071C}" type="presParOf" srcId="{E96851F8-7C8A-4913-8030-759FF123C0F6}" destId="{40CF3FFE-ED29-4B5C-9230-33ED76F4F64E}" srcOrd="0" destOrd="0" presId="urn:microsoft.com/office/officeart/2005/8/layout/hierarchy4"/>
    <dgm:cxn modelId="{E34EB366-C9CB-4157-A5BE-48852D4DAA9F}" type="presParOf" srcId="{E96851F8-7C8A-4913-8030-759FF123C0F6}" destId="{062D648C-4BB8-4B12-99D9-422A0727DF55}" srcOrd="1" destOrd="0" presId="urn:microsoft.com/office/officeart/2005/8/layout/hierarchy4"/>
    <dgm:cxn modelId="{C4BC43E8-A29E-40A0-B42F-E23A6F652FF4}" type="presParOf" srcId="{D7BED746-71C3-4217-A7F3-6A6EAD84AB60}" destId="{F337BC77-F8C6-4E67-8FF8-73DDC3DBF48E}" srcOrd="5" destOrd="0" presId="urn:microsoft.com/office/officeart/2005/8/layout/hierarchy4"/>
    <dgm:cxn modelId="{9899A706-9C07-4482-A70E-4A7253C7E423}" type="presParOf" srcId="{D7BED746-71C3-4217-A7F3-6A6EAD84AB60}" destId="{57089512-5E02-48C9-83C1-1BA214760716}" srcOrd="6" destOrd="0" presId="urn:microsoft.com/office/officeart/2005/8/layout/hierarchy4"/>
    <dgm:cxn modelId="{14C6FE38-2E4F-4064-AB38-7595C5D5F81F}" type="presParOf" srcId="{57089512-5E02-48C9-83C1-1BA214760716}" destId="{B7EF016A-B038-49F6-98CC-67415CD3F1BF}" srcOrd="0" destOrd="0" presId="urn:microsoft.com/office/officeart/2005/8/layout/hierarchy4"/>
    <dgm:cxn modelId="{235AE488-D187-47E1-B8D6-224870CB8E8F}" type="presParOf" srcId="{57089512-5E02-48C9-83C1-1BA214760716}" destId="{6A2F9814-1F67-44E9-89DD-256B96D17CF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828E7-A5A3-4F92-82E4-33AEC4246239}">
      <dsp:nvSpPr>
        <dsp:cNvPr id="0" name=""/>
        <dsp:cNvSpPr/>
      </dsp:nvSpPr>
      <dsp:spPr>
        <a:xfrm>
          <a:off x="8873777" y="1815289"/>
          <a:ext cx="2655725" cy="2655861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3B068-9749-42BC-A348-FC3E02491A0F}">
      <dsp:nvSpPr>
        <dsp:cNvPr id="0" name=""/>
        <dsp:cNvSpPr/>
      </dsp:nvSpPr>
      <dsp:spPr>
        <a:xfrm>
          <a:off x="8962605" y="1903833"/>
          <a:ext cx="2479208" cy="24787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/>
            <a:t>Prediction</a:t>
          </a:r>
        </a:p>
      </dsp:txBody>
      <dsp:txXfrm>
        <a:off x="9316778" y="2258010"/>
        <a:ext cx="1770863" cy="1770419"/>
      </dsp:txXfrm>
    </dsp:sp>
    <dsp:sp modelId="{961E542C-DBB7-480A-9E8B-AFA1FEC46AED}">
      <dsp:nvSpPr>
        <dsp:cNvPr id="0" name=""/>
        <dsp:cNvSpPr/>
      </dsp:nvSpPr>
      <dsp:spPr>
        <a:xfrm rot="2700000">
          <a:off x="6117814" y="1815102"/>
          <a:ext cx="2655769" cy="2655769"/>
        </a:xfrm>
        <a:prstGeom prst="teardrop">
          <a:avLst>
            <a:gd name="adj" fmla="val 100000"/>
          </a:avLst>
        </a:prstGeom>
        <a:solidFill>
          <a:schemeClr val="accent4">
            <a:shade val="50000"/>
            <a:hueOff val="-157234"/>
            <a:satOff val="-12876"/>
            <a:lumOff val="245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F8617-2076-4A51-BB6B-2D9D6076A5EE}">
      <dsp:nvSpPr>
        <dsp:cNvPr id="0" name=""/>
        <dsp:cNvSpPr/>
      </dsp:nvSpPr>
      <dsp:spPr>
        <a:xfrm>
          <a:off x="6218052" y="1903833"/>
          <a:ext cx="2479208" cy="24787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157234"/>
              <a:satOff val="-12876"/>
              <a:lumOff val="245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/>
            <a:t>Learning</a:t>
          </a:r>
        </a:p>
      </dsp:txBody>
      <dsp:txXfrm>
        <a:off x="6572224" y="2258010"/>
        <a:ext cx="1770863" cy="1770419"/>
      </dsp:txXfrm>
    </dsp:sp>
    <dsp:sp modelId="{11A611DB-8F2E-4694-9152-E1977476FFF3}">
      <dsp:nvSpPr>
        <dsp:cNvPr id="0" name=""/>
        <dsp:cNvSpPr/>
      </dsp:nvSpPr>
      <dsp:spPr>
        <a:xfrm rot="2700000">
          <a:off x="3384648" y="1815102"/>
          <a:ext cx="2655769" cy="2655769"/>
        </a:xfrm>
        <a:prstGeom prst="teardrop">
          <a:avLst>
            <a:gd name="adj" fmla="val 100000"/>
          </a:avLst>
        </a:prstGeom>
        <a:solidFill>
          <a:schemeClr val="accent4">
            <a:shade val="50000"/>
            <a:hueOff val="-314468"/>
            <a:satOff val="-25753"/>
            <a:lumOff val="491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E4305-8850-4A18-9428-BCDF6B238ACD}">
      <dsp:nvSpPr>
        <dsp:cNvPr id="0" name=""/>
        <dsp:cNvSpPr/>
      </dsp:nvSpPr>
      <dsp:spPr>
        <a:xfrm>
          <a:off x="3473498" y="1903833"/>
          <a:ext cx="2479208" cy="24787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314468"/>
              <a:satOff val="-25753"/>
              <a:lumOff val="49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/>
            <a:t>Pre-processing</a:t>
          </a:r>
        </a:p>
      </dsp:txBody>
      <dsp:txXfrm>
        <a:off x="3827671" y="2258010"/>
        <a:ext cx="1770863" cy="1770419"/>
      </dsp:txXfrm>
    </dsp:sp>
    <dsp:sp modelId="{2F0294A3-4D15-4F91-9CAC-892891940A55}">
      <dsp:nvSpPr>
        <dsp:cNvPr id="0" name=""/>
        <dsp:cNvSpPr/>
      </dsp:nvSpPr>
      <dsp:spPr>
        <a:xfrm rot="2700000">
          <a:off x="640095" y="1815102"/>
          <a:ext cx="2655769" cy="2655769"/>
        </a:xfrm>
        <a:prstGeom prst="teardrop">
          <a:avLst>
            <a:gd name="adj" fmla="val 100000"/>
          </a:avLst>
        </a:prstGeom>
        <a:solidFill>
          <a:schemeClr val="accent4">
            <a:shade val="50000"/>
            <a:hueOff val="-157234"/>
            <a:satOff val="-12876"/>
            <a:lumOff val="245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F458-E807-434E-8795-5D7593EFA355}">
      <dsp:nvSpPr>
        <dsp:cNvPr id="0" name=""/>
        <dsp:cNvSpPr/>
      </dsp:nvSpPr>
      <dsp:spPr>
        <a:xfrm>
          <a:off x="728944" y="1903833"/>
          <a:ext cx="2479208" cy="24787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50000"/>
              <a:hueOff val="-157234"/>
              <a:satOff val="-12876"/>
              <a:lumOff val="245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/>
            <a:t>Data scrapping</a:t>
          </a:r>
        </a:p>
      </dsp:txBody>
      <dsp:txXfrm>
        <a:off x="1083117" y="2258010"/>
        <a:ext cx="1770863" cy="1770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DD891-5404-4614-91E6-83E8EE53D47E}">
      <dsp:nvSpPr>
        <dsp:cNvPr id="0" name=""/>
        <dsp:cNvSpPr/>
      </dsp:nvSpPr>
      <dsp:spPr>
        <a:xfrm>
          <a:off x="1313" y="2000"/>
          <a:ext cx="8125372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6500" kern="1200" dirty="0"/>
            <a:t>Обучение</a:t>
          </a:r>
          <a:endParaRPr lang="en-GB" sz="6500" kern="1200" dirty="0"/>
        </a:p>
      </dsp:txBody>
      <dsp:txXfrm>
        <a:off x="77412" y="78099"/>
        <a:ext cx="7973174" cy="2446010"/>
      </dsp:txXfrm>
    </dsp:sp>
    <dsp:sp modelId="{18A55BBC-2170-478F-AB0E-94712D187E7C}">
      <dsp:nvSpPr>
        <dsp:cNvPr id="0" name=""/>
        <dsp:cNvSpPr/>
      </dsp:nvSpPr>
      <dsp:spPr>
        <a:xfrm>
          <a:off x="1313" y="2818458"/>
          <a:ext cx="1910953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SVC</a:t>
          </a:r>
        </a:p>
      </dsp:txBody>
      <dsp:txXfrm>
        <a:off x="57283" y="2874428"/>
        <a:ext cx="1799013" cy="2486268"/>
      </dsp:txXfrm>
    </dsp:sp>
    <dsp:sp modelId="{F4CCDEF5-1ABE-448F-B308-5AEAD0322682}">
      <dsp:nvSpPr>
        <dsp:cNvPr id="0" name=""/>
        <dsp:cNvSpPr/>
      </dsp:nvSpPr>
      <dsp:spPr>
        <a:xfrm>
          <a:off x="2072786" y="2818458"/>
          <a:ext cx="1910953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MLP</a:t>
          </a:r>
        </a:p>
      </dsp:txBody>
      <dsp:txXfrm>
        <a:off x="2128756" y="2874428"/>
        <a:ext cx="1799013" cy="2486268"/>
      </dsp:txXfrm>
    </dsp:sp>
    <dsp:sp modelId="{40CF3FFE-ED29-4B5C-9230-33ED76F4F64E}">
      <dsp:nvSpPr>
        <dsp:cNvPr id="0" name=""/>
        <dsp:cNvSpPr/>
      </dsp:nvSpPr>
      <dsp:spPr>
        <a:xfrm>
          <a:off x="4144260" y="2818458"/>
          <a:ext cx="1910953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Logistic regression</a:t>
          </a:r>
        </a:p>
      </dsp:txBody>
      <dsp:txXfrm>
        <a:off x="4200230" y="2874428"/>
        <a:ext cx="1799013" cy="2486268"/>
      </dsp:txXfrm>
    </dsp:sp>
    <dsp:sp modelId="{B7EF016A-B038-49F6-98CC-67415CD3F1BF}">
      <dsp:nvSpPr>
        <dsp:cNvPr id="0" name=""/>
        <dsp:cNvSpPr/>
      </dsp:nvSpPr>
      <dsp:spPr>
        <a:xfrm>
          <a:off x="6215733" y="2818458"/>
          <a:ext cx="1910953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/>
            <a:t>Naive Bayes</a:t>
          </a:r>
        </a:p>
      </dsp:txBody>
      <dsp:txXfrm>
        <a:off x="6271703" y="2874428"/>
        <a:ext cx="1799013" cy="2486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Fake news detection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bg-BG" dirty="0" smtClean="0"/>
              <a:t>Росица Тодинова</a:t>
            </a:r>
            <a:r>
              <a:rPr lang="en-US" dirty="0" smtClean="0"/>
              <a:t>, </a:t>
            </a:r>
            <a:r>
              <a:rPr lang="en-US" dirty="0"/>
              <a:t>26227</a:t>
            </a:r>
          </a:p>
          <a:p>
            <a:r>
              <a:rPr lang="bg-BG" dirty="0" smtClean="0"/>
              <a:t>Георги Минков</a:t>
            </a:r>
            <a:r>
              <a:rPr lang="en-US" dirty="0" smtClean="0"/>
              <a:t>, </a:t>
            </a:r>
            <a:r>
              <a:rPr lang="en-US" dirty="0"/>
              <a:t>26269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E4C3E-81C6-452B-8353-342B7E6F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36" y="1031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bg-BG" sz="6000" dirty="0"/>
              <a:t>Проблем</a:t>
            </a:r>
            <a:endParaRPr lang="en-US" sz="6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D727F-8BE4-4E59-B05D-A89F1B0D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36" y="1031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024117" y="2454049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046" y="1750742"/>
            <a:ext cx="5814525" cy="3843076"/>
          </a:xfrm>
        </p:spPr>
        <p:txBody>
          <a:bodyPr/>
          <a:lstStyle/>
          <a:p>
            <a:pPr algn="ctr"/>
            <a:r>
              <a:rPr lang="bg-BG" sz="6600" dirty="0"/>
              <a:t>Решение</a:t>
            </a:r>
            <a:endParaRPr lang="en-US" sz="6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731" y="3795818"/>
            <a:ext cx="10770823" cy="997905"/>
          </a:xfrm>
        </p:spPr>
        <p:txBody>
          <a:bodyPr/>
          <a:lstStyle/>
          <a:p>
            <a:r>
              <a:rPr lang="en-US" sz="3200" dirty="0"/>
              <a:t>NLP + ML + </a:t>
            </a:r>
            <a:r>
              <a:rPr lang="bg-BG" sz="3200" dirty="0"/>
              <a:t>кафе</a:t>
            </a:r>
            <a:r>
              <a:rPr lang="en-US" sz="3200" dirty="0"/>
              <a:t> = 85 % </a:t>
            </a:r>
            <a:r>
              <a:rPr lang="bg-BG" sz="3200" dirty="0"/>
              <a:t>успех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E6ED7-E851-4214-AAB6-4F52674E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636" y="1031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8000"/>
            <a:ext cx="5472000" cy="432000"/>
          </a:xfrm>
        </p:spPr>
        <p:txBody>
          <a:bodyPr/>
          <a:lstStyle/>
          <a:p>
            <a:r>
              <a:rPr lang="en-US" sz="6000" dirty="0"/>
              <a:t>Pipeline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6C946F-C9E6-47F3-8305-1D918237B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522170"/>
              </p:ext>
            </p:extLst>
          </p:nvPr>
        </p:nvGraphicFramePr>
        <p:xfrm>
          <a:off x="-118802" y="780584"/>
          <a:ext cx="11619571" cy="628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1452F09-3100-4B56-8631-D384C8BBD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4400" y="17175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632468"/>
            <a:ext cx="5472000" cy="360000"/>
          </a:xfrm>
        </p:spPr>
        <p:txBody>
          <a:bodyPr/>
          <a:lstStyle/>
          <a:p>
            <a:r>
              <a:rPr lang="bg-BG" dirty="0"/>
              <a:t>За да може моделите да бъдат максимално прецизни използваме следните обработки: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lvl="0"/>
            <a:r>
              <a:rPr lang="bg-BG" dirty="0"/>
              <a:t>Преобразуване на всички думи в малки букви</a:t>
            </a:r>
            <a:endParaRPr lang="en-GB" dirty="0"/>
          </a:p>
          <a:p>
            <a:pPr lvl="0"/>
            <a:r>
              <a:rPr lang="bg-BG" dirty="0"/>
              <a:t>Премахване на съкращения за хиляди</a:t>
            </a:r>
            <a:endParaRPr lang="en-GB" dirty="0"/>
          </a:p>
          <a:p>
            <a:pPr lvl="0"/>
            <a:r>
              <a:rPr lang="bg-BG" dirty="0"/>
              <a:t>Премахване на честите грешки при писане на английски език</a:t>
            </a:r>
            <a:endParaRPr lang="en-GB" dirty="0"/>
          </a:p>
          <a:p>
            <a:pPr lvl="0"/>
            <a:r>
              <a:rPr lang="bg-BG" dirty="0"/>
              <a:t>Разширяване на съкращения</a:t>
            </a:r>
            <a:endParaRPr lang="en-GB" dirty="0"/>
          </a:p>
          <a:p>
            <a:pPr lvl="0"/>
            <a:r>
              <a:rPr lang="bg-BG" dirty="0"/>
              <a:t>Премахване на излишни празни места</a:t>
            </a:r>
            <a:endParaRPr lang="en-GB" dirty="0"/>
          </a:p>
          <a:p>
            <a:pPr lvl="0"/>
            <a:r>
              <a:rPr lang="bg-BG" dirty="0"/>
              <a:t>Премахване на пунктуация</a:t>
            </a:r>
            <a:endParaRPr lang="en-GB" dirty="0"/>
          </a:p>
          <a:p>
            <a:pPr lvl="0"/>
            <a:r>
              <a:rPr lang="bg-BG" dirty="0"/>
              <a:t>Почистване на текста – преобразуване на символи, премахване на вметнати части, на съкратени форми</a:t>
            </a:r>
            <a:endParaRPr lang="en-GB" dirty="0"/>
          </a:p>
          <a:p>
            <a:pPr lvl="0"/>
            <a:r>
              <a:rPr lang="bg-BG" dirty="0"/>
              <a:t>Преобразуване на думите към основните им форми</a:t>
            </a:r>
            <a:endParaRPr lang="en-GB" dirty="0"/>
          </a:p>
        </p:txBody>
      </p:sp>
      <p:pic>
        <p:nvPicPr>
          <p:cNvPr id="8" name="Picture Placeholder 7" descr="Slide image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6325639" cy="432000"/>
          </a:xfrm>
        </p:spPr>
        <p:txBody>
          <a:bodyPr/>
          <a:lstStyle/>
          <a:p>
            <a:r>
              <a:rPr lang="en-US" sz="4000" dirty="0"/>
              <a:t>Feature extraction +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2637" y="1913925"/>
            <a:ext cx="10042328" cy="3600000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Bag of words                                                  TF-IDF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413E7-4E93-4E7E-A342-06A02BB0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786" y="19835"/>
            <a:ext cx="2895600" cy="95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820FB0-1E56-4170-9C43-BD8E9FF3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130" y="3429000"/>
            <a:ext cx="7089733" cy="3471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B576D-F3A1-4A1D-B0AC-4D66E6637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9925"/>
            <a:ext cx="43624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</a:t>
            </a:r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88017F3-3F91-4213-8F21-F956B8CD88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1531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139" y="1930500"/>
            <a:ext cx="4582741" cy="2997000"/>
          </a:xfrm>
        </p:spPr>
        <p:txBody>
          <a:bodyPr/>
          <a:lstStyle/>
          <a:p>
            <a:r>
              <a:rPr lang="bg-BG" sz="6600" dirty="0"/>
              <a:t>Резултати</a:t>
            </a:r>
            <a:endParaRPr lang="en-US" sz="6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EB36C7-54E1-4864-AB56-1B07BBC166C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15A616-9DDF-4A4C-A255-7930B73A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636" y="1031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19" y="1930500"/>
            <a:ext cx="4582741" cy="2997000"/>
          </a:xfrm>
        </p:spPr>
        <p:txBody>
          <a:bodyPr/>
          <a:lstStyle/>
          <a:p>
            <a:r>
              <a:rPr lang="bg-BG" sz="6600" dirty="0"/>
              <a:t>ДЕМО</a:t>
            </a:r>
            <a:endParaRPr lang="en-US" sz="6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EB36C7-54E1-4864-AB56-1B07BBC166C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C5E10-73F9-4A00-9951-8ED4944E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636" y="1031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9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121</Words>
  <Application>Microsoft Office PowerPoint</Application>
  <PresentationFormat>Широк екран</PresentationFormat>
  <Paragraphs>38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Office Theme</vt:lpstr>
      <vt:lpstr>Fake news detection</vt:lpstr>
      <vt:lpstr>Проблем</vt:lpstr>
      <vt:lpstr>Решение</vt:lpstr>
      <vt:lpstr>Pipeline</vt:lpstr>
      <vt:lpstr>Pre-processing</vt:lpstr>
      <vt:lpstr>Feature extraction + model</vt:lpstr>
      <vt:lpstr>Модел</vt:lpstr>
      <vt:lpstr>Резултати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2020-02-07T23:20:37Z</dcterms:created>
  <dcterms:modified xsi:type="dcterms:W3CDTF">2020-02-08T12:30:33Z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