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71" r:id="rId3"/>
    <p:sldId id="284" r:id="rId4"/>
    <p:sldId id="285" r:id="rId5"/>
    <p:sldId id="286" r:id="rId6"/>
    <p:sldId id="287" r:id="rId7"/>
    <p:sldId id="288" r:id="rId8"/>
    <p:sldId id="273" r:id="rId9"/>
    <p:sldId id="272" r:id="rId10"/>
    <p:sldId id="289" r:id="rId11"/>
    <p:sldId id="275" r:id="rId12"/>
    <p:sldId id="274" r:id="rId13"/>
    <p:sldId id="292" r:id="rId14"/>
    <p:sldId id="291" r:id="rId15"/>
    <p:sldId id="293" r:id="rId16"/>
    <p:sldId id="294" r:id="rId17"/>
    <p:sldId id="295" r:id="rId18"/>
    <p:sldId id="296" r:id="rId19"/>
    <p:sldId id="297" r:id="rId20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9" autoAdjust="0"/>
    <p:restoredTop sz="90997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CCE044-E717-42A0-A126-21397A8D16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89475"/>
            <a:ext cx="54356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8DC87A-4343-49D4-8C7A-8177D59F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1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69AD1-7623-413A-9ED3-6890D23C38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396BB-6D58-43F9-B439-DE3381EE956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23071-0636-4E40-BA72-CB171DAFBF7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8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23071-0636-4E40-BA72-CB171DAFBF7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7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DE2A2-9F67-494A-AFED-549499122B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7121-7A7A-4A0A-9A9F-2FAB1B1E82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8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863EF-8862-4506-BD9F-EB73505CC0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86F4F-E365-4A9C-9F54-C338ED98E1A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92414-6620-48BF-90CD-4DEE32AAE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3EDBC-1FD0-4817-9481-069E58185E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38F55-EE2A-4363-AB21-30C6E4E3F2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EA7AA-6826-4611-90EC-2182CA65537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0197B-CCBD-44BF-97DC-3EDE8959271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78FC5-9CF5-438E-AF81-413ACB10B23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4ED22-873D-418B-9A2F-0D5F22A6AC6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1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23071-0636-4E40-BA72-CB171DAFBF7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C2D49-3E11-469D-BA6A-1D05DF7325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4110-42AE-4433-BDE7-044F1DACDA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AE8F-0F39-4C8A-B1C3-CC399605CB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949AC-2947-4951-811B-109CC09486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1279D-131F-431D-BC8D-395B53C538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56F99-5D2F-451C-837B-E94470FF19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9BF1C-FC8C-45BF-81C3-638D3ABAE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6BF56-38C2-4E97-AD7D-1C5D0E7F55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141D4-7BF9-4036-8E3B-1DC4B806CF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3903-7A2D-471B-B0B3-A37ADA5F45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3994-BD82-469B-8BC6-AE3A43B135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F216-C34D-4A21-870B-0370D9D071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C7CDA-FCED-4A9C-9A11-08B9E73D55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CF3768A-1796-4D04-848F-EA83D82B3D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111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Adaptation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62755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b="1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Discounting, equity, uncertainty</a:t>
            </a:r>
          </a:p>
          <a:p>
            <a:pPr lvl="1" eaLnBrk="1" hangingPunct="1"/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B08FB-33BA-48F0-A0DE-88C9F946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" y="0"/>
            <a:ext cx="10058400" cy="60318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-3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had led national governments to formulate national adaptation plans – indeed, this is an obligation under international law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Multilateral organizations are also formulating international adaptation plans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Rich countries will finance adaptation in poor countries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Adaptation is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Adaptive Capacity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is the ability to adapt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Available technological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Available resources &amp; their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Human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Social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Risk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Information management and attribution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Decision making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adaptation is driven by environmentalists, who have a 1950s understanding of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4C772-EA6C-43B0-B3D8-72B31321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6" y="857250"/>
            <a:ext cx="785648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379BA-334B-460F-8B84-BFD3BBCA7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74" y="2368674"/>
            <a:ext cx="5056232" cy="33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8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-3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had led national governments to formulate national adaptation plans – indeed, this is an obligation under international law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Multilateral organizations are also formulating international adaptation plans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Rich countries will finance adaptation in poor countries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Why? Most adaptation is private!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Who should adapt?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Public intervention is justified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to correct externalities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to provide public goods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to prevent congestion or overexploitation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to remedy market power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to correct asymmetric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28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v private 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There is a role for the government, though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During a heat wave, you should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Wear little clothes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Stay calm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Keep out of sun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Drink lots (but no alcohol)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Some adaptation is collective: Siestas and late dinner make physiological sense in hot places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At best, the government should run a heat awareness and preparedness campaign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During the 2003 heat wave in France, many people died because of public failures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v private adaptation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6829"/>
            <a:ext cx="716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During the 2003 heat wave in France, many people died because of public failures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Medical professionals were on holiday, and there was no procedure for calling them back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Shopping malls are air-conditioned; security personnel removed people seeking relief from the heat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crime-ridden areas, people were afraid to open their windows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Poor people could not afford to turn on their fans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Public intervention complements private adaptation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66" y="1050772"/>
            <a:ext cx="2084234" cy="13114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76600"/>
            <a:ext cx="36576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21" y="4267200"/>
            <a:ext cx="2147680" cy="16090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Coastal protection is a public good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Irrigation is often treated as a public good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Agricultural extension is often treated as a public good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10" y="0"/>
            <a:ext cx="4950190" cy="6858000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maladaptation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0" y="1143000"/>
            <a:ext cx="403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The subsidies for agriculture in Europe have two purposes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Reduce regional differences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Shield farmers from market volatility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Trade policy shield farmers from foreign competition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This locks farmers into their current crop choices and management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climate changes, people and companies would change their behaviour to alleviate the negative consequences and make the most of the positive consequences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Because of adaptation, the impacts of climate change are not as bad, and there is less need to mitigate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Adaptation and mitigation are substitutes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Therefore, policy makers have long ignored adaptation, as it would admit defeat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cannot be fully avoided. In fact, we’re committed to 2-3 degrees of further warming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Successful mitigation depends on other countries, successful adaptation does not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to adapt?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Uncertainty is a major challenge in adaptation, but it really only matters with long-lived, water-related infrastructure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to adapt?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Uncertainty is the main challenge in adaptation, and it really only matters with long-lived, water-related infrastructure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If you know that the future will be different, but you don‘t know how, you should be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More robust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More flexible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Elsewhere, systems turn over much faster than climate will change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092825"/>
            <a:ext cx="7772400" cy="765175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The Gruenspecht Rule of Adaptation</a:t>
            </a:r>
            <a:endParaRPr lang="en-GB" sz="3200" dirty="0">
              <a:latin typeface="Candara" panose="020E0502030303020204" pitchFamily="34" charset="0"/>
            </a:endParaRPr>
          </a:p>
        </p:txBody>
      </p:sp>
      <p:pic>
        <p:nvPicPr>
          <p:cNvPr id="6147" name="Picture 3" descr="pic_wonder_grand_beach_l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4450"/>
            <a:ext cx="8208963" cy="615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-3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had led national governments to formulate national adaptation plans – indeed, this is an obligation under international law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Multilateral organizations are also formulating international adaptation plans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Rich countries will finance adaptation in poor countries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Bonanza for consultants!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733</Words>
  <Application>Microsoft Office PowerPoint</Application>
  <PresentationFormat>On-screen Show (4:3)</PresentationFormat>
  <Paragraphs>113</Paragraphs>
  <Slides>19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Candara</vt:lpstr>
      <vt:lpstr>Comic Sans MS</vt:lpstr>
      <vt:lpstr>Times New Roman</vt:lpstr>
      <vt:lpstr>Standarddesign</vt:lpstr>
      <vt:lpstr>Adaptation Policy</vt:lpstr>
      <vt:lpstr>Adaptation</vt:lpstr>
      <vt:lpstr>Adaptation -2</vt:lpstr>
      <vt:lpstr>How to adapt?</vt:lpstr>
      <vt:lpstr>PowerPoint Presentation</vt:lpstr>
      <vt:lpstr>PowerPoint Presentation</vt:lpstr>
      <vt:lpstr>How to adapt?</vt:lpstr>
      <vt:lpstr>The Gruenspecht Rule of Adaptation</vt:lpstr>
      <vt:lpstr>Adaptation -3</vt:lpstr>
      <vt:lpstr>PowerPoint Presentation</vt:lpstr>
      <vt:lpstr>Adaptation -3</vt:lpstr>
      <vt:lpstr>Adaptive Capacity</vt:lpstr>
      <vt:lpstr>PowerPoint Presentation</vt:lpstr>
      <vt:lpstr>Adaptation -3</vt:lpstr>
      <vt:lpstr>Who should adapt?</vt:lpstr>
      <vt:lpstr>Public v private adaptation</vt:lpstr>
      <vt:lpstr>Public v private adaptation -2</vt:lpstr>
      <vt:lpstr>Public adaptation</vt:lpstr>
      <vt:lpstr>Public maladaptation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274</cp:revision>
  <dcterms:created xsi:type="dcterms:W3CDTF">2000-09-24T19:27:04Z</dcterms:created>
  <dcterms:modified xsi:type="dcterms:W3CDTF">2020-10-21T10:54:10Z</dcterms:modified>
</cp:coreProperties>
</file>