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47" r:id="rId3"/>
    <p:sldId id="344" r:id="rId4"/>
    <p:sldId id="279" r:id="rId5"/>
    <p:sldId id="333" r:id="rId6"/>
    <p:sldId id="329" r:id="rId7"/>
    <p:sldId id="336" r:id="rId8"/>
    <p:sldId id="345" r:id="rId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101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416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D5164-69B7-4D09-A032-7620FF54179F}" type="slidenum">
              <a:rPr lang="en-GB"/>
              <a:pPr/>
              <a:t>2</a:t>
            </a:fld>
            <a:endParaRPr lang="en-GB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4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5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6EB11-0509-44D3-99CE-C09C604011C4}" type="slidenum">
              <a:rPr lang="en-GB"/>
              <a:pPr/>
              <a:t>6</a:t>
            </a:fld>
            <a:endParaRPr lang="en-GB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610E-9D13-4F11-837A-85F2091F396F}" type="slidenum">
              <a:rPr lang="en-GB"/>
              <a:pPr/>
              <a:t>7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8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Change Scenarios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The problem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Sources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Mechanisms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Possible futures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Consequences</a:t>
            </a:r>
          </a:p>
          <a:p>
            <a:r>
              <a:rPr lang="de-DE" dirty="0">
                <a:latin typeface="Candara" panose="020E0502030303020204" pitchFamily="34" charset="0"/>
              </a:rPr>
              <a:t>The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BBC1-1997-4A50-A82C-A09E523DC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4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7AFF8-1AB3-4F25-BE6F-9A77A4F5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44000" cy="598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Specialised industry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9150903" cy="5943602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trends</a:t>
            </a:r>
            <a:endParaRPr lang="en-GB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4955001"/>
              </p:ext>
            </p:extLst>
          </p:nvPr>
        </p:nvGraphicFramePr>
        <p:xfrm>
          <a:off x="3657600" y="11985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2" name="Equation" r:id="rId5" imgW="2184120" imgH="863280" progId="Equation.DSMT4">
                  <p:embed/>
                </p:oleObj>
              </mc:Choice>
              <mc:Fallback>
                <p:oleObj name="Equation" r:id="rId5" imgW="218412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985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scenarios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So, we need to predict how many people there will be in the future, how rich they will be, how much energy they will use, and what sort of energy; how much waste they will generate and how they will dispose of it; and what they will eat and where that food will be grown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And over a period of 100 years or more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Scenario uncertainty is compounded by uncertainty over climate and carbon cycle</a:t>
            </a:r>
          </a:p>
        </p:txBody>
      </p:sp>
      <p:graphicFrame>
        <p:nvGraphicFramePr>
          <p:cNvPr id="3246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65513" y="9699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0" name="Equation" r:id="rId4" imgW="2184120" imgH="863280" progId="Equation.DSMT4">
                  <p:embed/>
                </p:oleObj>
              </mc:Choice>
              <mc:Fallback>
                <p:oleObj name="Equation" r:id="rId4" imgW="218412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9699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CD1D11-A621-46CC-B928-E814BFDCB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25146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FE482-6721-475D-9CDB-6BC910E7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5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134</Words>
  <Application>Microsoft Office PowerPoint</Application>
  <PresentationFormat>On-screen Show (4:3)</PresentationFormat>
  <Paragraphs>34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Candara</vt:lpstr>
      <vt:lpstr>Comic Sans MS</vt:lpstr>
      <vt:lpstr>Times New Roman</vt:lpstr>
      <vt:lpstr>Standarddesign</vt:lpstr>
      <vt:lpstr>Equation</vt:lpstr>
      <vt:lpstr>Climate Change Scenarios</vt:lpstr>
      <vt:lpstr>PowerPoint Presentation</vt:lpstr>
      <vt:lpstr>PowerPoint Presentation</vt:lpstr>
      <vt:lpstr>Sources of greenhouse gas emissions</vt:lpstr>
      <vt:lpstr>Emission trends</vt:lpstr>
      <vt:lpstr>PowerPoint Presentation</vt:lpstr>
      <vt:lpstr>Emission scenarios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196</cp:revision>
  <dcterms:created xsi:type="dcterms:W3CDTF">2000-09-24T19:27:04Z</dcterms:created>
  <dcterms:modified xsi:type="dcterms:W3CDTF">2018-11-08T16:04:19Z</dcterms:modified>
</cp:coreProperties>
</file>