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367" r:id="rId3"/>
    <p:sldId id="349" r:id="rId4"/>
    <p:sldId id="350" r:id="rId5"/>
    <p:sldId id="279" r:id="rId6"/>
    <p:sldId id="347" r:id="rId7"/>
    <p:sldId id="348" r:id="rId8"/>
    <p:sldId id="368" r:id="rId9"/>
    <p:sldId id="369" r:id="rId10"/>
    <p:sldId id="352" r:id="rId11"/>
    <p:sldId id="329" r:id="rId12"/>
    <p:sldId id="336" r:id="rId13"/>
    <p:sldId id="355" r:id="rId14"/>
    <p:sldId id="337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40" r:id="rId27"/>
    <p:sldId id="341" r:id="rId28"/>
    <p:sldId id="342" r:id="rId29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43" autoAdjust="0"/>
    <p:restoredTop sz="90929"/>
  </p:normalViewPr>
  <p:slideViewPr>
    <p:cSldViewPr>
      <p:cViewPr varScale="1">
        <p:scale>
          <a:sx n="58" d="100"/>
          <a:sy n="58" d="100"/>
        </p:scale>
        <p:origin x="12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AFC229-372A-4EEB-9DA2-9F90CD996E1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78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829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241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76041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10113"/>
            <a:ext cx="497205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82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345613"/>
            <a:ext cx="29829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A5EAED-3EEF-4C18-BE64-01091964538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964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1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75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62AB2-8421-41A9-9BF8-FA1FECBCC7F9}" type="slidenum">
              <a:rPr lang="en-US"/>
              <a:pPr/>
              <a:t>16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11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62AB2-8421-41A9-9BF8-FA1FECBCC7F9}" type="slidenum">
              <a:rPr lang="en-US"/>
              <a:pPr/>
              <a:t>18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32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19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3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21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68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23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6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25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0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E61C9-784A-41C7-BC0C-8E273A5957C8}" type="slidenum">
              <a:rPr lang="en-US"/>
              <a:pPr/>
              <a:t>26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05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7142B-F28F-4031-907D-50F50F305A82}" type="slidenum">
              <a:rPr lang="en-US"/>
              <a:pPr/>
              <a:t>27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9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99912-76B0-4CF1-BA82-633D43A960C4}" type="slidenum">
              <a:rPr lang="en-US"/>
              <a:pPr/>
              <a:t>28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6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D5164-69B7-4D09-A032-7620FF54179F}" type="slidenum">
              <a:rPr lang="en-GB"/>
              <a:pPr/>
              <a:t>3</a:t>
            </a:fld>
            <a:endParaRPr lang="en-GB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5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5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7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6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4859E-A22E-4329-A93D-293ED308252D}" type="slidenum">
              <a:rPr lang="en-GB"/>
              <a:pPr/>
              <a:t>10</a:t>
            </a:fld>
            <a:endParaRPr lang="en-GB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4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6EB11-0509-44D3-99CE-C09C604011C4}" type="slidenum">
              <a:rPr lang="en-GB"/>
              <a:pPr/>
              <a:t>11</a:t>
            </a:fld>
            <a:endParaRPr lang="en-GB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2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C610E-9D13-4F11-837A-85F2091F396F}" type="slidenum">
              <a:rPr lang="en-GB"/>
              <a:pPr/>
              <a:t>12</a:t>
            </a:fld>
            <a:endParaRPr lang="en-GB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0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41292-26B9-4187-9E71-91276D6A46E7}" type="slidenum">
              <a:rPr lang="en-US"/>
              <a:pPr/>
              <a:t>14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102DA-FD46-4C6E-8768-E89C3DB0C10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9DC0-65E9-46D0-8551-9228623B7EE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C7EED-6B9E-4A9F-819C-40AE88555FD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18D46D-A6DA-410E-B770-DBA99FC3D23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BB97-0D8D-4DFA-9A62-19133522806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68BCC-224C-49EE-BA2A-C4400298B43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20A79-B9D2-46D7-85F2-E8481A31DF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C7F96-E80A-44B7-B4BE-AC4C19E9484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CDD09-725F-4FB1-9764-3D83304C38E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D8AB2-C737-4974-B866-24A088D38BF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40B30-CC23-4224-B847-78726A8401F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8D802-93CD-4EC5-B3FC-A1D2F0DC210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5EEEB61-D63C-4AEF-A8FB-93D0E2D92D2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Scenarios and abatement options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Sources of greenhouse gas emissions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IPCC scenarios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Options for emission reduction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Population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Income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Energy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Fuel</a:t>
            </a:r>
          </a:p>
          <a:p>
            <a:r>
              <a:rPr lang="de-DE" sz="2800" dirty="0">
                <a:latin typeface="Candara" panose="020E0502030303020204" pitchFamily="34" charset="0"/>
              </a:rPr>
              <a:t>Geoengineering</a:t>
            </a:r>
            <a:endParaRPr lang="de-DE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C7AA1-47F3-45F4-89E4-EC8F52F24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4400"/>
            <a:ext cx="9150903" cy="5943602"/>
          </a:xfrm>
          <a:prstGeom prst="rect">
            <a:avLst/>
          </a:prstGeom>
        </p:spPr>
      </p:pic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Emission trends</a:t>
            </a:r>
            <a:endParaRPr lang="en-GB" sz="3200" dirty="0">
              <a:latin typeface="Candara" panose="020E0502030303020204" pitchFamily="34" charset="0"/>
            </a:endParaRPr>
          </a:p>
        </p:txBody>
      </p:sp>
      <p:graphicFrame>
        <p:nvGraphicFramePr>
          <p:cNvPr id="3174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1198563"/>
          <a:ext cx="21732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08" name="Equation" r:id="rId5" imgW="2184120" imgH="863280" progId="Equation.DSMT4">
                  <p:embed/>
                </p:oleObj>
              </mc:Choice>
              <mc:Fallback>
                <p:oleObj name="Equation" r:id="rId5" imgW="2184120" imgH="863280" progId="Equation.DSMT4">
                  <p:embed/>
                  <p:pic>
                    <p:nvPicPr>
                      <p:cNvPr id="317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98563"/>
                        <a:ext cx="2173287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92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2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Emission scenarios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pPr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So, we need to predict how many people there will be in the future, how rich they will be, how much energy they will use, and what sort of energy; how much waste they will generate and how they will dispose of it; and what they will eat and where that food will be grown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And over a period of 100 years or more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Scenario uncertainty is compounded by uncertainty over climate and carbon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200400" y="893763"/>
                <a:ext cx="2514600" cy="858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246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200400" y="893763"/>
                <a:ext cx="2514600" cy="8588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"/>
            <a:ext cx="25146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9FE482-6721-475D-9CDB-6BC910E7D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6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8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How to abate emissions?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To reduce emissions, one can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Reduce population growth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Reduce economic growth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Save energy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Switch to different energy sources</a:t>
            </a:r>
            <a:endParaRPr lang="en-GB" sz="2400" dirty="0"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607776"/>
            <a:ext cx="2404957" cy="1726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/>
              <p:cNvSpPr txBox="1"/>
              <p:nvPr/>
            </p:nvSpPr>
            <p:spPr bwMode="auto">
              <a:xfrm>
                <a:off x="1066800" y="1473200"/>
                <a:ext cx="6248400" cy="1828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func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func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func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func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473200"/>
                <a:ext cx="6248400" cy="1828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11705" y="6069777"/>
                <a:ext cx="2532295" cy="753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func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705" y="6069777"/>
                <a:ext cx="2532295" cy="753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9594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6096000"/>
            <a:ext cx="5981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Former USSR: Economy and emissions</a:t>
            </a:r>
          </a:p>
        </p:txBody>
      </p:sp>
    </p:spTree>
    <p:extLst>
      <p:ext uri="{BB962C8B-B14F-4D97-AF65-F5344CB8AC3E}">
        <p14:creationId xmlns:p14="http://schemas.microsoft.com/office/powerpoint/2010/main" val="330057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Save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Energy savings come through technological change and behavioural change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For a single product, new models tend to be more efficient, but the technological advance may be used to increase comfort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A lot of energy is wasted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Habits are hard to change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Principal/agent problems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The demand for energy services is even harder to change</a:t>
            </a:r>
            <a:endParaRPr lang="en-GB" sz="28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4413"/>
            <a:ext cx="5334000" cy="34571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600"/>
            <a:ext cx="5596841" cy="35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3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Save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Energy savings come through technological change and behavioural change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For a single product, new models tend to be more efficient, but the technological advance may be used to increase comfort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 lot of energy is wasted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Habits are hard to change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Principal/agent problems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 demand for energy services is even harder to change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65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Wind is expensive and 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Solar is more expensive still, except in some niche markets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6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valuation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Adaptation policy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0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07538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9708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Wind is expensive and 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Solar is expensive and has a waste problem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85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7F175-E238-4D72-8F8F-CDE43CAB6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1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4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Wind is expensive and 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Solar is expensive and has a waste problem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8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45FE3-65CF-4911-A6DE-5AB9B5A13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24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Wind is expensive and 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Solar is expensive and has a waste problem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54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Carbon Sinks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As deforestation is a source of carbon dioxide emissions, afforestation is a sink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Note that the forests of North America and Europe are growing back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slowing deforestation in the tropics were easy, it would have been done for other reasons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Carbon Capture and Storage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Take the CO2 out of the exhaust gas, and stick it in the ground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Proven technology: soda, beer,  greenhouses, and enhanced oil recovery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However, abatement requires purpose-build storage at a much larger scale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Retrofit expensive, so for new power stations only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Issues with efficiency, cost, safety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End-of-pipe technology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Geoengineering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Change the climate again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Dust in the atmosphere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Mirrors in space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Great uncertainty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Previous experiments went wrong (quite so)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Nonetheless, most of this is cheap and simple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Unclear who will/should decide on geoengineering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53BBC1-1997-4A50-A82C-A09E523DCB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054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7AFF8-1AB3-4F25-BE6F-9A77A4F59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74"/>
            <a:ext cx="9144000" cy="59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Sources of greenhouse gas emissions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Carbon dioxide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Combustion of fossil fuels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latin typeface="Candara" panose="020E0502030303020204" pitchFamily="34" charset="0"/>
              </a:rPr>
              <a:t>Peat 117, Coal 95, Petrol 70, Gas 57 tCO2/TJ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2644"/>
            <a:ext cx="9144000" cy="3985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65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Sources of greenhouse gas emissions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Carbon dioxide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Combustion of fossil fuels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Land use change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Cement production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Methane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Ruminants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Paddy rice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Waste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Leakage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Nitrous oxide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Agriculture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Other gases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Specialised industry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048000"/>
            <a:ext cx="1277846" cy="37432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129492-3990-4CAC-AFFF-89A8792A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9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8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1CB917-121E-4560-8EA1-BDE42665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" y="5644"/>
            <a:ext cx="9126225" cy="593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495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817</Words>
  <Application>Microsoft Office PowerPoint</Application>
  <PresentationFormat>On-screen Show (4:3)</PresentationFormat>
  <Paragraphs>141</Paragraphs>
  <Slides>28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Cambria Math</vt:lpstr>
      <vt:lpstr>Candara</vt:lpstr>
      <vt:lpstr>Comic Sans MS</vt:lpstr>
      <vt:lpstr>Times New Roman</vt:lpstr>
      <vt:lpstr>Standarddesign</vt:lpstr>
      <vt:lpstr>Equation</vt:lpstr>
      <vt:lpstr>Scenarios and abatement options</vt:lpstr>
      <vt:lpstr>Lectures</vt:lpstr>
      <vt:lpstr>PowerPoint Presentation</vt:lpstr>
      <vt:lpstr>PowerPoint Presentation</vt:lpstr>
      <vt:lpstr>Sources of greenhouse gas emissions</vt:lpstr>
      <vt:lpstr>PowerPoint Presentation</vt:lpstr>
      <vt:lpstr>Sources of greenhouse gas emissions</vt:lpstr>
      <vt:lpstr>PowerPoint Presentation</vt:lpstr>
      <vt:lpstr>PowerPoint Presentation</vt:lpstr>
      <vt:lpstr>Emission trends</vt:lpstr>
      <vt:lpstr>PowerPoint Presentation</vt:lpstr>
      <vt:lpstr>Emission scenarios</vt:lpstr>
      <vt:lpstr>PowerPoint Presentation</vt:lpstr>
      <vt:lpstr>How to abate emissions?</vt:lpstr>
      <vt:lpstr>PowerPoint Presentation</vt:lpstr>
      <vt:lpstr>Save Energy</vt:lpstr>
      <vt:lpstr>PowerPoint Presentation</vt:lpstr>
      <vt:lpstr>Save Energy</vt:lpstr>
      <vt:lpstr>Switch Energy</vt:lpstr>
      <vt:lpstr>PowerPoint Presentation</vt:lpstr>
      <vt:lpstr>Switch Energy</vt:lpstr>
      <vt:lpstr>PowerPoint Presentation</vt:lpstr>
      <vt:lpstr>Switch Energy</vt:lpstr>
      <vt:lpstr>PowerPoint Presentation</vt:lpstr>
      <vt:lpstr>Switch Energy</vt:lpstr>
      <vt:lpstr>Carbon Sinks</vt:lpstr>
      <vt:lpstr>Carbon Capture and Storage</vt:lpstr>
      <vt:lpstr>Geoengineering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205</cp:revision>
  <dcterms:created xsi:type="dcterms:W3CDTF">2000-09-24T19:27:04Z</dcterms:created>
  <dcterms:modified xsi:type="dcterms:W3CDTF">2022-01-21T18:40:39Z</dcterms:modified>
</cp:coreProperties>
</file>