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69" r:id="rId20"/>
    <p:sldId id="384" r:id="rId21"/>
    <p:sldId id="383" r:id="rId22"/>
    <p:sldId id="376" r:id="rId23"/>
    <p:sldId id="374" r:id="rId24"/>
    <p:sldId id="375" r:id="rId25"/>
    <p:sldId id="378" r:id="rId26"/>
    <p:sldId id="379" r:id="rId27"/>
    <p:sldId id="380" r:id="rId28"/>
    <p:sldId id="381" r:id="rId29"/>
    <p:sldId id="382" r:id="rId30"/>
    <p:sldId id="370" r:id="rId31"/>
    <p:sldId id="372" r:id="rId32"/>
    <p:sldId id="371" r:id="rId33"/>
    <p:sldId id="373" r:id="rId34"/>
    <p:sldId id="351" r:id="rId35"/>
    <p:sldId id="353" r:id="rId36"/>
    <p:sldId id="349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0000"/>
    <a:srgbClr val="A4B55E"/>
    <a:srgbClr val="5353FF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>
        <p:scale>
          <a:sx n="50" d="100"/>
          <a:sy n="50" d="100"/>
        </p:scale>
        <p:origin x="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2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1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</a:t>
            </a:r>
            <a:r>
              <a:rPr lang="en-US" baseline="0" dirty="0" smtClean="0"/>
              <a:t>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1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</a:t>
            </a:r>
            <a:r>
              <a:rPr lang="en-US" dirty="0" smtClean="0"/>
              <a:t>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  <a:endParaRPr lang="en-US" dirty="0" smtClean="0"/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How-to run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FF0000"/>
                </a:solidFill>
              </a:rPr>
              <a:t>Tested Developer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Automated Parametric Optimization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53248"/>
              </p:ext>
            </p:extLst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5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2667000" cy="5316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Before After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83701"/>
              </p:ext>
            </p:extLst>
          </p:nvPr>
        </p:nvGraphicFramePr>
        <p:xfrm>
          <a:off x="447675" y="1143000"/>
          <a:ext cx="77343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7734240" imgH="5915025" progId="Excel.Sheet.8">
                  <p:embed/>
                </p:oleObj>
              </mc:Choice>
              <mc:Fallback>
                <p:oleObj name="Worksheet" r:id="rId4" imgW="7734240" imgH="59150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1143000"/>
                        <a:ext cx="773430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4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Optimized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33018"/>
              </p:ext>
            </p:extLst>
          </p:nvPr>
        </p:nvGraphicFramePr>
        <p:xfrm>
          <a:off x="304800" y="1371600"/>
          <a:ext cx="8534401" cy="4724401"/>
        </p:xfrm>
        <a:graphic>
          <a:graphicData uri="http://schemas.openxmlformats.org/drawingml/2006/table">
            <a:tbl>
              <a:tblPr firstRow="1" firstCol="1" bandRow="1"/>
              <a:tblGrid>
                <a:gridCol w="3226575"/>
                <a:gridCol w="1136781"/>
                <a:gridCol w="834209"/>
                <a:gridCol w="834209"/>
                <a:gridCol w="834209"/>
                <a:gridCol w="834209"/>
                <a:gridCol w="834209"/>
              </a:tblGrid>
              <a:tr h="4294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Goals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</a:t>
                </a:r>
                <a:r>
                  <a:rPr lang="en-US" dirty="0" smtClean="0"/>
                  <a:t>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</a:t>
            </a:r>
            <a:r>
              <a:rPr lang="en-US" dirty="0" smtClean="0"/>
              <a:t>can represent </a:t>
            </a:r>
            <a:r>
              <a:rPr lang="en-US" dirty="0" smtClean="0"/>
              <a:t>the efficiency between energies of 0.392-1.836 MeV with a relative difference of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for sources directly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</a:t>
            </a:r>
            <a:r>
              <a:rPr lang="en-US" dirty="0" smtClean="0"/>
              <a:t>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</a:t>
            </a:r>
            <a:r>
              <a:rPr lang="en-US" dirty="0" smtClean="0"/>
              <a:t>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</a:t>
            </a:r>
            <a:r>
              <a:rPr lang="en-US" dirty="0" smtClean="0"/>
              <a:t>HPGe</a:t>
            </a:r>
          </a:p>
          <a:p>
            <a:pPr lvl="1"/>
            <a:r>
              <a:rPr lang="en-US" dirty="0" smtClean="0"/>
              <a:t>Gather more experimental data for comparison</a:t>
            </a:r>
            <a:endParaRPr lang="en-US" dirty="0" smtClean="0"/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automated optimization code </a:t>
            </a:r>
            <a:r>
              <a:rPr lang="en-US" dirty="0" smtClean="0"/>
              <a:t>to </a:t>
            </a:r>
            <a:r>
              <a:rPr lang="en-US" dirty="0" smtClean="0"/>
              <a:t>other </a:t>
            </a:r>
            <a:r>
              <a:rPr lang="en-US" dirty="0" smtClean="0"/>
              <a:t>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Bevins, AFIT</a:t>
            </a:r>
            <a:endParaRPr lang="en-US" dirty="0"/>
          </a:p>
          <a:p>
            <a:r>
              <a:rPr lang="en-US" dirty="0" smtClean="0"/>
              <a:t>Lt Colonel Buck O’Day, AFIT</a:t>
            </a:r>
          </a:p>
          <a:p>
            <a:r>
              <a:rPr lang="en-US" dirty="0" smtClean="0"/>
              <a:t>Capt Bevins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18548</TotalTime>
  <Words>1628</Words>
  <Application>Microsoft Office PowerPoint</Application>
  <PresentationFormat>On-screen Show (4:3)</PresentationFormat>
  <Paragraphs>510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Tested Developer Environment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990</cp:revision>
  <dcterms:created xsi:type="dcterms:W3CDTF">2010-05-28T18:07:16Z</dcterms:created>
  <dcterms:modified xsi:type="dcterms:W3CDTF">2017-12-05T20:07:39Z</dcterms:modified>
</cp:coreProperties>
</file>