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83" r:id="rId20"/>
    <p:sldId id="384" r:id="rId21"/>
    <p:sldId id="385" r:id="rId22"/>
    <p:sldId id="386" r:id="rId23"/>
    <p:sldId id="387" r:id="rId24"/>
    <p:sldId id="388" r:id="rId25"/>
    <p:sldId id="375" r:id="rId26"/>
    <p:sldId id="378" r:id="rId27"/>
    <p:sldId id="379" r:id="rId28"/>
    <p:sldId id="380" r:id="rId29"/>
    <p:sldId id="381" r:id="rId30"/>
    <p:sldId id="382" r:id="rId31"/>
    <p:sldId id="370" r:id="rId32"/>
    <p:sldId id="389" r:id="rId33"/>
    <p:sldId id="390" r:id="rId34"/>
    <p:sldId id="372" r:id="rId35"/>
    <p:sldId id="371" r:id="rId36"/>
    <p:sldId id="373" r:id="rId37"/>
    <p:sldId id="351" r:id="rId38"/>
    <p:sldId id="353" r:id="rId39"/>
    <p:sldId id="349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54" d="100"/>
          <a:sy n="54" d="100"/>
        </p:scale>
        <p:origin x="140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InputDeck</a:t>
            </a:r>
            <a:r>
              <a:rPr lang="en-US" dirty="0" smtClean="0"/>
              <a:t> – Location of the created MCNP Decks</a:t>
            </a:r>
          </a:p>
          <a:p>
            <a:pPr lvl="1"/>
            <a:r>
              <a:rPr lang="en-US" dirty="0" err="1" smtClean="0"/>
              <a:t>MCNP_Ouput</a:t>
            </a:r>
            <a:r>
              <a:rPr lang="en-US" dirty="0" smtClean="0"/>
              <a:t> – Location of the created data</a:t>
            </a:r>
          </a:p>
          <a:p>
            <a:pPr lvl="1"/>
            <a:r>
              <a:rPr lang="en-US" dirty="0" smtClean="0"/>
              <a:t>Model – Location of the user created MCNP deck</a:t>
            </a:r>
          </a:p>
          <a:p>
            <a:pPr lvl="2"/>
            <a:r>
              <a:rPr lang="en-US" dirty="0" smtClean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 - 6</a:t>
            </a:r>
          </a:p>
          <a:p>
            <a:pPr lvl="1"/>
            <a:r>
              <a:rPr lang="en-US" dirty="0" smtClean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 run -  Known working</a:t>
            </a:r>
            <a:r>
              <a:rPr lang="en-US" baseline="0" dirty="0" smtClean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Otherwise use favorite IDE and run the python script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Even</a:t>
            </a:r>
            <a:r>
              <a:rPr lang="en-US" baseline="0" dirty="0" smtClean="0"/>
              <a:t> if the user wants to simply duplicate running this file they will need to alter the runMCNP.bat with their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to their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data and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bin folders.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100 lines of code involves</a:t>
            </a:r>
            <a:r>
              <a:rPr lang="en-US" baseline="0" dirty="0" smtClean="0"/>
              <a:t> heavy commentary and variables the user would have to alter.</a:t>
            </a:r>
          </a:p>
          <a:p>
            <a:pPr lvl="1"/>
            <a:r>
              <a:rPr lang="en-US" baseline="0" dirty="0" smtClean="0"/>
              <a:t>The user also has to edit the runMCNP.bat file if they change the name for the </a:t>
            </a:r>
            <a:r>
              <a:rPr lang="en-US" baseline="0" dirty="0" err="1" smtClean="0"/>
              <a:t>mcnpModel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5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65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11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How-to 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pPr lvl="1"/>
            <a:r>
              <a:rPr lang="en-US" dirty="0" err="1" smtClean="0"/>
              <a:t>PythonCode</a:t>
            </a:r>
            <a:endParaRPr lang="en-US" dirty="0" smtClean="0"/>
          </a:p>
          <a:p>
            <a:pPr marL="1368425" lvl="3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Developer Environment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User Changes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895600"/>
            <a:ext cx="7067550" cy="3343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32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46141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5715000" cy="32004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Automated Parametric Optimization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Before After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5" imgW="7324560" imgH="5915025" progId="Excel.Sheet.12">
                  <p:embed/>
                </p:oleObj>
              </mc:Choice>
              <mc:Fallback>
                <p:oleObj name="Worksheet" r:id="rId5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7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2247%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144%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Optimized Positions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1726"/>
              </p:ext>
            </p:extLst>
          </p:nvPr>
        </p:nvGraphicFramePr>
        <p:xfrm>
          <a:off x="76200" y="1295400"/>
          <a:ext cx="8991598" cy="4419602"/>
        </p:xfrm>
        <a:graphic>
          <a:graphicData uri="http://schemas.openxmlformats.org/drawingml/2006/table">
            <a:tbl>
              <a:tblPr firstRow="1" firstCol="1" bandRow="1"/>
              <a:tblGrid>
                <a:gridCol w="3399428"/>
                <a:gridCol w="1197680"/>
                <a:gridCol w="878898"/>
                <a:gridCol w="878898"/>
                <a:gridCol w="878898"/>
                <a:gridCol w="878898"/>
                <a:gridCol w="878898"/>
              </a:tblGrid>
              <a:tr h="4017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7.66277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0.05766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6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5.3425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583513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 Larger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- Smaller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2.38%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5.95%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0.07%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364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57752"/>
              </p:ext>
            </p:extLst>
          </p:nvPr>
        </p:nvGraphicFramePr>
        <p:xfrm>
          <a:off x="380998" y="1219196"/>
          <a:ext cx="8534401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4055573"/>
                <a:gridCol w="1428619"/>
                <a:gridCol w="1535233"/>
                <a:gridCol w="1514976"/>
              </a:tblGrid>
              <a:tr h="457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Adjusted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0.97535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8.60166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0.13016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0.18333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8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Conclusion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represent the efficiency between energies of 0.159-1.836 MeV with a relative difference of 5.9%, for sources 7 cm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parameters/more realistic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pPr lvl="1"/>
            <a:r>
              <a:rPr lang="en-US" dirty="0" smtClean="0"/>
              <a:t>Gather more experimental data for comparison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automated optimization code to other 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Provided project assistance, Captain James Bevins, AFIT</a:t>
            </a:r>
            <a:endParaRPr lang="en-US" dirty="0"/>
          </a:p>
          <a:p>
            <a:r>
              <a:rPr lang="en-US" dirty="0" smtClean="0"/>
              <a:t>Provided experimental data, Lt Colonel Buck O’Day, AFIT</a:t>
            </a:r>
          </a:p>
          <a:p>
            <a:r>
              <a:rPr lang="en-US" dirty="0" smtClean="0"/>
              <a:t>HPGe Template provided by, Captain </a:t>
            </a:r>
            <a:r>
              <a:rPr lang="en-US" dirty="0"/>
              <a:t>James </a:t>
            </a:r>
            <a:r>
              <a:rPr lang="en-US" dirty="0" err="1"/>
              <a:t>Bevins</a:t>
            </a:r>
            <a:r>
              <a:rPr lang="en-US" dirty="0"/>
              <a:t>, </a:t>
            </a:r>
            <a:r>
              <a:rPr lang="en-US" dirty="0" smtClean="0"/>
              <a:t>AFIT; Mr. Will Kable LLNL; 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Acknowledgements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18654</TotalTime>
  <Words>1970</Words>
  <Application>Microsoft Office PowerPoint</Application>
  <PresentationFormat>On-screen Show (4:3)</PresentationFormat>
  <Paragraphs>587</Paragraphs>
  <Slides>39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User Changes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Position 3 Modified</vt:lpstr>
      <vt:lpstr>Position 3 Modified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996</cp:revision>
  <dcterms:created xsi:type="dcterms:W3CDTF">2010-05-28T18:07:16Z</dcterms:created>
  <dcterms:modified xsi:type="dcterms:W3CDTF">2017-12-06T05:00:18Z</dcterms:modified>
</cp:coreProperties>
</file>