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50" r:id="rId17"/>
    <p:sldId id="366" r:id="rId18"/>
    <p:sldId id="368" r:id="rId19"/>
    <p:sldId id="369" r:id="rId20"/>
    <p:sldId id="376" r:id="rId21"/>
    <p:sldId id="374" r:id="rId22"/>
    <p:sldId id="375" r:id="rId23"/>
    <p:sldId id="370" r:id="rId24"/>
    <p:sldId id="372" r:id="rId25"/>
    <p:sldId id="371" r:id="rId26"/>
    <p:sldId id="373" r:id="rId27"/>
    <p:sldId id="351" r:id="rId28"/>
    <p:sldId id="353" r:id="rId29"/>
    <p:sldId id="349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 varScale="1">
        <p:scale>
          <a:sx n="48" d="100"/>
          <a:sy n="48" d="100"/>
        </p:scale>
        <p:origin x="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1.xls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47270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Adjust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Reset</a:t>
            </a:r>
          </a:p>
          <a:p>
            <a:r>
              <a:rPr lang="en-US" dirty="0" smtClean="0"/>
              <a:t>Add slides with any title/as many as you want to describe your code and the process</a:t>
            </a:r>
          </a:p>
          <a:p>
            <a:r>
              <a:rPr lang="en-US" dirty="0" smtClean="0"/>
              <a:t>Include our performance metric for comparing experimental vs mcnp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Automated Parametric Optimization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03337"/>
            <a:ext cx="2446421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3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83701"/>
              </p:ext>
            </p:extLst>
          </p:nvPr>
        </p:nvGraphicFramePr>
        <p:xfrm>
          <a:off x="447675" y="1143000"/>
          <a:ext cx="77343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7734240" imgH="5915025" progId="Excel.Sheet.8">
                  <p:embed/>
                </p:oleObj>
              </mc:Choice>
              <mc:Fallback>
                <p:oleObj name="Worksheet" r:id="rId4" imgW="7734240" imgH="59150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1143000"/>
                        <a:ext cx="773430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46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Add 5 efficiency plots for experimental verse MCNP</a:t>
            </a:r>
          </a:p>
          <a:p>
            <a:pPr lvl="1"/>
            <a:r>
              <a:rPr lang="en-US" dirty="0" smtClean="0"/>
              <a:t>Include a table for each too</a:t>
            </a:r>
          </a:p>
          <a:p>
            <a:r>
              <a:rPr lang="en-US" dirty="0" smtClean="0"/>
              <a:t>1 plot for the combined optimal parameters</a:t>
            </a:r>
          </a:p>
          <a:p>
            <a:r>
              <a:rPr lang="en-US" dirty="0" smtClean="0"/>
              <a:t>Advantage results?</a:t>
            </a:r>
          </a:p>
          <a:p>
            <a:r>
              <a:rPr lang="en-US" dirty="0" smtClean="0"/>
              <a:t>Include final value for relative uncertainty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close were we?</a:t>
            </a:r>
          </a:p>
          <a:p>
            <a:r>
              <a:rPr lang="en-US" dirty="0" smtClean="0"/>
              <a:t>Does our method work?</a:t>
            </a:r>
          </a:p>
          <a:p>
            <a:r>
              <a:rPr lang="en-US" dirty="0" smtClean="0"/>
              <a:t>Anything?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r>
              <a:rPr lang="en-US" dirty="0" smtClean="0"/>
              <a:t>Generalize automated optimization code for other applications:</a:t>
            </a:r>
            <a:endParaRPr lang="en-US" dirty="0"/>
          </a:p>
          <a:p>
            <a:pPr lvl="1"/>
            <a:r>
              <a:rPr lang="en-US" dirty="0" smtClean="0"/>
              <a:t>Other detectors</a:t>
            </a:r>
          </a:p>
          <a:p>
            <a:pPr lvl="1"/>
            <a:r>
              <a:rPr lang="en-US" dirty="0" smtClean="0"/>
              <a:t>Usable on other operating systems</a:t>
            </a:r>
          </a:p>
          <a:p>
            <a:pPr lvl="1"/>
            <a:r>
              <a:rPr lang="en-US" dirty="0" smtClean="0"/>
              <a:t>Automated characterization simulations with benchmarked models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Bevins, AFIT</a:t>
            </a:r>
            <a:endParaRPr lang="en-US" dirty="0"/>
          </a:p>
          <a:p>
            <a:r>
              <a:rPr lang="en-US" dirty="0" smtClean="0"/>
              <a:t>Lt Colonel Buck O’Day, AFIT</a:t>
            </a:r>
          </a:p>
          <a:p>
            <a:r>
              <a:rPr lang="en-US" dirty="0" smtClean="0"/>
              <a:t>Capt Bevins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</a:t>
                </a:r>
                <a:r>
                  <a:rPr lang="en-US" dirty="0" smtClean="0"/>
                  <a:t>a High-Purity Germanium (HPGe) </a:t>
                </a:r>
                <a:r>
                  <a:rPr lang="en-US" dirty="0" smtClean="0"/>
                  <a:t>Monte </a:t>
                </a:r>
                <a:r>
                  <a:rPr lang="en-US" dirty="0" smtClean="0"/>
                  <a:t>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18287</TotalTime>
  <Words>925</Words>
  <Application>Microsoft Office PowerPoint</Application>
  <PresentationFormat>On-screen Show (4:3)</PresentationFormat>
  <Paragraphs>328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Photon Transport</vt:lpstr>
      <vt:lpstr>Source Definition</vt:lpstr>
      <vt:lpstr>Parameters to Adjust</vt:lpstr>
      <vt:lpstr>Automated Parametric Optimization Code</vt:lpstr>
      <vt:lpstr>What is Created</vt:lpstr>
      <vt:lpstr>Before After</vt:lpstr>
      <vt:lpstr>Plots</vt:lpstr>
      <vt:lpstr>Results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971</cp:revision>
  <dcterms:created xsi:type="dcterms:W3CDTF">2010-05-28T18:07:16Z</dcterms:created>
  <dcterms:modified xsi:type="dcterms:W3CDTF">2017-12-04T20:34:30Z</dcterms:modified>
</cp:coreProperties>
</file>