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31" r:id="rId3"/>
    <p:sldId id="333" r:id="rId4"/>
    <p:sldId id="350" r:id="rId5"/>
    <p:sldId id="351" r:id="rId6"/>
    <p:sldId id="349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4B55E"/>
    <a:srgbClr val="5353FF"/>
    <a:srgbClr val="000066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4895" autoAdjust="0"/>
  </p:normalViewPr>
  <p:slideViewPr>
    <p:cSldViewPr>
      <p:cViewPr varScale="1">
        <p:scale>
          <a:sx n="48" d="100"/>
          <a:sy n="48" d="100"/>
        </p:scale>
        <p:origin x="40" y="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Include previous papers on topic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Captain James </a:t>
            </a:r>
            <a:r>
              <a:rPr lang="en-US" dirty="0" err="1" smtClean="0"/>
              <a:t>Bevins</a:t>
            </a:r>
            <a:r>
              <a:rPr lang="en-US" dirty="0" smtClean="0"/>
              <a:t>, AFIT</a:t>
            </a:r>
            <a:endParaRPr lang="en-US" dirty="0"/>
          </a:p>
          <a:p>
            <a:r>
              <a:rPr lang="en-US" dirty="0" smtClean="0"/>
              <a:t>Lt Colonel Buck </a:t>
            </a:r>
            <a:r>
              <a:rPr lang="en-US" dirty="0" err="1" smtClean="0"/>
              <a:t>O’Day</a:t>
            </a:r>
            <a:r>
              <a:rPr lang="en-US" dirty="0" smtClean="0"/>
              <a:t>, AFIT</a:t>
            </a:r>
          </a:p>
          <a:p>
            <a:r>
              <a:rPr lang="en-US" dirty="0" smtClean="0"/>
              <a:t>Edna’s Model</a:t>
            </a:r>
          </a:p>
          <a:p>
            <a:r>
              <a:rPr lang="en-US" dirty="0" err="1" smtClean="0"/>
              <a:t>Capt</a:t>
            </a:r>
            <a:r>
              <a:rPr lang="en-US" dirty="0" smtClean="0"/>
              <a:t> </a:t>
            </a:r>
            <a:r>
              <a:rPr lang="en-US" dirty="0" err="1" smtClean="0"/>
              <a:t>Bevins</a:t>
            </a:r>
            <a:r>
              <a:rPr lang="en-US" dirty="0" smtClean="0"/>
              <a:t> Model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17648</TotalTime>
  <Words>72</Words>
  <Application>Microsoft Office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2_Default Design</vt:lpstr>
      <vt:lpstr>PowerPoint Presentation</vt:lpstr>
      <vt:lpstr>Overview</vt:lpstr>
      <vt:lpstr>Previous Work</vt:lpstr>
      <vt:lpstr>Summary</vt:lpstr>
      <vt:lpstr>Acknowledgements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Bryan Egner</cp:lastModifiedBy>
  <cp:revision>927</cp:revision>
  <dcterms:created xsi:type="dcterms:W3CDTF">2010-05-28T18:07:16Z</dcterms:created>
  <dcterms:modified xsi:type="dcterms:W3CDTF">2017-12-02T03:51:41Z</dcterms:modified>
</cp:coreProperties>
</file>