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1" r:id="rId3"/>
    <p:sldId id="352" r:id="rId4"/>
    <p:sldId id="333" r:id="rId5"/>
    <p:sldId id="360" r:id="rId6"/>
    <p:sldId id="354" r:id="rId7"/>
    <p:sldId id="358" r:id="rId8"/>
    <p:sldId id="355" r:id="rId9"/>
    <p:sldId id="356" r:id="rId10"/>
    <p:sldId id="359" r:id="rId11"/>
    <p:sldId id="350" r:id="rId12"/>
    <p:sldId id="361" r:id="rId13"/>
    <p:sldId id="362" r:id="rId14"/>
    <p:sldId id="351" r:id="rId15"/>
    <p:sldId id="353" r:id="rId16"/>
    <p:sldId id="349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>
        <p:scale>
          <a:sx n="60" d="100"/>
          <a:sy n="60" d="100"/>
        </p:scale>
        <p:origin x="1238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2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</a:t>
            </a:r>
            <a:r>
              <a:rPr lang="en-US" dirty="0" err="1" smtClean="0"/>
              <a:t>Bevins</a:t>
            </a:r>
            <a:r>
              <a:rPr lang="en-US" dirty="0" smtClean="0"/>
              <a:t>, AFIT</a:t>
            </a:r>
            <a:endParaRPr lang="en-US" dirty="0"/>
          </a:p>
          <a:p>
            <a:r>
              <a:rPr lang="en-US" dirty="0" smtClean="0"/>
              <a:t>Lt Colonel Buck </a:t>
            </a:r>
            <a:r>
              <a:rPr lang="en-US" dirty="0" err="1" smtClean="0"/>
              <a:t>O’Day</a:t>
            </a:r>
            <a:r>
              <a:rPr lang="en-US" dirty="0" smtClean="0"/>
              <a:t>, AFIT</a:t>
            </a:r>
          </a:p>
          <a:p>
            <a:r>
              <a:rPr lang="en-US" dirty="0" smtClean="0"/>
              <a:t>Edna’s Model</a:t>
            </a:r>
          </a:p>
          <a:p>
            <a:r>
              <a:rPr lang="en-US" dirty="0" err="1" smtClean="0"/>
              <a:t>Capt</a:t>
            </a:r>
            <a:r>
              <a:rPr lang="en-US" dirty="0" smtClean="0"/>
              <a:t> </a:t>
            </a:r>
            <a:r>
              <a:rPr lang="en-US" dirty="0" err="1" smtClean="0"/>
              <a:t>Bevins</a:t>
            </a:r>
            <a:r>
              <a:rPr lang="en-US" dirty="0" smtClean="0"/>
              <a:t>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[1] Ronald </a:t>
            </a:r>
            <a:r>
              <a:rPr lang="en-US" dirty="0" smtClean="0"/>
              <a:t>Keyser</a:t>
            </a:r>
            <a:endParaRPr lang="en-US" dirty="0"/>
          </a:p>
          <a:p>
            <a:r>
              <a:rPr lang="en-US" dirty="0"/>
              <a:t>[2] https://cyclotron.tamu.edu/progress-reports/2002-2003/1%20Nuclear%20Structure,%20Fundamental%20Interactions,%</a:t>
            </a:r>
            <a:r>
              <a:rPr lang="en-US" dirty="0" smtClean="0"/>
              <a:t>20and%20Astrophysics/I-28%20Precise%20efficiency%20calibration%20of%20an%20HPGe%20detector.pdf</a:t>
            </a:r>
            <a:endParaRPr lang="en-US" dirty="0"/>
          </a:p>
          <a:p>
            <a:r>
              <a:rPr lang="en-US" dirty="0"/>
              <a:t>[3]http://www.iaea.org/inis/collection/NCLCollectionStore/_</a:t>
            </a:r>
            <a:r>
              <a:rPr lang="en-US" dirty="0" smtClean="0"/>
              <a:t>Public/42/107/42107607.pdf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smtClean="0"/>
              <a:t>Knoll’s</a:t>
            </a:r>
          </a:p>
          <a:p>
            <a:r>
              <a:rPr lang="en-US" dirty="0" smtClean="0"/>
              <a:t>[5] </a:t>
            </a:r>
            <a:r>
              <a:rPr lang="en-US" dirty="0"/>
              <a:t> </a:t>
            </a:r>
            <a:r>
              <a:rPr lang="en-US" dirty="0" smtClean="0"/>
              <a:t>Standard </a:t>
            </a:r>
            <a:r>
              <a:rPr lang="en-US" dirty="0"/>
              <a:t>Electrode Coaxial Ge Detectors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a model of a High-Purity Germanium (HPGe) Detector using MCNP</a:t>
                </a:r>
              </a:p>
              <a:p>
                <a:r>
                  <a:rPr lang="en-US" dirty="0" smtClean="0"/>
                  <a:t>Create a parametric automated optimization 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</a:t>
                </a:r>
                <a:r>
                  <a:rPr lang="en-US" dirty="0" err="1" smtClean="0"/>
                  <a:t>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9" t="-875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Performed by Lt Col </a:t>
            </a:r>
            <a:r>
              <a:rPr lang="en-US" dirty="0" err="1" smtClean="0"/>
              <a:t>O’Day</a:t>
            </a:r>
            <a:r>
              <a:rPr lang="en-US" dirty="0" smtClean="0"/>
              <a:t>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24-hour measurements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38400"/>
            <a:ext cx="2738438" cy="33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</a:t>
                </a:r>
                <a:r>
                  <a:rPr lang="en-US" dirty="0" err="1" smtClean="0"/>
                  <a:t>SEGe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at 122 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696200" cy="4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7883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17994</TotalTime>
  <Words>600</Words>
  <Application>Microsoft Office PowerPoint</Application>
  <PresentationFormat>On-screen Show (4:3)</PresentationFormat>
  <Paragraphs>225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</vt:lpstr>
      <vt:lpstr>Project Goal</vt:lpstr>
      <vt:lpstr>Previous Work</vt:lpstr>
      <vt:lpstr>Experiment</vt:lpstr>
      <vt:lpstr>Detector Specifications</vt:lpstr>
      <vt:lpstr>Detector Specifications</vt:lpstr>
      <vt:lpstr>Experimental Setup</vt:lpstr>
      <vt:lpstr>Experimental Setup</vt:lpstr>
      <vt:lpstr>Experimental Setup</vt:lpstr>
      <vt:lpstr>Summary</vt:lpstr>
      <vt:lpstr>MCNP Model</vt:lpstr>
      <vt:lpstr>MCNP Model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947</cp:revision>
  <dcterms:created xsi:type="dcterms:W3CDTF">2010-05-28T18:07:16Z</dcterms:created>
  <dcterms:modified xsi:type="dcterms:W3CDTF">2017-12-02T21:41:49Z</dcterms:modified>
</cp:coreProperties>
</file>