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</p:sldIdLst>
  <p:sldSz cx="10160000" cy="5715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blem 1" id="{298123D7-91EF-4C88-BF65-8C9C397D3EA6}">
          <p14:sldIdLst>
            <p14:sldId id="256"/>
          </p14:sldIdLst>
        </p14:section>
        <p14:section name="Problem 2" id="{6FF79403-E440-412D-9AA9-29543B6BECB9}">
          <p14:sldIdLst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Problem 3" id="{2A1AF57C-1BC1-4180-93CC-858703623331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45" autoAdjust="0"/>
    <p:restoredTop sz="94660"/>
  </p:normalViewPr>
  <p:slideViewPr>
    <p:cSldViewPr snapToGrid="0">
      <p:cViewPr>
        <p:scale>
          <a:sx n="150" d="100"/>
          <a:sy n="150" d="100"/>
        </p:scale>
        <p:origin x="318" y="-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A0497-7184-492E-BF15-A665D64BF46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853F4-321C-4FE4-B721-6D46D33D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7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Created using</a:t>
            </a:r>
            <a:r>
              <a:rPr lang="en-US" baseline="0" dirty="0" smtClean="0"/>
              <a:t> LEEDR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Input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Location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Atmosphere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Path Radiance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Wavelength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Path Altitude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Surface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853F4-321C-4FE4-B721-6D46D33DA0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8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0F1B-5806-4CEB-90C1-900EBF09985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B8EB-97A1-4345-9FE9-6ABE44842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3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0F1B-5806-4CEB-90C1-900EBF09985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B8EB-97A1-4345-9FE9-6ABE44842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6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0F1B-5806-4CEB-90C1-900EBF09985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B8EB-97A1-4345-9FE9-6ABE44842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0F1B-5806-4CEB-90C1-900EBF09985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B8EB-97A1-4345-9FE9-6ABE44842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5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0F1B-5806-4CEB-90C1-900EBF09985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B8EB-97A1-4345-9FE9-6ABE44842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5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0F1B-5806-4CEB-90C1-900EBF09985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B8EB-97A1-4345-9FE9-6ABE44842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5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0F1B-5806-4CEB-90C1-900EBF09985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B8EB-97A1-4345-9FE9-6ABE44842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1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0F1B-5806-4CEB-90C1-900EBF09985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B8EB-97A1-4345-9FE9-6ABE44842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6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0F1B-5806-4CEB-90C1-900EBF09985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B8EB-97A1-4345-9FE9-6ABE44842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5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0F1B-5806-4CEB-90C1-900EBF09985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B8EB-97A1-4345-9FE9-6ABE44842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6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0F1B-5806-4CEB-90C1-900EBF09985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B8EB-97A1-4345-9FE9-6ABE44842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3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D0F1B-5806-4CEB-90C1-900EBF09985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1B8EB-97A1-4345-9FE9-6ABE44842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6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27" y="740833"/>
            <a:ext cx="4988673" cy="29599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4" y="740833"/>
            <a:ext cx="4988673" cy="2959947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17654" y="0"/>
            <a:ext cx="8763000" cy="1104636"/>
          </a:xfrm>
        </p:spPr>
        <p:txBody>
          <a:bodyPr/>
          <a:lstStyle/>
          <a:p>
            <a:pPr algn="ctr"/>
            <a:r>
              <a:rPr lang="en-US" dirty="0" smtClean="0"/>
              <a:t>Wavenumber vs Wavelength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98500" y="3700780"/>
            <a:ext cx="4318000" cy="1446689"/>
          </a:xfrm>
        </p:spPr>
        <p:txBody>
          <a:bodyPr/>
          <a:lstStyle/>
          <a:p>
            <a:r>
              <a:rPr lang="en-US" dirty="0" smtClean="0"/>
              <a:t>Fig 6-6 Radiance vs Wavelength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43500" y="3700780"/>
            <a:ext cx="4318000" cy="1446689"/>
          </a:xfrm>
        </p:spPr>
        <p:txBody>
          <a:bodyPr/>
          <a:lstStyle/>
          <a:p>
            <a:r>
              <a:rPr lang="en-US" dirty="0" smtClean="0"/>
              <a:t>Fig 6-6 Radiance vs Wavelength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35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0"/>
            <a:ext cx="8763000" cy="1104636"/>
          </a:xfrm>
        </p:spPr>
        <p:txBody>
          <a:bodyPr/>
          <a:lstStyle/>
          <a:p>
            <a:pPr algn="ctr"/>
            <a:r>
              <a:rPr lang="en-US" dirty="0" smtClean="0"/>
              <a:t>Fig 9-8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66" y="1068091"/>
            <a:ext cx="8524068" cy="427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3825"/>
            <a:ext cx="8763000" cy="1104636"/>
          </a:xfrm>
        </p:spPr>
        <p:txBody>
          <a:bodyPr/>
          <a:lstStyle/>
          <a:p>
            <a:pPr algn="ctr"/>
            <a:r>
              <a:rPr lang="en-US" dirty="0" smtClean="0"/>
              <a:t>Fig 6-6 LEEDR vs MODTRAN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59" y="1118461"/>
            <a:ext cx="4993241" cy="2962656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1" y="1118461"/>
            <a:ext cx="5016500" cy="2962656"/>
          </a:xfrm>
        </p:spPr>
      </p:pic>
    </p:spTree>
    <p:extLst>
      <p:ext uri="{BB962C8B-B14F-4D97-AF65-F5344CB8AC3E}">
        <p14:creationId xmlns:p14="http://schemas.microsoft.com/office/powerpoint/2010/main" val="60335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0"/>
            <a:ext cx="8763000" cy="1104636"/>
          </a:xfrm>
        </p:spPr>
        <p:txBody>
          <a:bodyPr/>
          <a:lstStyle/>
          <a:p>
            <a:pPr algn="ctr"/>
            <a:r>
              <a:rPr lang="en-US" dirty="0" smtClean="0"/>
              <a:t>Fig 8-1 LEEDR vs MODTRAN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9" y="966656"/>
            <a:ext cx="4993240" cy="29626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879" y="966656"/>
            <a:ext cx="4638121" cy="296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0"/>
            <a:ext cx="8763000" cy="1104636"/>
          </a:xfrm>
        </p:spPr>
        <p:txBody>
          <a:bodyPr/>
          <a:lstStyle/>
          <a:p>
            <a:pPr algn="ctr"/>
            <a:r>
              <a:rPr lang="en-US" dirty="0" smtClean="0"/>
              <a:t>Fig 8-2A LEEDR vs MODTRAN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262"/>
            <a:ext cx="5906853" cy="29626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830262"/>
            <a:ext cx="4711701" cy="296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8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0"/>
            <a:ext cx="8763000" cy="1104636"/>
          </a:xfrm>
        </p:spPr>
        <p:txBody>
          <a:bodyPr/>
          <a:lstStyle/>
          <a:p>
            <a:pPr algn="ctr"/>
            <a:r>
              <a:rPr lang="en-US" dirty="0" smtClean="0"/>
              <a:t>Fig 8-2B LEEDR vs MODTRAN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04636"/>
            <a:ext cx="5906853" cy="29626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54" y="1104636"/>
            <a:ext cx="4659545" cy="296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2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0"/>
            <a:ext cx="8763000" cy="1104636"/>
          </a:xfrm>
        </p:spPr>
        <p:txBody>
          <a:bodyPr/>
          <a:lstStyle/>
          <a:p>
            <a:pPr algn="ctr"/>
            <a:r>
              <a:rPr lang="en-US" dirty="0" smtClean="0"/>
              <a:t>Fig 8-3A LEEDR vs MODTRAN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988129"/>
            <a:ext cx="4993240" cy="29626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740" y="988129"/>
            <a:ext cx="3950208" cy="296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8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0"/>
            <a:ext cx="8763000" cy="1104636"/>
          </a:xfrm>
        </p:spPr>
        <p:txBody>
          <a:bodyPr/>
          <a:lstStyle/>
          <a:p>
            <a:pPr algn="ctr"/>
            <a:r>
              <a:rPr lang="en-US" dirty="0" smtClean="0"/>
              <a:t>Fig 8-3B LEEDR vs MODTRAN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763" y="1104636"/>
            <a:ext cx="5523237" cy="29626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0" y="1104636"/>
            <a:ext cx="4993240" cy="296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2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0"/>
            <a:ext cx="8763000" cy="1104636"/>
          </a:xfrm>
        </p:spPr>
        <p:txBody>
          <a:bodyPr/>
          <a:lstStyle/>
          <a:p>
            <a:pPr algn="ctr"/>
            <a:r>
              <a:rPr lang="en-US" dirty="0" smtClean="0"/>
              <a:t>Fig 8-3C LEEDR vs MODTRAN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460" y="965151"/>
            <a:ext cx="5906853" cy="29626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2" y="965151"/>
            <a:ext cx="4993240" cy="296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4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0"/>
            <a:ext cx="8763000" cy="1104636"/>
          </a:xfrm>
        </p:spPr>
        <p:txBody>
          <a:bodyPr/>
          <a:lstStyle/>
          <a:p>
            <a:pPr algn="ctr"/>
            <a:r>
              <a:rPr lang="en-US" dirty="0" smtClean="0"/>
              <a:t>Fig 8-3D LEEDR vs MODTRAN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89" y="1104636"/>
            <a:ext cx="4993240" cy="29626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01" y="1104636"/>
            <a:ext cx="5118099" cy="296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51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69</Words>
  <Application>Microsoft Office PowerPoint</Application>
  <PresentationFormat>Custom</PresentationFormat>
  <Paragraphs>21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Wavenumber vs Wavelength</vt:lpstr>
      <vt:lpstr>Fig 6-6 LEEDR vs MODTRAN</vt:lpstr>
      <vt:lpstr>Fig 8-1 LEEDR vs MODTRAN</vt:lpstr>
      <vt:lpstr>Fig 8-2A LEEDR vs MODTRAN</vt:lpstr>
      <vt:lpstr>Fig 8-2B LEEDR vs MODTRAN</vt:lpstr>
      <vt:lpstr>Fig 8-3A LEEDR vs MODTRAN</vt:lpstr>
      <vt:lpstr>Fig 8-3B LEEDR vs MODTRAN</vt:lpstr>
      <vt:lpstr>Fig 8-3C LEEDR vs MODTRAN</vt:lpstr>
      <vt:lpstr>Fig 8-3D LEEDR vs MODTRAN</vt:lpstr>
      <vt:lpstr>Fig 9-8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Torzilli</dc:creator>
  <cp:lastModifiedBy>Robert Torzilli</cp:lastModifiedBy>
  <cp:revision>5</cp:revision>
  <dcterms:created xsi:type="dcterms:W3CDTF">2018-04-26T01:05:48Z</dcterms:created>
  <dcterms:modified xsi:type="dcterms:W3CDTF">2018-04-26T01:50:59Z</dcterms:modified>
</cp:coreProperties>
</file>