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78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0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5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1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2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9C25-0EF1-4FDF-B2B7-6AC0A1915A5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9F5D-B9C5-40CC-B630-148939F0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B5CB21C-887E-4AE3-B5F8-9EA890597E7B}"/>
              </a:ext>
            </a:extLst>
          </p:cNvPr>
          <p:cNvSpPr/>
          <p:nvPr/>
        </p:nvSpPr>
        <p:spPr>
          <a:xfrm>
            <a:off x="5007034" y="803091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Algorithms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9318309-09A4-454B-B114-B0B9F84342E2}"/>
              </a:ext>
            </a:extLst>
          </p:cNvPr>
          <p:cNvSpPr/>
          <p:nvPr/>
        </p:nvSpPr>
        <p:spPr>
          <a:xfrm>
            <a:off x="5007034" y="2144684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Ground Motion Sensors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C67092-AD99-45D0-97C7-4EACF9CB513F}"/>
              </a:ext>
            </a:extLst>
          </p:cNvPr>
          <p:cNvSpPr/>
          <p:nvPr/>
        </p:nvSpPr>
        <p:spPr>
          <a:xfrm>
            <a:off x="5007034" y="91441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Object-Test System</a:t>
            </a:r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14A280A-8798-4492-B3FA-77AC291D8EE5}"/>
              </a:ext>
            </a:extLst>
          </p:cNvPr>
          <p:cNvSpPr/>
          <p:nvPr/>
        </p:nvSpPr>
        <p:spPr>
          <a:xfrm>
            <a:off x="5007034" y="2859578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Seismograph Data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19B34D0-2B89-4442-A401-3E88A41906FB}"/>
              </a:ext>
            </a:extLst>
          </p:cNvPr>
          <p:cNvSpPr/>
          <p:nvPr/>
        </p:nvSpPr>
        <p:spPr>
          <a:xfrm>
            <a:off x="5007034" y="3613265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Storage</a:t>
            </a:r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02DC844-1C76-48F7-9983-B385E3A0E190}"/>
              </a:ext>
            </a:extLst>
          </p:cNvPr>
          <p:cNvSpPr/>
          <p:nvPr/>
        </p:nvSpPr>
        <p:spPr>
          <a:xfrm>
            <a:off x="5007034" y="435032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Applications</a:t>
            </a:r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4FC113-13DA-4534-B102-27925D7CC993}"/>
              </a:ext>
            </a:extLst>
          </p:cNvPr>
          <p:cNvSpPr/>
          <p:nvPr/>
        </p:nvSpPr>
        <p:spPr>
          <a:xfrm>
            <a:off x="5007034" y="5336771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Communications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4665ED6-D6ED-4089-87ED-8C2D2455B722}"/>
              </a:ext>
            </a:extLst>
          </p:cNvPr>
          <p:cNvSpPr/>
          <p:nvPr/>
        </p:nvSpPr>
        <p:spPr>
          <a:xfrm>
            <a:off x="5007034" y="6073832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Notifications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C70EB20-FD0F-4A3D-A606-DF2F2AF4FF53}"/>
              </a:ext>
            </a:extLst>
          </p:cNvPr>
          <p:cNvSpPr/>
          <p:nvPr/>
        </p:nvSpPr>
        <p:spPr>
          <a:xfrm>
            <a:off x="526474" y="435032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Predictor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5118534-2590-49CD-988F-D51FC1E115D6}"/>
              </a:ext>
            </a:extLst>
          </p:cNvPr>
          <p:cNvSpPr/>
          <p:nvPr/>
        </p:nvSpPr>
        <p:spPr>
          <a:xfrm>
            <a:off x="526474" y="1363286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Computer Feedback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6898834-B237-4DB5-BDC1-75F649D84919}"/>
              </a:ext>
            </a:extLst>
          </p:cNvPr>
          <p:cNvSpPr/>
          <p:nvPr/>
        </p:nvSpPr>
        <p:spPr>
          <a:xfrm>
            <a:off x="5013965" y="1517908"/>
            <a:ext cx="1194254" cy="596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GPS Data</a:t>
            </a:r>
            <a:endParaRPr lang="en-US" sz="11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D816380-24DD-4DF7-80E5-935A1C3DAEC2}"/>
              </a:ext>
            </a:extLst>
          </p:cNvPr>
          <p:cNvSpPr/>
          <p:nvPr/>
        </p:nvSpPr>
        <p:spPr>
          <a:xfrm>
            <a:off x="2604660" y="1733742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Storing</a:t>
            </a:r>
            <a:endParaRPr lang="en-US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2604661" y="1008607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Inputting</a:t>
            </a:r>
            <a:endParaRPr lang="en-US" sz="11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6E381B23-14F7-4717-A1D9-66CD9C61F1A2}"/>
              </a:ext>
            </a:extLst>
          </p:cNvPr>
          <p:cNvSpPr/>
          <p:nvPr/>
        </p:nvSpPr>
        <p:spPr>
          <a:xfrm>
            <a:off x="2604659" y="2455531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Outputting</a:t>
            </a:r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1A3A3EF-9A9C-4E49-9CD3-ADBE3AC584DE}"/>
              </a:ext>
            </a:extLst>
          </p:cNvPr>
          <p:cNvSpPr/>
          <p:nvPr/>
        </p:nvSpPr>
        <p:spPr>
          <a:xfrm>
            <a:off x="2604658" y="3178770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Networking</a:t>
            </a:r>
            <a:endParaRPr lang="en-US" sz="1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F9543FE-2913-47EA-8291-D7AFADDBAAB9}"/>
              </a:ext>
            </a:extLst>
          </p:cNvPr>
          <p:cNvSpPr/>
          <p:nvPr/>
        </p:nvSpPr>
        <p:spPr>
          <a:xfrm>
            <a:off x="2604657" y="3819102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Transmitting</a:t>
            </a:r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1DFDB9C6-7C92-4B0C-9332-CBBE048C3BE5}"/>
              </a:ext>
            </a:extLst>
          </p:cNvPr>
          <p:cNvSpPr/>
          <p:nvPr/>
        </p:nvSpPr>
        <p:spPr>
          <a:xfrm>
            <a:off x="2604657" y="4473318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Verifying</a:t>
            </a:r>
            <a:endParaRPr lang="en-US" sz="11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1D0FB9F2-2275-4665-AE98-774266424482}"/>
              </a:ext>
            </a:extLst>
          </p:cNvPr>
          <p:cNvSpPr/>
          <p:nvPr/>
        </p:nvSpPr>
        <p:spPr>
          <a:xfrm>
            <a:off x="9990699" y="1010698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Software Supporting</a:t>
            </a:r>
            <a:endParaRPr lang="en-US" sz="8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231D3FA-7A7A-45F2-8BE1-02655EC26E3C}"/>
              </a:ext>
            </a:extLst>
          </p:cNvPr>
          <p:cNvSpPr/>
          <p:nvPr/>
        </p:nvSpPr>
        <p:spPr>
          <a:xfrm>
            <a:off x="9963727" y="1736654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Scheduling</a:t>
            </a:r>
            <a:endParaRPr lang="en-US" sz="8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5BAB911-D3ED-444C-91F1-FA339FFEB216}"/>
              </a:ext>
            </a:extLst>
          </p:cNvPr>
          <p:cNvSpPr/>
          <p:nvPr/>
        </p:nvSpPr>
        <p:spPr>
          <a:xfrm>
            <a:off x="9988513" y="2482031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Interfacing</a:t>
            </a:r>
            <a:endParaRPr lang="en-US" sz="8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AEB8C95-ABBA-4680-9B1D-2C685CE0ECAD}"/>
              </a:ext>
            </a:extLst>
          </p:cNvPr>
          <p:cNvSpPr/>
          <p:nvPr/>
        </p:nvSpPr>
        <p:spPr>
          <a:xfrm>
            <a:off x="9963727" y="3212728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Planning</a:t>
            </a:r>
            <a:endParaRPr 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DC0DFC0C-2172-4083-834C-10DAEF7A22C3}"/>
              </a:ext>
            </a:extLst>
          </p:cNvPr>
          <p:cNvSpPr/>
          <p:nvPr/>
        </p:nvSpPr>
        <p:spPr>
          <a:xfrm>
            <a:off x="9963727" y="3954513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Training</a:t>
            </a:r>
            <a:endParaRPr lang="en-US" sz="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00A7B48-192D-4AAB-9536-F0F76DB2AD1C}"/>
              </a:ext>
            </a:extLst>
          </p:cNvPr>
          <p:cNvSpPr/>
          <p:nvPr/>
        </p:nvSpPr>
        <p:spPr>
          <a:xfrm>
            <a:off x="9988409" y="4687829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Privatizing</a:t>
            </a:r>
            <a:endParaRPr lang="en-US" sz="8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354E0EC-0F6F-4FFA-8BC4-2147B5A76E9C}"/>
              </a:ext>
            </a:extLst>
          </p:cNvPr>
          <p:cNvSpPr/>
          <p:nvPr/>
        </p:nvSpPr>
        <p:spPr>
          <a:xfrm>
            <a:off x="9994552" y="5399391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Missions Supporting</a:t>
            </a:r>
            <a:endParaRPr lang="en-US" sz="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E31A96E-9C09-43DB-B9B3-1E52368547B0}"/>
              </a:ext>
            </a:extLst>
          </p:cNvPr>
          <p:cNvSpPr/>
          <p:nvPr/>
        </p:nvSpPr>
        <p:spPr>
          <a:xfrm>
            <a:off x="9994526" y="6115037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Maintaining</a:t>
            </a:r>
            <a:endParaRPr lang="en-US" sz="8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46BC8AE-94A3-4B27-91FB-780B4CB1632C}"/>
              </a:ext>
            </a:extLst>
          </p:cNvPr>
          <p:cNvSpPr/>
          <p:nvPr/>
        </p:nvSpPr>
        <p:spPr>
          <a:xfrm>
            <a:off x="11092376" y="3897001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Source Verifying</a:t>
            </a:r>
            <a:endParaRPr lang="en-US" sz="8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7BFE42CE-31AC-4A71-9B5E-6CA06B22BC7F}"/>
              </a:ext>
            </a:extLst>
          </p:cNvPr>
          <p:cNvSpPr/>
          <p:nvPr/>
        </p:nvSpPr>
        <p:spPr>
          <a:xfrm>
            <a:off x="11069869" y="996906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Licensing</a:t>
            </a:r>
            <a:endParaRPr lang="en-US" sz="11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8848A954-C5EE-40BE-931F-90E91CB177A9}"/>
              </a:ext>
            </a:extLst>
          </p:cNvPr>
          <p:cNvSpPr/>
          <p:nvPr/>
        </p:nvSpPr>
        <p:spPr>
          <a:xfrm>
            <a:off x="11040500" y="1730263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Patenting</a:t>
            </a:r>
            <a:endParaRPr lang="en-US" sz="8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A39AB50E-80A1-43E9-996E-71D4B30B7C11}"/>
              </a:ext>
            </a:extLst>
          </p:cNvPr>
          <p:cNvSpPr/>
          <p:nvPr/>
        </p:nvSpPr>
        <p:spPr>
          <a:xfrm>
            <a:off x="11069870" y="2448303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Manufacturing</a:t>
            </a:r>
            <a:endParaRPr lang="en-US" sz="7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01F55BA-6534-4B82-B795-6AF7B9B55CB8}"/>
              </a:ext>
            </a:extLst>
          </p:cNvPr>
          <p:cNvSpPr/>
          <p:nvPr/>
        </p:nvSpPr>
        <p:spPr>
          <a:xfrm>
            <a:off x="11069872" y="3172652"/>
            <a:ext cx="1047403" cy="692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Selling</a:t>
            </a:r>
            <a:endParaRPr 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96A4FD-5FE7-454F-AC23-DBF038F21F5E}"/>
              </a:ext>
            </a:extLst>
          </p:cNvPr>
          <p:cNvSpPr txBox="1"/>
          <p:nvPr/>
        </p:nvSpPr>
        <p:spPr>
          <a:xfrm>
            <a:off x="6483929" y="6420195"/>
            <a:ext cx="28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Product/System Boundary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59BF19A-D4E1-4686-9DD8-CA33913F362A}"/>
              </a:ext>
            </a:extLst>
          </p:cNvPr>
          <p:cNvSpPr/>
          <p:nvPr/>
        </p:nvSpPr>
        <p:spPr>
          <a:xfrm>
            <a:off x="2576576" y="5683134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Translating</a:t>
            </a:r>
            <a:endParaRPr lang="en-US" sz="1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495BDD30-62CE-4FCB-9D6C-DC5B1A9FA1E6}"/>
              </a:ext>
            </a:extLst>
          </p:cNvPr>
          <p:cNvSpPr/>
          <p:nvPr/>
        </p:nvSpPr>
        <p:spPr>
          <a:xfrm>
            <a:off x="2604657" y="6266099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Contracting</a:t>
            </a:r>
            <a:endParaRPr lang="en-US" sz="1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2CD6CC27-2F14-49A8-AF6C-3FC5016D2BB9}"/>
              </a:ext>
            </a:extLst>
          </p:cNvPr>
          <p:cNvSpPr/>
          <p:nvPr/>
        </p:nvSpPr>
        <p:spPr>
          <a:xfrm>
            <a:off x="2604657" y="5046692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Notifying</a:t>
            </a:r>
            <a:endParaRPr lang="en-US" sz="1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AFDDBB14-9AA2-4411-9BD1-452A0DF0A2D8}"/>
              </a:ext>
            </a:extLst>
          </p:cNvPr>
          <p:cNvCxnSpPr/>
          <p:nvPr/>
        </p:nvCxnSpPr>
        <p:spPr>
          <a:xfrm flipV="1">
            <a:off x="1734590" y="1307869"/>
            <a:ext cx="870067" cy="293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21EEACEE-7D0C-44D1-8F19-96A7F64828E0}"/>
              </a:ext>
            </a:extLst>
          </p:cNvPr>
          <p:cNvCxnSpPr/>
          <p:nvPr/>
        </p:nvCxnSpPr>
        <p:spPr>
          <a:xfrm flipV="1">
            <a:off x="897775" y="2056013"/>
            <a:ext cx="1706882" cy="226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995027AD-68F6-4B62-A73B-7A3F46E64D8F}"/>
              </a:ext>
            </a:extLst>
          </p:cNvPr>
          <p:cNvCxnSpPr/>
          <p:nvPr/>
        </p:nvCxnSpPr>
        <p:spPr>
          <a:xfrm flipV="1">
            <a:off x="1052945" y="2798623"/>
            <a:ext cx="1551712" cy="1520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C8E635CD-6EFA-4355-9975-2EB3C69A0158}"/>
              </a:ext>
            </a:extLst>
          </p:cNvPr>
          <p:cNvCxnSpPr/>
          <p:nvPr/>
        </p:nvCxnSpPr>
        <p:spPr>
          <a:xfrm flipV="1">
            <a:off x="1734590" y="3480262"/>
            <a:ext cx="870067" cy="993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70A9C375-5D25-4EE5-82B3-FC2FC04E27CB}"/>
              </a:ext>
            </a:extLst>
          </p:cNvPr>
          <p:cNvCxnSpPr/>
          <p:nvPr/>
        </p:nvCxnSpPr>
        <p:spPr>
          <a:xfrm>
            <a:off x="1734590" y="4854633"/>
            <a:ext cx="953192" cy="919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17DCF524-E6E6-4EC3-BCE3-CDC5B88BA275}"/>
              </a:ext>
            </a:extLst>
          </p:cNvPr>
          <p:cNvCxnSpPr/>
          <p:nvPr/>
        </p:nvCxnSpPr>
        <p:spPr>
          <a:xfrm>
            <a:off x="1734590" y="5043053"/>
            <a:ext cx="870067" cy="1377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F99F25C-4F2D-4BD9-9D28-B83D5496D85F}"/>
              </a:ext>
            </a:extLst>
          </p:cNvPr>
          <p:cNvSpPr/>
          <p:nvPr/>
        </p:nvSpPr>
        <p:spPr>
          <a:xfrm>
            <a:off x="526474" y="5743811"/>
            <a:ext cx="120811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Historical/Real-Time Neural Networks</a:t>
            </a:r>
            <a:endParaRPr lang="en-US" sz="1000" dirty="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182386" y="962417"/>
            <a:ext cx="63342" cy="518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919334" y="1161388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645127" y="1648939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919334" y="1882544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917236" y="2597966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933405" y="3362243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850277" y="5749980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890986" y="6386422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stCxn id="41" idx="2"/>
          </p:cNvCxnSpPr>
          <p:nvPr/>
        </p:nvCxnSpPr>
        <p:spPr>
          <a:xfrm flipH="1" flipV="1">
            <a:off x="1751216" y="4854633"/>
            <a:ext cx="853441" cy="442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2"/>
            <a:endCxn id="13" idx="3"/>
          </p:cNvCxnSpPr>
          <p:nvPr/>
        </p:nvCxnSpPr>
        <p:spPr>
          <a:xfrm flipH="1" flipV="1">
            <a:off x="1734590" y="4696690"/>
            <a:ext cx="870067" cy="26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2"/>
            <a:endCxn id="13" idx="3"/>
          </p:cNvCxnSpPr>
          <p:nvPr/>
        </p:nvCxnSpPr>
        <p:spPr>
          <a:xfrm flipH="1">
            <a:off x="1734590" y="4069332"/>
            <a:ext cx="870067" cy="627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8" idx="0"/>
            <a:endCxn id="5" idx="1"/>
          </p:cNvCxnSpPr>
          <p:nvPr/>
        </p:nvCxnSpPr>
        <p:spPr>
          <a:xfrm flipV="1">
            <a:off x="4002462" y="1149455"/>
            <a:ext cx="1004572" cy="11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0" idx="7"/>
            <a:endCxn id="7" idx="1"/>
          </p:cNvCxnSpPr>
          <p:nvPr/>
        </p:nvCxnSpPr>
        <p:spPr>
          <a:xfrm flipV="1">
            <a:off x="3787035" y="437805"/>
            <a:ext cx="1219999" cy="123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2" idx="7"/>
            <a:endCxn id="5" idx="1"/>
          </p:cNvCxnSpPr>
          <p:nvPr/>
        </p:nvCxnSpPr>
        <p:spPr>
          <a:xfrm flipV="1">
            <a:off x="4061242" y="1149455"/>
            <a:ext cx="945792" cy="75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2" idx="5"/>
            <a:endCxn id="6" idx="1"/>
          </p:cNvCxnSpPr>
          <p:nvPr/>
        </p:nvCxnSpPr>
        <p:spPr>
          <a:xfrm>
            <a:off x="4061242" y="2007175"/>
            <a:ext cx="945792" cy="483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" idx="1"/>
            <a:endCxn id="55" idx="7"/>
          </p:cNvCxnSpPr>
          <p:nvPr/>
        </p:nvCxnSpPr>
        <p:spPr>
          <a:xfrm flipH="1">
            <a:off x="4059144" y="2491048"/>
            <a:ext cx="947890" cy="12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5" idx="2"/>
            <a:endCxn id="9" idx="1"/>
          </p:cNvCxnSpPr>
          <p:nvPr/>
        </p:nvCxnSpPr>
        <p:spPr>
          <a:xfrm>
            <a:off x="3917236" y="2670973"/>
            <a:ext cx="1089798" cy="128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" idx="1"/>
            <a:endCxn id="41" idx="6"/>
          </p:cNvCxnSpPr>
          <p:nvPr/>
        </p:nvCxnSpPr>
        <p:spPr>
          <a:xfrm flipH="1">
            <a:off x="3926369" y="3959629"/>
            <a:ext cx="1080665" cy="133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1" idx="6"/>
            <a:endCxn id="11" idx="1"/>
          </p:cNvCxnSpPr>
          <p:nvPr/>
        </p:nvCxnSpPr>
        <p:spPr>
          <a:xfrm>
            <a:off x="3926369" y="5296922"/>
            <a:ext cx="1080665" cy="38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1" idx="1"/>
            <a:endCxn id="57" idx="6"/>
          </p:cNvCxnSpPr>
          <p:nvPr/>
        </p:nvCxnSpPr>
        <p:spPr>
          <a:xfrm flipH="1">
            <a:off x="4016532" y="5683135"/>
            <a:ext cx="990502" cy="139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2" idx="1"/>
            <a:endCxn id="58" idx="6"/>
          </p:cNvCxnSpPr>
          <p:nvPr/>
        </p:nvCxnSpPr>
        <p:spPr>
          <a:xfrm flipH="1">
            <a:off x="4057241" y="6420196"/>
            <a:ext cx="949793" cy="3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7" idx="6"/>
            <a:endCxn id="5" idx="1"/>
          </p:cNvCxnSpPr>
          <p:nvPr/>
        </p:nvCxnSpPr>
        <p:spPr>
          <a:xfrm flipV="1">
            <a:off x="4016532" y="1149455"/>
            <a:ext cx="990502" cy="467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899450" y="5213977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899449" y="4637112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898916" y="4007081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Connector 85"/>
          <p:cNvCxnSpPr>
            <a:stCxn id="82" idx="0"/>
            <a:endCxn id="5" idx="1"/>
          </p:cNvCxnSpPr>
          <p:nvPr/>
        </p:nvCxnSpPr>
        <p:spPr>
          <a:xfrm flipV="1">
            <a:off x="3982578" y="1149455"/>
            <a:ext cx="1024456" cy="406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6"/>
          </p:cNvCxnSpPr>
          <p:nvPr/>
        </p:nvCxnSpPr>
        <p:spPr>
          <a:xfrm flipV="1">
            <a:off x="4065704" y="3785212"/>
            <a:ext cx="1154924" cy="92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4" idx="7"/>
            <a:endCxn id="9" idx="1"/>
          </p:cNvCxnSpPr>
          <p:nvPr/>
        </p:nvCxnSpPr>
        <p:spPr>
          <a:xfrm flipV="1">
            <a:off x="4040824" y="3959629"/>
            <a:ext cx="966210" cy="6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6" idx="6"/>
            <a:endCxn id="8" idx="1"/>
          </p:cNvCxnSpPr>
          <p:nvPr/>
        </p:nvCxnSpPr>
        <p:spPr>
          <a:xfrm flipV="1">
            <a:off x="4099660" y="3205942"/>
            <a:ext cx="907374" cy="22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6" idx="0"/>
            <a:endCxn id="5" idx="1"/>
          </p:cNvCxnSpPr>
          <p:nvPr/>
        </p:nvCxnSpPr>
        <p:spPr>
          <a:xfrm flipV="1">
            <a:off x="4016533" y="1149455"/>
            <a:ext cx="990501" cy="221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5" idx="7"/>
            <a:endCxn id="5" idx="1"/>
          </p:cNvCxnSpPr>
          <p:nvPr/>
        </p:nvCxnSpPr>
        <p:spPr>
          <a:xfrm flipV="1">
            <a:off x="4059144" y="1149455"/>
            <a:ext cx="947890" cy="146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38" idx="2"/>
          </p:cNvCxnSpPr>
          <p:nvPr/>
        </p:nvCxnSpPr>
        <p:spPr>
          <a:xfrm flipV="1">
            <a:off x="1711937" y="5933364"/>
            <a:ext cx="864639" cy="419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4" idx="3"/>
            <a:endCxn id="41" idx="2"/>
          </p:cNvCxnSpPr>
          <p:nvPr/>
        </p:nvCxnSpPr>
        <p:spPr>
          <a:xfrm flipV="1">
            <a:off x="1734590" y="5296922"/>
            <a:ext cx="870067" cy="793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6" idx="2"/>
          </p:cNvCxnSpPr>
          <p:nvPr/>
        </p:nvCxnSpPr>
        <p:spPr>
          <a:xfrm flipV="1">
            <a:off x="1743723" y="1983972"/>
            <a:ext cx="860937" cy="3826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8" idx="2"/>
          </p:cNvCxnSpPr>
          <p:nvPr/>
        </p:nvCxnSpPr>
        <p:spPr>
          <a:xfrm flipV="1">
            <a:off x="1741625" y="2705761"/>
            <a:ext cx="863034" cy="319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4" idx="3"/>
            <a:endCxn id="19" idx="2"/>
          </p:cNvCxnSpPr>
          <p:nvPr/>
        </p:nvCxnSpPr>
        <p:spPr>
          <a:xfrm flipV="1">
            <a:off x="1734590" y="3429000"/>
            <a:ext cx="870068" cy="2661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175253" y="2185288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/>
          <p:cNvCxnSpPr>
            <a:stCxn id="15" idx="1"/>
            <a:endCxn id="16" idx="4"/>
          </p:cNvCxnSpPr>
          <p:nvPr/>
        </p:nvCxnSpPr>
        <p:spPr>
          <a:xfrm flipH="1">
            <a:off x="3265516" y="1816266"/>
            <a:ext cx="1748449" cy="417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079472" y="2387958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Connector 124"/>
          <p:cNvCxnSpPr>
            <a:stCxn id="123" idx="7"/>
            <a:endCxn id="120" idx="3"/>
          </p:cNvCxnSpPr>
          <p:nvPr/>
        </p:nvCxnSpPr>
        <p:spPr>
          <a:xfrm flipH="1" flipV="1">
            <a:off x="3199600" y="2309919"/>
            <a:ext cx="21780" cy="9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3561999" y="908049"/>
            <a:ext cx="166255" cy="1460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Connector 127"/>
          <p:cNvCxnSpPr>
            <a:stCxn id="46" idx="3"/>
          </p:cNvCxnSpPr>
          <p:nvPr/>
        </p:nvCxnSpPr>
        <p:spPr>
          <a:xfrm flipH="1">
            <a:off x="258792" y="1006701"/>
            <a:ext cx="2932870" cy="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48323" y="1006454"/>
            <a:ext cx="0" cy="578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248323" y="6766559"/>
            <a:ext cx="4758711" cy="2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0"/>
          </p:cNvCxnSpPr>
          <p:nvPr/>
        </p:nvCxnSpPr>
        <p:spPr>
          <a:xfrm flipH="1" flipV="1">
            <a:off x="3645126" y="336430"/>
            <a:ext cx="1" cy="57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336430" y="347251"/>
            <a:ext cx="3308696" cy="1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35640" y="351223"/>
            <a:ext cx="34506" cy="436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3" idx="1"/>
          </p:cNvCxnSpPr>
          <p:nvPr/>
        </p:nvCxnSpPr>
        <p:spPr>
          <a:xfrm>
            <a:off x="370146" y="4696689"/>
            <a:ext cx="1563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1"/>
            <a:endCxn id="83" idx="2"/>
          </p:cNvCxnSpPr>
          <p:nvPr/>
        </p:nvCxnSpPr>
        <p:spPr>
          <a:xfrm flipH="1">
            <a:off x="3899449" y="4696690"/>
            <a:ext cx="1107585" cy="1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398424" y="0"/>
            <a:ext cx="1265665" cy="47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Refining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429901" y="534148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Monitoring</a:t>
            </a:r>
            <a:endParaRPr lang="en-US" sz="11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429901" y="1076756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Analyzing</a:t>
            </a:r>
            <a:endParaRPr lang="en-US" sz="11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461668" y="1608587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Collecting</a:t>
            </a:r>
            <a:endParaRPr lang="en-US" sz="11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491038" y="2185288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Tracking</a:t>
            </a:r>
            <a:endParaRPr lang="en-US" sz="11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461668" y="2731512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Weighing</a:t>
            </a:r>
            <a:endParaRPr lang="en-US" sz="11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461668" y="3256048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Synthesizing</a:t>
            </a:r>
            <a:endParaRPr lang="en-US" sz="11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495624" y="3800417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Relaying</a:t>
            </a:r>
            <a:endParaRPr lang="en-US" sz="11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490113" y="4321097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Applying</a:t>
            </a:r>
            <a:endParaRPr lang="en-US" sz="11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490113" y="4898931"/>
            <a:ext cx="132171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Connecting</a:t>
            </a:r>
            <a:endParaRPr lang="en-US" sz="1100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491038" y="5432904"/>
            <a:ext cx="1391323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Outsourcing</a:t>
            </a:r>
            <a:endParaRPr lang="en-US" sz="11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AE7D97E3-C19B-4896-8688-EB3A9BCB33E8}"/>
              </a:ext>
            </a:extLst>
          </p:cNvPr>
          <p:cNvSpPr/>
          <p:nvPr/>
        </p:nvSpPr>
        <p:spPr>
          <a:xfrm>
            <a:off x="6559188" y="5976854"/>
            <a:ext cx="1378582" cy="50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Distributing</a:t>
            </a:r>
            <a:endParaRPr lang="en-US" sz="1100" dirty="0"/>
          </a:p>
        </p:txBody>
      </p:sp>
      <p:sp>
        <p:nvSpPr>
          <p:cNvPr id="89" name="Rectangle 88"/>
          <p:cNvSpPr/>
          <p:nvPr/>
        </p:nvSpPr>
        <p:spPr>
          <a:xfrm>
            <a:off x="8404696" y="4885585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LightGBM</a:t>
            </a:r>
            <a:endParaRPr lang="en-US" sz="1000" dirty="0"/>
          </a:p>
        </p:txBody>
      </p:sp>
      <p:sp>
        <p:nvSpPr>
          <p:cNvPr id="124" name="Rectangle 123"/>
          <p:cNvSpPr/>
          <p:nvPr/>
        </p:nvSpPr>
        <p:spPr>
          <a:xfrm>
            <a:off x="8404696" y="5280437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Output Message</a:t>
            </a:r>
            <a:endParaRPr lang="en-US" sz="1000" dirty="0"/>
          </a:p>
        </p:txBody>
      </p:sp>
      <p:sp>
        <p:nvSpPr>
          <p:cNvPr id="127" name="Rectangle 126"/>
          <p:cNvSpPr/>
          <p:nvPr/>
        </p:nvSpPr>
        <p:spPr>
          <a:xfrm>
            <a:off x="8404697" y="5704049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Text Message</a:t>
            </a:r>
            <a:endParaRPr lang="en-US" sz="1000" dirty="0"/>
          </a:p>
        </p:txBody>
      </p:sp>
      <p:sp>
        <p:nvSpPr>
          <p:cNvPr id="129" name="Rectangle 128"/>
          <p:cNvSpPr/>
          <p:nvPr/>
        </p:nvSpPr>
        <p:spPr>
          <a:xfrm>
            <a:off x="8404697" y="6127661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Alert</a:t>
            </a:r>
            <a:endParaRPr lang="en-US" sz="1000" dirty="0"/>
          </a:p>
        </p:txBody>
      </p:sp>
      <p:sp>
        <p:nvSpPr>
          <p:cNvPr id="131" name="Rectangle 130"/>
          <p:cNvSpPr/>
          <p:nvPr/>
        </p:nvSpPr>
        <p:spPr>
          <a:xfrm>
            <a:off x="8409910" y="3259262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Alg. Weights</a:t>
            </a:r>
            <a:endParaRPr lang="en-US" sz="1000" dirty="0"/>
          </a:p>
        </p:txBody>
      </p:sp>
      <p:sp>
        <p:nvSpPr>
          <p:cNvPr id="133" name="Rectangle 132"/>
          <p:cNvSpPr/>
          <p:nvPr/>
        </p:nvSpPr>
        <p:spPr>
          <a:xfrm>
            <a:off x="8409442" y="3687126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Output Num. Values</a:t>
            </a:r>
            <a:endParaRPr lang="en-US" sz="1000" dirty="0"/>
          </a:p>
        </p:txBody>
      </p:sp>
      <p:sp>
        <p:nvSpPr>
          <p:cNvPr id="135" name="Rectangle 134"/>
          <p:cNvSpPr/>
          <p:nvPr/>
        </p:nvSpPr>
        <p:spPr>
          <a:xfrm>
            <a:off x="8416006" y="4087874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Algorithm Weights</a:t>
            </a:r>
            <a:endParaRPr lang="en-US" sz="1000" dirty="0"/>
          </a:p>
        </p:txBody>
      </p:sp>
      <p:sp>
        <p:nvSpPr>
          <p:cNvPr id="137" name="Rectangle 136"/>
          <p:cNvSpPr/>
          <p:nvPr/>
        </p:nvSpPr>
        <p:spPr>
          <a:xfrm>
            <a:off x="8419584" y="4476900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Azure Cloud Services</a:t>
            </a:r>
            <a:endParaRPr lang="en-US" sz="1000" dirty="0"/>
          </a:p>
        </p:txBody>
      </p:sp>
      <p:sp>
        <p:nvSpPr>
          <p:cNvPr id="139" name="Rectangle 138"/>
          <p:cNvSpPr/>
          <p:nvPr/>
        </p:nvSpPr>
        <p:spPr>
          <a:xfrm>
            <a:off x="8419584" y="1570668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Hardware</a:t>
            </a:r>
            <a:endParaRPr lang="en-US" sz="1000" dirty="0"/>
          </a:p>
        </p:txBody>
      </p:sp>
      <p:sp>
        <p:nvSpPr>
          <p:cNvPr id="141" name="Rectangle 140"/>
          <p:cNvSpPr/>
          <p:nvPr/>
        </p:nvSpPr>
        <p:spPr>
          <a:xfrm>
            <a:off x="8404696" y="327205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Sources</a:t>
            </a:r>
            <a:endParaRPr lang="en-US" sz="1000" dirty="0"/>
          </a:p>
        </p:txBody>
      </p:sp>
      <p:sp>
        <p:nvSpPr>
          <p:cNvPr id="142" name="Rectangle 141"/>
          <p:cNvSpPr/>
          <p:nvPr/>
        </p:nvSpPr>
        <p:spPr>
          <a:xfrm>
            <a:off x="8424861" y="2393652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Clients</a:t>
            </a:r>
            <a:endParaRPr lang="en-US" sz="1000" dirty="0"/>
          </a:p>
        </p:txBody>
      </p:sp>
      <p:sp>
        <p:nvSpPr>
          <p:cNvPr id="143" name="Rectangle 142"/>
          <p:cNvSpPr/>
          <p:nvPr/>
        </p:nvSpPr>
        <p:spPr>
          <a:xfrm>
            <a:off x="8412695" y="2844956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Location’s Network</a:t>
            </a:r>
            <a:endParaRPr lang="en-US" sz="1000" dirty="0"/>
          </a:p>
        </p:txBody>
      </p:sp>
      <p:sp>
        <p:nvSpPr>
          <p:cNvPr id="144" name="Rectangle 143"/>
          <p:cNvSpPr/>
          <p:nvPr/>
        </p:nvSpPr>
        <p:spPr>
          <a:xfrm>
            <a:off x="8415242" y="1984398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Security</a:t>
            </a:r>
            <a:endParaRPr lang="en-US" sz="1000" dirty="0"/>
          </a:p>
        </p:txBody>
      </p:sp>
      <p:sp>
        <p:nvSpPr>
          <p:cNvPr id="145" name="Rectangle 144"/>
          <p:cNvSpPr/>
          <p:nvPr/>
        </p:nvSpPr>
        <p:spPr>
          <a:xfrm>
            <a:off x="8399913" y="760435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Alternate Systems</a:t>
            </a:r>
            <a:endParaRPr lang="en-US" sz="1000" dirty="0"/>
          </a:p>
        </p:txBody>
      </p:sp>
      <p:sp>
        <p:nvSpPr>
          <p:cNvPr id="146" name="Rectangle 145"/>
          <p:cNvSpPr/>
          <p:nvPr/>
        </p:nvSpPr>
        <p:spPr>
          <a:xfrm>
            <a:off x="8416369" y="1165815"/>
            <a:ext cx="992221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GitHub</a:t>
            </a:r>
            <a:r>
              <a:rPr lang="en-US" sz="1000" dirty="0" smtClean="0"/>
              <a:t> Data</a:t>
            </a:r>
            <a:endParaRPr lang="en-US" sz="1000" dirty="0"/>
          </a:p>
        </p:txBody>
      </p:sp>
      <p:cxnSp>
        <p:nvCxnSpPr>
          <p:cNvPr id="112" name="Straight Connector 111"/>
          <p:cNvCxnSpPr>
            <a:endCxn id="93" idx="5"/>
          </p:cNvCxnSpPr>
          <p:nvPr/>
        </p:nvCxnSpPr>
        <p:spPr>
          <a:xfrm flipH="1" flipV="1">
            <a:off x="7478737" y="408502"/>
            <a:ext cx="859648" cy="93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41" idx="1"/>
            <a:endCxn id="93" idx="6"/>
          </p:cNvCxnSpPr>
          <p:nvPr/>
        </p:nvCxnSpPr>
        <p:spPr>
          <a:xfrm flipH="1" flipV="1">
            <a:off x="7664089" y="239295"/>
            <a:ext cx="740607" cy="26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46" idx="1"/>
            <a:endCxn id="95" idx="6"/>
          </p:cNvCxnSpPr>
          <p:nvPr/>
        </p:nvCxnSpPr>
        <p:spPr>
          <a:xfrm flipH="1" flipV="1">
            <a:off x="7751613" y="784378"/>
            <a:ext cx="664756" cy="55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1" idx="1"/>
            <a:endCxn id="95" idx="6"/>
          </p:cNvCxnSpPr>
          <p:nvPr/>
        </p:nvCxnSpPr>
        <p:spPr>
          <a:xfrm flipH="1">
            <a:off x="7751613" y="500387"/>
            <a:ext cx="653083" cy="2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46" idx="1"/>
            <a:endCxn id="96" idx="6"/>
          </p:cNvCxnSpPr>
          <p:nvPr/>
        </p:nvCxnSpPr>
        <p:spPr>
          <a:xfrm flipH="1" flipV="1">
            <a:off x="7751613" y="1326986"/>
            <a:ext cx="664756" cy="1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98" idx="6"/>
            <a:endCxn id="145" idx="1"/>
          </p:cNvCxnSpPr>
          <p:nvPr/>
        </p:nvCxnSpPr>
        <p:spPr>
          <a:xfrm flipV="1">
            <a:off x="7783380" y="933617"/>
            <a:ext cx="616533" cy="92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06" idx="6"/>
            <a:endCxn id="133" idx="1"/>
          </p:cNvCxnSpPr>
          <p:nvPr/>
        </p:nvCxnSpPr>
        <p:spPr>
          <a:xfrm flipV="1">
            <a:off x="7817336" y="3860308"/>
            <a:ext cx="592106" cy="19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1" idx="1"/>
            <a:endCxn id="110" idx="6"/>
          </p:cNvCxnSpPr>
          <p:nvPr/>
        </p:nvCxnSpPr>
        <p:spPr>
          <a:xfrm flipH="1">
            <a:off x="7882361" y="500387"/>
            <a:ext cx="522335" cy="518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5" idx="1"/>
            <a:endCxn id="104" idx="6"/>
          </p:cNvCxnSpPr>
          <p:nvPr/>
        </p:nvCxnSpPr>
        <p:spPr>
          <a:xfrm flipH="1">
            <a:off x="7783380" y="933617"/>
            <a:ext cx="616533" cy="257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39" idx="1"/>
            <a:endCxn id="104" idx="6"/>
          </p:cNvCxnSpPr>
          <p:nvPr/>
        </p:nvCxnSpPr>
        <p:spPr>
          <a:xfrm flipH="1">
            <a:off x="7783380" y="1743850"/>
            <a:ext cx="636204" cy="176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11" idx="6"/>
            <a:endCxn id="89" idx="1"/>
          </p:cNvCxnSpPr>
          <p:nvPr/>
        </p:nvCxnSpPr>
        <p:spPr>
          <a:xfrm flipV="1">
            <a:off x="7937770" y="5058767"/>
            <a:ext cx="466926" cy="116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11" idx="6"/>
            <a:endCxn id="129" idx="1"/>
          </p:cNvCxnSpPr>
          <p:nvPr/>
        </p:nvCxnSpPr>
        <p:spPr>
          <a:xfrm>
            <a:off x="7937770" y="6227084"/>
            <a:ext cx="466927" cy="7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11" idx="6"/>
            <a:endCxn id="127" idx="1"/>
          </p:cNvCxnSpPr>
          <p:nvPr/>
        </p:nvCxnSpPr>
        <p:spPr>
          <a:xfrm flipV="1">
            <a:off x="7937770" y="5877231"/>
            <a:ext cx="466927" cy="349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8" idx="6"/>
            <a:endCxn id="135" idx="1"/>
          </p:cNvCxnSpPr>
          <p:nvPr/>
        </p:nvCxnSpPr>
        <p:spPr>
          <a:xfrm flipV="1">
            <a:off x="7811825" y="4261056"/>
            <a:ext cx="604181" cy="3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09" idx="6"/>
            <a:endCxn id="137" idx="1"/>
          </p:cNvCxnSpPr>
          <p:nvPr/>
        </p:nvCxnSpPr>
        <p:spPr>
          <a:xfrm flipV="1">
            <a:off x="7811825" y="4650082"/>
            <a:ext cx="607759" cy="49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08" idx="6"/>
          </p:cNvCxnSpPr>
          <p:nvPr/>
        </p:nvCxnSpPr>
        <p:spPr>
          <a:xfrm>
            <a:off x="7811825" y="4571327"/>
            <a:ext cx="648056" cy="52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08" idx="6"/>
          </p:cNvCxnSpPr>
          <p:nvPr/>
        </p:nvCxnSpPr>
        <p:spPr>
          <a:xfrm>
            <a:off x="7811825" y="4571327"/>
            <a:ext cx="648056" cy="3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06" idx="6"/>
            <a:endCxn id="142" idx="1"/>
          </p:cNvCxnSpPr>
          <p:nvPr/>
        </p:nvCxnSpPr>
        <p:spPr>
          <a:xfrm flipV="1">
            <a:off x="7817336" y="2566834"/>
            <a:ext cx="607525" cy="148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06" idx="6"/>
            <a:endCxn id="144" idx="1"/>
          </p:cNvCxnSpPr>
          <p:nvPr/>
        </p:nvCxnSpPr>
        <p:spPr>
          <a:xfrm flipV="1">
            <a:off x="7817336" y="2157580"/>
            <a:ext cx="597906" cy="189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675787" y="207997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721132" y="754828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698028" y="1284688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491515" y="359571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>
            <a:stCxn id="110" idx="6"/>
            <a:endCxn id="124" idx="1"/>
          </p:cNvCxnSpPr>
          <p:nvPr/>
        </p:nvCxnSpPr>
        <p:spPr>
          <a:xfrm flipV="1">
            <a:off x="7882361" y="5453619"/>
            <a:ext cx="522335" cy="22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98" idx="6"/>
            <a:endCxn id="143" idx="1"/>
          </p:cNvCxnSpPr>
          <p:nvPr/>
        </p:nvCxnSpPr>
        <p:spPr>
          <a:xfrm>
            <a:off x="7783380" y="1858817"/>
            <a:ext cx="629315" cy="115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00" idx="6"/>
            <a:endCxn id="144" idx="1"/>
          </p:cNvCxnSpPr>
          <p:nvPr/>
        </p:nvCxnSpPr>
        <p:spPr>
          <a:xfrm flipV="1">
            <a:off x="7812750" y="2157580"/>
            <a:ext cx="602492" cy="27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02" idx="6"/>
            <a:endCxn id="135" idx="1"/>
          </p:cNvCxnSpPr>
          <p:nvPr/>
        </p:nvCxnSpPr>
        <p:spPr>
          <a:xfrm>
            <a:off x="7783380" y="2981742"/>
            <a:ext cx="632626" cy="127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1" idx="3"/>
            <a:endCxn id="106" idx="2"/>
          </p:cNvCxnSpPr>
          <p:nvPr/>
        </p:nvCxnSpPr>
        <p:spPr>
          <a:xfrm flipV="1">
            <a:off x="6215150" y="4050647"/>
            <a:ext cx="280474" cy="1632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2" idx="3"/>
            <a:endCxn id="110" idx="2"/>
          </p:cNvCxnSpPr>
          <p:nvPr/>
        </p:nvCxnSpPr>
        <p:spPr>
          <a:xfrm flipV="1">
            <a:off x="6215150" y="5683134"/>
            <a:ext cx="275888" cy="737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2" idx="3"/>
            <a:endCxn id="111" idx="2"/>
          </p:cNvCxnSpPr>
          <p:nvPr/>
        </p:nvCxnSpPr>
        <p:spPr>
          <a:xfrm flipV="1">
            <a:off x="6215150" y="6227084"/>
            <a:ext cx="344038" cy="193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8" idx="3"/>
            <a:endCxn id="102" idx="2"/>
          </p:cNvCxnSpPr>
          <p:nvPr/>
        </p:nvCxnSpPr>
        <p:spPr>
          <a:xfrm flipV="1">
            <a:off x="6215150" y="2981742"/>
            <a:ext cx="246518" cy="224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8" idx="3"/>
            <a:endCxn id="104" idx="2"/>
          </p:cNvCxnSpPr>
          <p:nvPr/>
        </p:nvCxnSpPr>
        <p:spPr>
          <a:xfrm>
            <a:off x="6215150" y="3205942"/>
            <a:ext cx="246518" cy="300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8" idx="3"/>
            <a:endCxn id="106" idx="2"/>
          </p:cNvCxnSpPr>
          <p:nvPr/>
        </p:nvCxnSpPr>
        <p:spPr>
          <a:xfrm>
            <a:off x="6215150" y="3205942"/>
            <a:ext cx="280474" cy="844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08" idx="2"/>
          </p:cNvCxnSpPr>
          <p:nvPr/>
        </p:nvCxnSpPr>
        <p:spPr>
          <a:xfrm flipH="1" flipV="1">
            <a:off x="6159475" y="3397150"/>
            <a:ext cx="330638" cy="117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6" idx="3"/>
            <a:endCxn id="96" idx="2"/>
          </p:cNvCxnSpPr>
          <p:nvPr/>
        </p:nvCxnSpPr>
        <p:spPr>
          <a:xfrm flipV="1">
            <a:off x="6215150" y="1326986"/>
            <a:ext cx="214751" cy="1164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5" idx="3"/>
            <a:endCxn id="93" idx="2"/>
          </p:cNvCxnSpPr>
          <p:nvPr/>
        </p:nvCxnSpPr>
        <p:spPr>
          <a:xfrm flipV="1">
            <a:off x="6215150" y="239295"/>
            <a:ext cx="183274" cy="91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endCxn id="96" idx="2"/>
          </p:cNvCxnSpPr>
          <p:nvPr/>
        </p:nvCxnSpPr>
        <p:spPr>
          <a:xfrm flipV="1">
            <a:off x="6215150" y="1326986"/>
            <a:ext cx="214751" cy="15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7" idx="3"/>
            <a:endCxn id="95" idx="2"/>
          </p:cNvCxnSpPr>
          <p:nvPr/>
        </p:nvCxnSpPr>
        <p:spPr>
          <a:xfrm>
            <a:off x="6215150" y="437805"/>
            <a:ext cx="214751" cy="346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6" idx="3"/>
            <a:endCxn id="98" idx="2"/>
          </p:cNvCxnSpPr>
          <p:nvPr/>
        </p:nvCxnSpPr>
        <p:spPr>
          <a:xfrm flipV="1">
            <a:off x="6215150" y="1858817"/>
            <a:ext cx="246518" cy="632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6" idx="3"/>
            <a:endCxn id="100" idx="2"/>
          </p:cNvCxnSpPr>
          <p:nvPr/>
        </p:nvCxnSpPr>
        <p:spPr>
          <a:xfrm flipV="1">
            <a:off x="6215150" y="2435518"/>
            <a:ext cx="275888" cy="55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9" idx="3"/>
            <a:endCxn id="104" idx="2"/>
          </p:cNvCxnSpPr>
          <p:nvPr/>
        </p:nvCxnSpPr>
        <p:spPr>
          <a:xfrm flipV="1">
            <a:off x="6215150" y="3506278"/>
            <a:ext cx="246518" cy="453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0" idx="3"/>
            <a:endCxn id="108" idx="3"/>
          </p:cNvCxnSpPr>
          <p:nvPr/>
        </p:nvCxnSpPr>
        <p:spPr>
          <a:xfrm>
            <a:off x="6215150" y="4696690"/>
            <a:ext cx="468523" cy="51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endCxn id="109" idx="2"/>
          </p:cNvCxnSpPr>
          <p:nvPr/>
        </p:nvCxnSpPr>
        <p:spPr>
          <a:xfrm flipV="1">
            <a:off x="6126580" y="5149161"/>
            <a:ext cx="363533" cy="777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endCxn id="106" idx="3"/>
          </p:cNvCxnSpPr>
          <p:nvPr/>
        </p:nvCxnSpPr>
        <p:spPr>
          <a:xfrm flipV="1">
            <a:off x="6240623" y="4227586"/>
            <a:ext cx="448561" cy="275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5" idx="3"/>
            <a:endCxn id="96" idx="3"/>
          </p:cNvCxnSpPr>
          <p:nvPr/>
        </p:nvCxnSpPr>
        <p:spPr>
          <a:xfrm flipV="1">
            <a:off x="6208219" y="1503925"/>
            <a:ext cx="415242" cy="312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211565" y="2700457"/>
            <a:ext cx="551318" cy="46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31" idx="1"/>
          </p:cNvCxnSpPr>
          <p:nvPr/>
        </p:nvCxnSpPr>
        <p:spPr>
          <a:xfrm flipH="1">
            <a:off x="7883556" y="3432444"/>
            <a:ext cx="526354" cy="106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Flowchart: Connector 236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731637" y="1799503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Flowchart: Connector 237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788721" y="2379304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Flowchart: Connector 238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747546" y="2919021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Flowchart: Connector 239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757914" y="3429105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Flowchart: Connector 240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773282" y="3969801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lowchart: Connector 241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789476" y="4432955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Flowchart: Connector 242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858592" y="4565081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Flowchart: Connector 243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842862" y="5080950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Flowchart: Connector 244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854249" y="5602487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Flowchart: Connector 245">
            <a:extLst>
              <a:ext uri="{FF2B5EF4-FFF2-40B4-BE49-F238E27FC236}">
                <a16:creationId xmlns:a16="http://schemas.microsoft.com/office/drawing/2014/main" xmlns="" id="{90CC733D-CBB5-47CB-8FAF-34D6975C8A1F}"/>
              </a:ext>
            </a:extLst>
          </p:cNvPr>
          <p:cNvSpPr/>
          <p:nvPr/>
        </p:nvSpPr>
        <p:spPr>
          <a:xfrm>
            <a:off x="7906628" y="6159800"/>
            <a:ext cx="90693" cy="1012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0" y="0"/>
            <a:ext cx="11035811" cy="68624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0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88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Patton, Ryan</dc:creator>
  <cp:lastModifiedBy>Patton, Ryan</cp:lastModifiedBy>
  <cp:revision>9</cp:revision>
  <dcterms:created xsi:type="dcterms:W3CDTF">2019-12-03T18:49:21Z</dcterms:created>
  <dcterms:modified xsi:type="dcterms:W3CDTF">2019-12-11T05:17:11Z</dcterms:modified>
</cp:coreProperties>
</file>