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032E-E58A-4272-B9EB-4D72BB31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70F6-20B2-403B-A320-C8BD1E0E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52C5-A45A-4B24-8DAB-CAC53F6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7B25-D2A4-43D0-A911-0C290AE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134E-617E-4F77-89A5-362FD4F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727B-0E4A-4FDF-AE97-5902D918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9D20-8CE3-4161-B23C-3269D41A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FA94-5F96-4D66-B51D-0E45E4B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FD0A-F1AF-4B52-8B8F-3B17E144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D1B1-7A67-41CA-AB63-5906DAEB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5705E-4ECB-481C-A0B4-367B519C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C1674-F133-4697-B7CF-13579153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526C0-F2D1-42E4-A164-B68219DB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B77F-B40D-4AFA-A9D8-670F196F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0A49-3AFE-48D0-84EA-38C099A1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E3E2-9E36-4E2B-AABE-28AD863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2E1A-E914-4D7D-8CBD-DB692B56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5BFA-5312-47F7-A047-E0F4E052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11AF-A095-452E-92A6-CDD46FB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CA3C-D5AF-409A-9474-2E7C28C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F55-EF5A-427D-8BB9-7691E005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F4AB-9D4A-4F6E-951B-6CF0EEE0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58F1-5D37-4869-A766-359CC5A7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AACE-5AC7-4BD2-849B-3802FAB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45E8-A82E-400A-9561-32103310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CA6F-09F1-4292-B6DB-D5CA3F84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C174-0480-4D21-B0F0-7DE8EAAA9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FC0E2-1DED-437B-B9A2-DA1D6C7D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BDF1-2E8C-4FBD-8E2A-AF42F4DB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86DB-BD71-4B13-B006-7981842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A92C-4E17-44F8-9175-30486C64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73F0-DC37-4952-A6DF-A0FE4C0D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53341-062F-49ED-8D93-2A91BC4A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0ADD-0BCD-4B62-B398-EE7139183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A2C9-4638-4424-84DC-ED7038E5F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39504-415A-45F4-823C-3AE6E2231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C42B1-A636-4F39-8A25-78383C98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E781A-E816-4369-B987-23BDF16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69662-F0EF-4DF4-812C-51E42C08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FBD3-1E7D-491F-B491-ADE055D1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CABA9-1452-4690-A38A-34BC8D5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63C0-F0F6-4018-882E-04323DAB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5E91-E04E-4D9F-9017-F31B83C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04BEE-A1AD-495B-A718-171B72F1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D8A02-03FA-4F60-A387-265B4CA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48CC-D424-4C54-88E3-0C3B3AC6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18F-CFF6-4112-9011-E7A97CA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86C3-958C-4F1D-8618-46AF6565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EB538-C359-4DC7-B6BB-B18211F88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3074-9936-4862-B511-D6E0258C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4AF-D8DD-413A-80F1-ABF4DD1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C99F3-92C9-42B1-A6C5-8FE159B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DBC-8E1F-403E-80E6-DA5781E5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3698B-CF4C-448A-9CB7-23EAFDD37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CBD3D-7389-45F8-AE82-A361687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8D48-EB10-4754-B2B0-7D63F7C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43A9-787B-428C-92D9-31435CE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F53E-C7F5-4E7E-A4D2-CAB397C5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D58E-EB03-41E3-9BD7-DC13E602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A397-8FD5-4347-9646-95C0B58B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F4A1-3532-4114-BB1E-9C0B4DD2F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6637-776E-41EF-9D97-7C721F2B153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37A9-225E-4748-B684-65016CB78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3783-5D68-4FD9-B393-E48E53CE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5C8E-AE39-4B05-A78E-BE7DE64E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7F6A1-AD43-4BAE-8C40-0BECED50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3" y="3442033"/>
            <a:ext cx="3088256" cy="20230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C5128B-B211-4878-9A3E-6A83FAFFDE63}"/>
              </a:ext>
            </a:extLst>
          </p:cNvPr>
          <p:cNvSpPr/>
          <p:nvPr/>
        </p:nvSpPr>
        <p:spPr>
          <a:xfrm rot="14400000">
            <a:off x="381110" y="5685005"/>
            <a:ext cx="563592" cy="21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6BB401-4325-4C78-BD21-42C9D9C8ABE2}"/>
              </a:ext>
            </a:extLst>
          </p:cNvPr>
          <p:cNvSpPr/>
          <p:nvPr/>
        </p:nvSpPr>
        <p:spPr>
          <a:xfrm rot="3600000">
            <a:off x="647755" y="5407938"/>
            <a:ext cx="563592" cy="21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D66CB-8642-4C9D-9DB4-43B2407ED477}"/>
              </a:ext>
            </a:extLst>
          </p:cNvPr>
          <p:cNvSpPr txBox="1"/>
          <p:nvPr/>
        </p:nvSpPr>
        <p:spPr>
          <a:xfrm>
            <a:off x="-40258" y="6064851"/>
            <a:ext cx="209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 produces earthquake</a:t>
            </a: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12E2AD-104E-46C6-A8C5-FFF618889642}"/>
              </a:ext>
            </a:extLst>
          </p:cNvPr>
          <p:cNvCxnSpPr/>
          <p:nvPr/>
        </p:nvCxnSpPr>
        <p:spPr>
          <a:xfrm>
            <a:off x="0" y="63835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CDB4C0-96A5-4A60-8B24-D28C245D057C}"/>
              </a:ext>
            </a:extLst>
          </p:cNvPr>
          <p:cNvSpPr/>
          <p:nvPr/>
        </p:nvSpPr>
        <p:spPr>
          <a:xfrm>
            <a:off x="0" y="4865298"/>
            <a:ext cx="1196196" cy="1518249"/>
          </a:xfrm>
          <a:custGeom>
            <a:avLst/>
            <a:gdLst>
              <a:gd name="connsiteX0" fmla="*/ 1196196 w 1196196"/>
              <a:gd name="connsiteY0" fmla="*/ 1518249 h 1518249"/>
              <a:gd name="connsiteX1" fmla="*/ 1150189 w 1196196"/>
              <a:gd name="connsiteY1" fmla="*/ 1466490 h 1518249"/>
              <a:gd name="connsiteX2" fmla="*/ 1127185 w 1196196"/>
              <a:gd name="connsiteY2" fmla="*/ 1437736 h 1518249"/>
              <a:gd name="connsiteX3" fmla="*/ 1109932 w 1196196"/>
              <a:gd name="connsiteY3" fmla="*/ 1403230 h 1518249"/>
              <a:gd name="connsiteX4" fmla="*/ 1115683 w 1196196"/>
              <a:gd name="connsiteY4" fmla="*/ 1351472 h 1518249"/>
              <a:gd name="connsiteX5" fmla="*/ 1109932 w 1196196"/>
              <a:gd name="connsiteY5" fmla="*/ 1322717 h 1518249"/>
              <a:gd name="connsiteX6" fmla="*/ 1069675 w 1196196"/>
              <a:gd name="connsiteY6" fmla="*/ 1316966 h 1518249"/>
              <a:gd name="connsiteX7" fmla="*/ 1029419 w 1196196"/>
              <a:gd name="connsiteY7" fmla="*/ 1305464 h 1518249"/>
              <a:gd name="connsiteX8" fmla="*/ 1012166 w 1196196"/>
              <a:gd name="connsiteY8" fmla="*/ 1299713 h 1518249"/>
              <a:gd name="connsiteX9" fmla="*/ 1006415 w 1196196"/>
              <a:gd name="connsiteY9" fmla="*/ 1282460 h 1518249"/>
              <a:gd name="connsiteX10" fmla="*/ 1017917 w 1196196"/>
              <a:gd name="connsiteY10" fmla="*/ 1253706 h 1518249"/>
              <a:gd name="connsiteX11" fmla="*/ 1040921 w 1196196"/>
              <a:gd name="connsiteY11" fmla="*/ 1213449 h 1518249"/>
              <a:gd name="connsiteX12" fmla="*/ 1006415 w 1196196"/>
              <a:gd name="connsiteY12" fmla="*/ 1184694 h 1518249"/>
              <a:gd name="connsiteX13" fmla="*/ 1000664 w 1196196"/>
              <a:gd name="connsiteY13" fmla="*/ 1167441 h 1518249"/>
              <a:gd name="connsiteX14" fmla="*/ 994913 w 1196196"/>
              <a:gd name="connsiteY14" fmla="*/ 1121434 h 1518249"/>
              <a:gd name="connsiteX15" fmla="*/ 977660 w 1196196"/>
              <a:gd name="connsiteY15" fmla="*/ 1109932 h 1518249"/>
              <a:gd name="connsiteX16" fmla="*/ 966159 w 1196196"/>
              <a:gd name="connsiteY16" fmla="*/ 1058173 h 1518249"/>
              <a:gd name="connsiteX17" fmla="*/ 983411 w 1196196"/>
              <a:gd name="connsiteY17" fmla="*/ 1035170 h 1518249"/>
              <a:gd name="connsiteX18" fmla="*/ 989162 w 1196196"/>
              <a:gd name="connsiteY18" fmla="*/ 994913 h 1518249"/>
              <a:gd name="connsiteX19" fmla="*/ 971909 w 1196196"/>
              <a:gd name="connsiteY19" fmla="*/ 983411 h 1518249"/>
              <a:gd name="connsiteX20" fmla="*/ 902898 w 1196196"/>
              <a:gd name="connsiteY20" fmla="*/ 977660 h 1518249"/>
              <a:gd name="connsiteX21" fmla="*/ 879894 w 1196196"/>
              <a:gd name="connsiteY21" fmla="*/ 954656 h 1518249"/>
              <a:gd name="connsiteX22" fmla="*/ 845389 w 1196196"/>
              <a:gd name="connsiteY22" fmla="*/ 920151 h 1518249"/>
              <a:gd name="connsiteX23" fmla="*/ 845389 w 1196196"/>
              <a:gd name="connsiteY23" fmla="*/ 862641 h 1518249"/>
              <a:gd name="connsiteX24" fmla="*/ 833887 w 1196196"/>
              <a:gd name="connsiteY24" fmla="*/ 845389 h 1518249"/>
              <a:gd name="connsiteX25" fmla="*/ 845389 w 1196196"/>
              <a:gd name="connsiteY25" fmla="*/ 741872 h 1518249"/>
              <a:gd name="connsiteX26" fmla="*/ 851140 w 1196196"/>
              <a:gd name="connsiteY26" fmla="*/ 724619 h 1518249"/>
              <a:gd name="connsiteX27" fmla="*/ 833887 w 1196196"/>
              <a:gd name="connsiteY27" fmla="*/ 718868 h 1518249"/>
              <a:gd name="connsiteX28" fmla="*/ 793630 w 1196196"/>
              <a:gd name="connsiteY28" fmla="*/ 713117 h 1518249"/>
              <a:gd name="connsiteX29" fmla="*/ 764875 w 1196196"/>
              <a:gd name="connsiteY29" fmla="*/ 626853 h 1518249"/>
              <a:gd name="connsiteX30" fmla="*/ 661359 w 1196196"/>
              <a:gd name="connsiteY30" fmla="*/ 598098 h 1518249"/>
              <a:gd name="connsiteX31" fmla="*/ 644106 w 1196196"/>
              <a:gd name="connsiteY31" fmla="*/ 592347 h 1518249"/>
              <a:gd name="connsiteX32" fmla="*/ 506083 w 1196196"/>
              <a:gd name="connsiteY32" fmla="*/ 580845 h 1518249"/>
              <a:gd name="connsiteX33" fmla="*/ 454325 w 1196196"/>
              <a:gd name="connsiteY33" fmla="*/ 575094 h 1518249"/>
              <a:gd name="connsiteX34" fmla="*/ 425570 w 1196196"/>
              <a:gd name="connsiteY34" fmla="*/ 563592 h 1518249"/>
              <a:gd name="connsiteX35" fmla="*/ 448574 w 1196196"/>
              <a:gd name="connsiteY35" fmla="*/ 557841 h 1518249"/>
              <a:gd name="connsiteX36" fmla="*/ 483079 w 1196196"/>
              <a:gd name="connsiteY36" fmla="*/ 552090 h 1518249"/>
              <a:gd name="connsiteX37" fmla="*/ 500332 w 1196196"/>
              <a:gd name="connsiteY37" fmla="*/ 540589 h 1518249"/>
              <a:gd name="connsiteX38" fmla="*/ 523336 w 1196196"/>
              <a:gd name="connsiteY38" fmla="*/ 534838 h 1518249"/>
              <a:gd name="connsiteX39" fmla="*/ 540589 w 1196196"/>
              <a:gd name="connsiteY39" fmla="*/ 529087 h 1518249"/>
              <a:gd name="connsiteX40" fmla="*/ 540589 w 1196196"/>
              <a:gd name="connsiteY40" fmla="*/ 483079 h 1518249"/>
              <a:gd name="connsiteX41" fmla="*/ 534838 w 1196196"/>
              <a:gd name="connsiteY41" fmla="*/ 465826 h 1518249"/>
              <a:gd name="connsiteX42" fmla="*/ 511834 w 1196196"/>
              <a:gd name="connsiteY42" fmla="*/ 454324 h 1518249"/>
              <a:gd name="connsiteX43" fmla="*/ 488830 w 1196196"/>
              <a:gd name="connsiteY43" fmla="*/ 419819 h 1518249"/>
              <a:gd name="connsiteX44" fmla="*/ 465826 w 1196196"/>
              <a:gd name="connsiteY44" fmla="*/ 385313 h 1518249"/>
              <a:gd name="connsiteX45" fmla="*/ 431321 w 1196196"/>
              <a:gd name="connsiteY45" fmla="*/ 373811 h 1518249"/>
              <a:gd name="connsiteX46" fmla="*/ 408317 w 1196196"/>
              <a:gd name="connsiteY46" fmla="*/ 362309 h 1518249"/>
              <a:gd name="connsiteX47" fmla="*/ 339306 w 1196196"/>
              <a:gd name="connsiteY47" fmla="*/ 339306 h 1518249"/>
              <a:gd name="connsiteX48" fmla="*/ 322053 w 1196196"/>
              <a:gd name="connsiteY48" fmla="*/ 322053 h 1518249"/>
              <a:gd name="connsiteX49" fmla="*/ 304800 w 1196196"/>
              <a:gd name="connsiteY49" fmla="*/ 310551 h 1518249"/>
              <a:gd name="connsiteX50" fmla="*/ 310551 w 1196196"/>
              <a:gd name="connsiteY50" fmla="*/ 281796 h 1518249"/>
              <a:gd name="connsiteX51" fmla="*/ 299049 w 1196196"/>
              <a:gd name="connsiteY51" fmla="*/ 247290 h 1518249"/>
              <a:gd name="connsiteX52" fmla="*/ 281796 w 1196196"/>
              <a:gd name="connsiteY52" fmla="*/ 241540 h 1518249"/>
              <a:gd name="connsiteX53" fmla="*/ 276045 w 1196196"/>
              <a:gd name="connsiteY53" fmla="*/ 224287 h 1518249"/>
              <a:gd name="connsiteX54" fmla="*/ 270294 w 1196196"/>
              <a:gd name="connsiteY54" fmla="*/ 161026 h 1518249"/>
              <a:gd name="connsiteX55" fmla="*/ 264543 w 1196196"/>
              <a:gd name="connsiteY55" fmla="*/ 138023 h 1518249"/>
              <a:gd name="connsiteX56" fmla="*/ 241540 w 1196196"/>
              <a:gd name="connsiteY56" fmla="*/ 132272 h 1518249"/>
              <a:gd name="connsiteX57" fmla="*/ 207034 w 1196196"/>
              <a:gd name="connsiteY57" fmla="*/ 126521 h 1518249"/>
              <a:gd name="connsiteX58" fmla="*/ 189781 w 1196196"/>
              <a:gd name="connsiteY58" fmla="*/ 115019 h 1518249"/>
              <a:gd name="connsiteX59" fmla="*/ 166777 w 1196196"/>
              <a:gd name="connsiteY59" fmla="*/ 109268 h 1518249"/>
              <a:gd name="connsiteX60" fmla="*/ 161026 w 1196196"/>
              <a:gd name="connsiteY60" fmla="*/ 92015 h 1518249"/>
              <a:gd name="connsiteX61" fmla="*/ 132272 w 1196196"/>
              <a:gd name="connsiteY61" fmla="*/ 86264 h 1518249"/>
              <a:gd name="connsiteX62" fmla="*/ 115019 w 1196196"/>
              <a:gd name="connsiteY62" fmla="*/ 80513 h 1518249"/>
              <a:gd name="connsiteX63" fmla="*/ 69011 w 1196196"/>
              <a:gd name="connsiteY63" fmla="*/ 46007 h 1518249"/>
              <a:gd name="connsiteX64" fmla="*/ 23004 w 1196196"/>
              <a:gd name="connsiteY64" fmla="*/ 34506 h 1518249"/>
              <a:gd name="connsiteX65" fmla="*/ 17253 w 1196196"/>
              <a:gd name="connsiteY65" fmla="*/ 17253 h 1518249"/>
              <a:gd name="connsiteX66" fmla="*/ 0 w 1196196"/>
              <a:gd name="connsiteY66" fmla="*/ 0 h 151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96196" h="1518249">
                <a:moveTo>
                  <a:pt x="1196196" y="1518249"/>
                </a:moveTo>
                <a:cubicBezTo>
                  <a:pt x="1164229" y="1467100"/>
                  <a:pt x="1184599" y="1477960"/>
                  <a:pt x="1150189" y="1466490"/>
                </a:cubicBezTo>
                <a:cubicBezTo>
                  <a:pt x="1138993" y="1432903"/>
                  <a:pt x="1153198" y="1463749"/>
                  <a:pt x="1127185" y="1437736"/>
                </a:cubicBezTo>
                <a:cubicBezTo>
                  <a:pt x="1116037" y="1426588"/>
                  <a:pt x="1114609" y="1417262"/>
                  <a:pt x="1109932" y="1403230"/>
                </a:cubicBezTo>
                <a:cubicBezTo>
                  <a:pt x="1111849" y="1385977"/>
                  <a:pt x="1115683" y="1368831"/>
                  <a:pt x="1115683" y="1351472"/>
                </a:cubicBezTo>
                <a:cubicBezTo>
                  <a:pt x="1115683" y="1341697"/>
                  <a:pt x="1117752" y="1328582"/>
                  <a:pt x="1109932" y="1322717"/>
                </a:cubicBezTo>
                <a:cubicBezTo>
                  <a:pt x="1099088" y="1314584"/>
                  <a:pt x="1083094" y="1318883"/>
                  <a:pt x="1069675" y="1316966"/>
                </a:cubicBezTo>
                <a:lnTo>
                  <a:pt x="1029419" y="1305464"/>
                </a:lnTo>
                <a:cubicBezTo>
                  <a:pt x="1023613" y="1303722"/>
                  <a:pt x="1016453" y="1304000"/>
                  <a:pt x="1012166" y="1299713"/>
                </a:cubicBezTo>
                <a:cubicBezTo>
                  <a:pt x="1007879" y="1295426"/>
                  <a:pt x="1008332" y="1288211"/>
                  <a:pt x="1006415" y="1282460"/>
                </a:cubicBezTo>
                <a:cubicBezTo>
                  <a:pt x="1010249" y="1272875"/>
                  <a:pt x="1012446" y="1262460"/>
                  <a:pt x="1017917" y="1253706"/>
                </a:cubicBezTo>
                <a:cubicBezTo>
                  <a:pt x="1046469" y="1208024"/>
                  <a:pt x="1027648" y="1266540"/>
                  <a:pt x="1040921" y="1213449"/>
                </a:cubicBezTo>
                <a:cubicBezTo>
                  <a:pt x="1001133" y="1153767"/>
                  <a:pt x="1064787" y="1243066"/>
                  <a:pt x="1006415" y="1184694"/>
                </a:cubicBezTo>
                <a:cubicBezTo>
                  <a:pt x="1002128" y="1180407"/>
                  <a:pt x="1002581" y="1173192"/>
                  <a:pt x="1000664" y="1167441"/>
                </a:cubicBezTo>
                <a:cubicBezTo>
                  <a:pt x="998747" y="1152105"/>
                  <a:pt x="1000653" y="1135784"/>
                  <a:pt x="994913" y="1121434"/>
                </a:cubicBezTo>
                <a:cubicBezTo>
                  <a:pt x="992346" y="1115017"/>
                  <a:pt x="981494" y="1115683"/>
                  <a:pt x="977660" y="1109932"/>
                </a:cubicBezTo>
                <a:cubicBezTo>
                  <a:pt x="975338" y="1106449"/>
                  <a:pt x="966286" y="1058810"/>
                  <a:pt x="966159" y="1058173"/>
                </a:cubicBezTo>
                <a:cubicBezTo>
                  <a:pt x="971910" y="1050505"/>
                  <a:pt x="980136" y="1044178"/>
                  <a:pt x="983411" y="1035170"/>
                </a:cubicBezTo>
                <a:cubicBezTo>
                  <a:pt x="988043" y="1022431"/>
                  <a:pt x="992103" y="1008145"/>
                  <a:pt x="989162" y="994913"/>
                </a:cubicBezTo>
                <a:cubicBezTo>
                  <a:pt x="987663" y="988166"/>
                  <a:pt x="978687" y="984767"/>
                  <a:pt x="971909" y="983411"/>
                </a:cubicBezTo>
                <a:cubicBezTo>
                  <a:pt x="949274" y="978884"/>
                  <a:pt x="925902" y="979577"/>
                  <a:pt x="902898" y="977660"/>
                </a:cubicBezTo>
                <a:cubicBezTo>
                  <a:pt x="866092" y="965391"/>
                  <a:pt x="901364" y="982261"/>
                  <a:pt x="879894" y="954656"/>
                </a:cubicBezTo>
                <a:cubicBezTo>
                  <a:pt x="869908" y="941817"/>
                  <a:pt x="856891" y="931653"/>
                  <a:pt x="845389" y="920151"/>
                </a:cubicBezTo>
                <a:cubicBezTo>
                  <a:pt x="850723" y="893480"/>
                  <a:pt x="855391" y="889312"/>
                  <a:pt x="845389" y="862641"/>
                </a:cubicBezTo>
                <a:cubicBezTo>
                  <a:pt x="842962" y="856170"/>
                  <a:pt x="837721" y="851140"/>
                  <a:pt x="833887" y="845389"/>
                </a:cubicBezTo>
                <a:cubicBezTo>
                  <a:pt x="837721" y="810883"/>
                  <a:pt x="840479" y="776241"/>
                  <a:pt x="845389" y="741872"/>
                </a:cubicBezTo>
                <a:cubicBezTo>
                  <a:pt x="846246" y="735871"/>
                  <a:pt x="853851" y="730041"/>
                  <a:pt x="851140" y="724619"/>
                </a:cubicBezTo>
                <a:cubicBezTo>
                  <a:pt x="848429" y="719197"/>
                  <a:pt x="839831" y="720057"/>
                  <a:pt x="833887" y="718868"/>
                </a:cubicBezTo>
                <a:cubicBezTo>
                  <a:pt x="820595" y="716210"/>
                  <a:pt x="807049" y="715034"/>
                  <a:pt x="793630" y="713117"/>
                </a:cubicBezTo>
                <a:cubicBezTo>
                  <a:pt x="784045" y="684362"/>
                  <a:pt x="790094" y="643667"/>
                  <a:pt x="764875" y="626853"/>
                </a:cubicBezTo>
                <a:cubicBezTo>
                  <a:pt x="722128" y="598353"/>
                  <a:pt x="759052" y="619808"/>
                  <a:pt x="661359" y="598098"/>
                </a:cubicBezTo>
                <a:cubicBezTo>
                  <a:pt x="655441" y="596783"/>
                  <a:pt x="650131" y="593016"/>
                  <a:pt x="644106" y="592347"/>
                </a:cubicBezTo>
                <a:cubicBezTo>
                  <a:pt x="598221" y="587249"/>
                  <a:pt x="552061" y="585025"/>
                  <a:pt x="506083" y="580845"/>
                </a:cubicBezTo>
                <a:cubicBezTo>
                  <a:pt x="488795" y="579273"/>
                  <a:pt x="471578" y="577011"/>
                  <a:pt x="454325" y="575094"/>
                </a:cubicBezTo>
                <a:cubicBezTo>
                  <a:pt x="444740" y="571260"/>
                  <a:pt x="428835" y="573386"/>
                  <a:pt x="425570" y="563592"/>
                </a:cubicBezTo>
                <a:cubicBezTo>
                  <a:pt x="423071" y="556094"/>
                  <a:pt x="440824" y="559391"/>
                  <a:pt x="448574" y="557841"/>
                </a:cubicBezTo>
                <a:cubicBezTo>
                  <a:pt x="460008" y="555554"/>
                  <a:pt x="471577" y="554007"/>
                  <a:pt x="483079" y="552090"/>
                </a:cubicBezTo>
                <a:cubicBezTo>
                  <a:pt x="488830" y="548256"/>
                  <a:pt x="493979" y="543312"/>
                  <a:pt x="500332" y="540589"/>
                </a:cubicBezTo>
                <a:cubicBezTo>
                  <a:pt x="507597" y="537476"/>
                  <a:pt x="515736" y="537009"/>
                  <a:pt x="523336" y="534838"/>
                </a:cubicBezTo>
                <a:cubicBezTo>
                  <a:pt x="529165" y="533173"/>
                  <a:pt x="534838" y="531004"/>
                  <a:pt x="540589" y="529087"/>
                </a:cubicBezTo>
                <a:cubicBezTo>
                  <a:pt x="547746" y="500460"/>
                  <a:pt x="548768" y="511706"/>
                  <a:pt x="540589" y="483079"/>
                </a:cubicBezTo>
                <a:cubicBezTo>
                  <a:pt x="538924" y="477250"/>
                  <a:pt x="539125" y="470113"/>
                  <a:pt x="534838" y="465826"/>
                </a:cubicBezTo>
                <a:cubicBezTo>
                  <a:pt x="528776" y="459764"/>
                  <a:pt x="519502" y="458158"/>
                  <a:pt x="511834" y="454324"/>
                </a:cubicBezTo>
                <a:cubicBezTo>
                  <a:pt x="499865" y="406449"/>
                  <a:pt x="516631" y="451592"/>
                  <a:pt x="488830" y="419819"/>
                </a:cubicBezTo>
                <a:cubicBezTo>
                  <a:pt x="479727" y="409416"/>
                  <a:pt x="478940" y="389685"/>
                  <a:pt x="465826" y="385313"/>
                </a:cubicBezTo>
                <a:cubicBezTo>
                  <a:pt x="454324" y="381479"/>
                  <a:pt x="442578" y="378314"/>
                  <a:pt x="431321" y="373811"/>
                </a:cubicBezTo>
                <a:cubicBezTo>
                  <a:pt x="423361" y="370627"/>
                  <a:pt x="416450" y="365020"/>
                  <a:pt x="408317" y="362309"/>
                </a:cubicBezTo>
                <a:cubicBezTo>
                  <a:pt x="326826" y="335145"/>
                  <a:pt x="391180" y="365242"/>
                  <a:pt x="339306" y="339306"/>
                </a:cubicBezTo>
                <a:cubicBezTo>
                  <a:pt x="333555" y="333555"/>
                  <a:pt x="328301" y="327260"/>
                  <a:pt x="322053" y="322053"/>
                </a:cubicBezTo>
                <a:cubicBezTo>
                  <a:pt x="316743" y="317628"/>
                  <a:pt x="306699" y="317197"/>
                  <a:pt x="304800" y="310551"/>
                </a:cubicBezTo>
                <a:cubicBezTo>
                  <a:pt x="302115" y="301152"/>
                  <a:pt x="308634" y="291381"/>
                  <a:pt x="310551" y="281796"/>
                </a:cubicBezTo>
                <a:cubicBezTo>
                  <a:pt x="306717" y="270294"/>
                  <a:pt x="306096" y="257156"/>
                  <a:pt x="299049" y="247290"/>
                </a:cubicBezTo>
                <a:cubicBezTo>
                  <a:pt x="295525" y="242357"/>
                  <a:pt x="286083" y="245826"/>
                  <a:pt x="281796" y="241540"/>
                </a:cubicBezTo>
                <a:cubicBezTo>
                  <a:pt x="277509" y="237254"/>
                  <a:pt x="277962" y="230038"/>
                  <a:pt x="276045" y="224287"/>
                </a:cubicBezTo>
                <a:cubicBezTo>
                  <a:pt x="274128" y="203200"/>
                  <a:pt x="273092" y="182014"/>
                  <a:pt x="270294" y="161026"/>
                </a:cubicBezTo>
                <a:cubicBezTo>
                  <a:pt x="269249" y="153192"/>
                  <a:pt x="270132" y="143612"/>
                  <a:pt x="264543" y="138023"/>
                </a:cubicBezTo>
                <a:cubicBezTo>
                  <a:pt x="258954" y="132434"/>
                  <a:pt x="249290" y="133822"/>
                  <a:pt x="241540" y="132272"/>
                </a:cubicBezTo>
                <a:cubicBezTo>
                  <a:pt x="230106" y="129985"/>
                  <a:pt x="218536" y="128438"/>
                  <a:pt x="207034" y="126521"/>
                </a:cubicBezTo>
                <a:cubicBezTo>
                  <a:pt x="201283" y="122687"/>
                  <a:pt x="196134" y="117742"/>
                  <a:pt x="189781" y="115019"/>
                </a:cubicBezTo>
                <a:cubicBezTo>
                  <a:pt x="182516" y="111905"/>
                  <a:pt x="172949" y="114206"/>
                  <a:pt x="166777" y="109268"/>
                </a:cubicBezTo>
                <a:cubicBezTo>
                  <a:pt x="162043" y="105481"/>
                  <a:pt x="166070" y="95378"/>
                  <a:pt x="161026" y="92015"/>
                </a:cubicBezTo>
                <a:cubicBezTo>
                  <a:pt x="152893" y="86593"/>
                  <a:pt x="141755" y="88635"/>
                  <a:pt x="132272" y="86264"/>
                </a:cubicBezTo>
                <a:cubicBezTo>
                  <a:pt x="126391" y="84794"/>
                  <a:pt x="120770" y="82430"/>
                  <a:pt x="115019" y="80513"/>
                </a:cubicBezTo>
                <a:cubicBezTo>
                  <a:pt x="107964" y="74869"/>
                  <a:pt x="81219" y="52111"/>
                  <a:pt x="69011" y="46007"/>
                </a:cubicBezTo>
                <a:cubicBezTo>
                  <a:pt x="57219" y="40111"/>
                  <a:pt x="33945" y="36694"/>
                  <a:pt x="23004" y="34506"/>
                </a:cubicBezTo>
                <a:cubicBezTo>
                  <a:pt x="21087" y="28755"/>
                  <a:pt x="20616" y="22297"/>
                  <a:pt x="17253" y="17253"/>
                </a:cubicBezTo>
                <a:cubicBezTo>
                  <a:pt x="12742" y="10486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A8053-F689-42E2-A625-A60667351282}"/>
              </a:ext>
            </a:extLst>
          </p:cNvPr>
          <p:cNvSpPr txBox="1"/>
          <p:nvPr/>
        </p:nvSpPr>
        <p:spPr>
          <a:xfrm>
            <a:off x="430876" y="2659868"/>
            <a:ext cx="3088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Earthquake produced by ruptured fault transmits P-waves, felt first, followed by S-waves, and finally surface waves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FBD2A0-B9B9-443E-BC36-4F3CDF71F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33" y="418435"/>
            <a:ext cx="722340" cy="472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359718-0CD1-4DE0-9CA2-FE2610708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6" y="5216509"/>
            <a:ext cx="3223394" cy="161169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F4BBDA-4CD1-4C28-BBD2-B417A0370638}"/>
              </a:ext>
            </a:extLst>
          </p:cNvPr>
          <p:cNvSpPr/>
          <p:nvPr/>
        </p:nvSpPr>
        <p:spPr>
          <a:xfrm>
            <a:off x="1132936" y="6377796"/>
            <a:ext cx="86264" cy="494581"/>
          </a:xfrm>
          <a:custGeom>
            <a:avLst/>
            <a:gdLst>
              <a:gd name="connsiteX0" fmla="*/ 57509 w 86264"/>
              <a:gd name="connsiteY0" fmla="*/ 0 h 494581"/>
              <a:gd name="connsiteX1" fmla="*/ 69011 w 86264"/>
              <a:gd name="connsiteY1" fmla="*/ 103517 h 494581"/>
              <a:gd name="connsiteX2" fmla="*/ 80513 w 86264"/>
              <a:gd name="connsiteY2" fmla="*/ 126521 h 494581"/>
              <a:gd name="connsiteX3" fmla="*/ 86264 w 86264"/>
              <a:gd name="connsiteY3" fmla="*/ 143774 h 494581"/>
              <a:gd name="connsiteX4" fmla="*/ 11502 w 86264"/>
              <a:gd name="connsiteY4" fmla="*/ 166778 h 494581"/>
              <a:gd name="connsiteX5" fmla="*/ 0 w 86264"/>
              <a:gd name="connsiteY5" fmla="*/ 189781 h 494581"/>
              <a:gd name="connsiteX6" fmla="*/ 5751 w 86264"/>
              <a:gd name="connsiteY6" fmla="*/ 218536 h 494581"/>
              <a:gd name="connsiteX7" fmla="*/ 17253 w 86264"/>
              <a:gd name="connsiteY7" fmla="*/ 241540 h 494581"/>
              <a:gd name="connsiteX8" fmla="*/ 34506 w 86264"/>
              <a:gd name="connsiteY8" fmla="*/ 287547 h 494581"/>
              <a:gd name="connsiteX9" fmla="*/ 46007 w 86264"/>
              <a:gd name="connsiteY9" fmla="*/ 379562 h 494581"/>
              <a:gd name="connsiteX10" fmla="*/ 51758 w 86264"/>
              <a:gd name="connsiteY10" fmla="*/ 402566 h 494581"/>
              <a:gd name="connsiteX11" fmla="*/ 57509 w 86264"/>
              <a:gd name="connsiteY11" fmla="*/ 419819 h 494581"/>
              <a:gd name="connsiteX12" fmla="*/ 57509 w 86264"/>
              <a:gd name="connsiteY12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264" h="494581">
                <a:moveTo>
                  <a:pt x="57509" y="0"/>
                </a:moveTo>
                <a:cubicBezTo>
                  <a:pt x="58033" y="5239"/>
                  <a:pt x="66297" y="92662"/>
                  <a:pt x="69011" y="103517"/>
                </a:cubicBezTo>
                <a:cubicBezTo>
                  <a:pt x="71090" y="111834"/>
                  <a:pt x="77136" y="118641"/>
                  <a:pt x="80513" y="126521"/>
                </a:cubicBezTo>
                <a:cubicBezTo>
                  <a:pt x="82901" y="132093"/>
                  <a:pt x="84347" y="138023"/>
                  <a:pt x="86264" y="143774"/>
                </a:cubicBezTo>
                <a:cubicBezTo>
                  <a:pt x="40355" y="189683"/>
                  <a:pt x="112715" y="124607"/>
                  <a:pt x="11502" y="166778"/>
                </a:cubicBezTo>
                <a:cubicBezTo>
                  <a:pt x="3589" y="170075"/>
                  <a:pt x="3834" y="182113"/>
                  <a:pt x="0" y="189781"/>
                </a:cubicBezTo>
                <a:cubicBezTo>
                  <a:pt x="1917" y="199366"/>
                  <a:pt x="2660" y="209263"/>
                  <a:pt x="5751" y="218536"/>
                </a:cubicBezTo>
                <a:cubicBezTo>
                  <a:pt x="8462" y="226669"/>
                  <a:pt x="13771" y="233706"/>
                  <a:pt x="17253" y="241540"/>
                </a:cubicBezTo>
                <a:cubicBezTo>
                  <a:pt x="26421" y="262168"/>
                  <a:pt x="28183" y="268579"/>
                  <a:pt x="34506" y="287547"/>
                </a:cubicBezTo>
                <a:cubicBezTo>
                  <a:pt x="39491" y="342395"/>
                  <a:pt x="36865" y="338423"/>
                  <a:pt x="46007" y="379562"/>
                </a:cubicBezTo>
                <a:cubicBezTo>
                  <a:pt x="47722" y="387278"/>
                  <a:pt x="49587" y="394966"/>
                  <a:pt x="51758" y="402566"/>
                </a:cubicBezTo>
                <a:cubicBezTo>
                  <a:pt x="53423" y="408395"/>
                  <a:pt x="57131" y="413769"/>
                  <a:pt x="57509" y="419819"/>
                </a:cubicBezTo>
                <a:cubicBezTo>
                  <a:pt x="59064" y="444691"/>
                  <a:pt x="57509" y="469660"/>
                  <a:pt x="57509" y="4945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5A6DFE1-69EB-49E5-95F2-83A39981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30585" y="6664627"/>
            <a:ext cx="305557" cy="149519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470DEE32-8EDE-4C96-B4D0-87FF32C65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994" y="6537149"/>
            <a:ext cx="305557" cy="149519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DAB67D63-9A47-4F57-A329-0035F9CD8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741" y="6589867"/>
            <a:ext cx="305557" cy="14951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F9515B4-1326-4BBA-8887-D56909B96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19133" y="6284664"/>
            <a:ext cx="305557" cy="149519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D888DCD2-BD81-490C-BCBE-00CAC2C11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8098" y="5257054"/>
            <a:ext cx="305557" cy="14951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5D6730F-3942-4518-8863-9CF2C8DB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83267" y="6611908"/>
            <a:ext cx="305557" cy="149519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342C6D9-2B65-4443-8B0C-6970A4D84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45284" y="6629245"/>
            <a:ext cx="305557" cy="149519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E442BAB5-DD07-46DC-BAE2-F4F195842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994" y="5709665"/>
            <a:ext cx="305557" cy="149519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FC3DD7B5-5361-4A43-8D2D-C2AC27A3D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8316" y="6407671"/>
            <a:ext cx="305557" cy="149519"/>
          </a:xfrm>
          <a:prstGeom prst="rect">
            <a:avLst/>
          </a:prstGeom>
        </p:spPr>
      </p:pic>
      <p:pic>
        <p:nvPicPr>
          <p:cNvPr id="38" name="Picture 3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0A4BB66-9E49-4DD4-B19F-71C8D22BA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34" y="6022357"/>
            <a:ext cx="410204" cy="4102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2642FA-3BD6-4895-AAFF-CEC19285A18F}"/>
              </a:ext>
            </a:extLst>
          </p:cNvPr>
          <p:cNvSpPr txBox="1"/>
          <p:nvPr/>
        </p:nvSpPr>
        <p:spPr>
          <a:xfrm>
            <a:off x="8133873" y="347138"/>
            <a:ext cx="281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GPS-enabled data communication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90DE43E-6C2F-4AC3-ABAA-9B2C3A178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198" y="4482754"/>
            <a:ext cx="456209" cy="45620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603FF3-7596-45A9-BAA8-28BC46587D14}"/>
              </a:ext>
            </a:extLst>
          </p:cNvPr>
          <p:cNvCxnSpPr/>
          <p:nvPr/>
        </p:nvCxnSpPr>
        <p:spPr>
          <a:xfrm flipV="1">
            <a:off x="9230264" y="4865298"/>
            <a:ext cx="1075427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AF955F-887D-4B95-953F-3DE5DF17E194}"/>
              </a:ext>
            </a:extLst>
          </p:cNvPr>
          <p:cNvCxnSpPr/>
          <p:nvPr/>
        </p:nvCxnSpPr>
        <p:spPr>
          <a:xfrm flipV="1">
            <a:off x="10288438" y="4938963"/>
            <a:ext cx="161026" cy="68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8581B1-273B-4E4F-B72D-15337C10448A}"/>
              </a:ext>
            </a:extLst>
          </p:cNvPr>
          <p:cNvCxnSpPr/>
          <p:nvPr/>
        </p:nvCxnSpPr>
        <p:spPr>
          <a:xfrm>
            <a:off x="8085826" y="1006126"/>
            <a:ext cx="2317631" cy="34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304C55-207A-4334-9900-1FBE9F96A6D7}"/>
              </a:ext>
            </a:extLst>
          </p:cNvPr>
          <p:cNvCxnSpPr/>
          <p:nvPr/>
        </p:nvCxnSpPr>
        <p:spPr>
          <a:xfrm flipH="1">
            <a:off x="6326536" y="973611"/>
            <a:ext cx="1189947" cy="48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74F7F2-CF4D-43BB-A156-59A544CDFB63}"/>
              </a:ext>
            </a:extLst>
          </p:cNvPr>
          <p:cNvCxnSpPr/>
          <p:nvPr/>
        </p:nvCxnSpPr>
        <p:spPr>
          <a:xfrm flipV="1">
            <a:off x="3729987" y="891396"/>
            <a:ext cx="3630037" cy="230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E412F6-7DE4-4490-8880-BD35342BF258}"/>
              </a:ext>
            </a:extLst>
          </p:cNvPr>
          <p:cNvCxnSpPr/>
          <p:nvPr/>
        </p:nvCxnSpPr>
        <p:spPr>
          <a:xfrm flipH="1">
            <a:off x="583655" y="4849242"/>
            <a:ext cx="311280" cy="22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35B173-252D-428B-8890-4D641F96736F}"/>
              </a:ext>
            </a:extLst>
          </p:cNvPr>
          <p:cNvCxnSpPr/>
          <p:nvPr/>
        </p:nvCxnSpPr>
        <p:spPr>
          <a:xfrm flipH="1" flipV="1">
            <a:off x="10854914" y="4930797"/>
            <a:ext cx="1164558" cy="6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F275E8-430D-4A4F-B219-38F6A560E483}"/>
              </a:ext>
            </a:extLst>
          </p:cNvPr>
          <p:cNvCxnSpPr/>
          <p:nvPr/>
        </p:nvCxnSpPr>
        <p:spPr>
          <a:xfrm flipH="1" flipV="1">
            <a:off x="10656498" y="5069151"/>
            <a:ext cx="627699" cy="58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8A5C9A-81DA-44C1-897F-58CF88EDCF14}"/>
              </a:ext>
            </a:extLst>
          </p:cNvPr>
          <p:cNvSpPr txBox="1"/>
          <p:nvPr/>
        </p:nvSpPr>
        <p:spPr>
          <a:xfrm>
            <a:off x="10863532" y="4085668"/>
            <a:ext cx="132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Early Mass-Notification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D3C10F-3BBD-4DB6-96C4-2948361B8F32}"/>
              </a:ext>
            </a:extLst>
          </p:cNvPr>
          <p:cNvSpPr txBox="1"/>
          <p:nvPr/>
        </p:nvSpPr>
        <p:spPr>
          <a:xfrm>
            <a:off x="4428725" y="5157741"/>
            <a:ext cx="1794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Earthquake detection center used as communication 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5BC0E9-811E-4246-B68D-FE36300C281F}"/>
              </a:ext>
            </a:extLst>
          </p:cNvPr>
          <p:cNvSpPr txBox="1"/>
          <p:nvPr/>
        </p:nvSpPr>
        <p:spPr>
          <a:xfrm>
            <a:off x="3693478" y="6395752"/>
            <a:ext cx="255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Sensors distributed around city transmit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19618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Ryan Patton</cp:lastModifiedBy>
  <cp:revision>7</cp:revision>
  <dcterms:created xsi:type="dcterms:W3CDTF">2019-09-20T00:29:10Z</dcterms:created>
  <dcterms:modified xsi:type="dcterms:W3CDTF">2019-09-20T02:07:35Z</dcterms:modified>
</cp:coreProperties>
</file>