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Patton" initials="RP" lastIdx="1" clrIdx="0">
    <p:extLst>
      <p:ext uri="{19B8F6BF-5375-455C-9EA6-DF929625EA0E}">
        <p15:presenceInfo xmlns:p15="http://schemas.microsoft.com/office/powerpoint/2012/main" userId="f925ee0e432491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28" d="100"/>
          <a:sy n="128" d="100"/>
        </p:scale>
        <p:origin x="-162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9T20:31:00.48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3BA40-8C12-4708-B910-74744FC3834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C2E2A7-420C-4594-8FBA-C7DC04743242}">
      <dgm:prSet phldrT="[Text]"/>
      <dgm:spPr/>
      <dgm:t>
        <a:bodyPr/>
        <a:lstStyle/>
        <a:p>
          <a:r>
            <a:rPr lang="en-US" dirty="0"/>
            <a:t>Seismic Prediction System</a:t>
          </a:r>
        </a:p>
      </dgm:t>
    </dgm:pt>
    <dgm:pt modelId="{E22200E8-DC37-4D0A-ABB7-E406D3426169}" type="parTrans" cxnId="{5EFF19FC-B230-4D72-987A-68E5340B9390}">
      <dgm:prSet/>
      <dgm:spPr/>
      <dgm:t>
        <a:bodyPr/>
        <a:lstStyle/>
        <a:p>
          <a:endParaRPr lang="en-US"/>
        </a:p>
      </dgm:t>
    </dgm:pt>
    <dgm:pt modelId="{27C38AFB-3B61-403F-8563-25D0BC653C6E}" type="sibTrans" cxnId="{5EFF19FC-B230-4D72-987A-68E5340B9390}">
      <dgm:prSet/>
      <dgm:spPr/>
      <dgm:t>
        <a:bodyPr/>
        <a:lstStyle/>
        <a:p>
          <a:endParaRPr lang="en-US"/>
        </a:p>
      </dgm:t>
    </dgm:pt>
    <dgm:pt modelId="{F7E2F1AE-6293-4D17-BECA-37C45284824D}">
      <dgm:prSet phldrT="[Text]"/>
      <dgm:spPr/>
      <dgm:t>
        <a:bodyPr/>
        <a:lstStyle/>
        <a:p>
          <a:r>
            <a:rPr lang="en-US" dirty="0"/>
            <a:t>1.0 Wave Detection</a:t>
          </a:r>
        </a:p>
      </dgm:t>
    </dgm:pt>
    <dgm:pt modelId="{AEDFAA30-DAB6-489B-9CFC-9A295DA4CE1D}" type="parTrans" cxnId="{F26173E0-8DBE-4490-96ED-C2B85FFC6E96}">
      <dgm:prSet/>
      <dgm:spPr/>
      <dgm:t>
        <a:bodyPr/>
        <a:lstStyle/>
        <a:p>
          <a:endParaRPr lang="en-US"/>
        </a:p>
      </dgm:t>
    </dgm:pt>
    <dgm:pt modelId="{A1A30555-1B5A-4705-B5CD-4847BB59512C}" type="sibTrans" cxnId="{F26173E0-8DBE-4490-96ED-C2B85FFC6E96}">
      <dgm:prSet/>
      <dgm:spPr/>
      <dgm:t>
        <a:bodyPr/>
        <a:lstStyle/>
        <a:p>
          <a:endParaRPr lang="en-US"/>
        </a:p>
      </dgm:t>
    </dgm:pt>
    <dgm:pt modelId="{BEA08BB2-2FB6-41B2-A96D-082242A33293}">
      <dgm:prSet phldrT="[Text]"/>
      <dgm:spPr/>
      <dgm:t>
        <a:bodyPr/>
        <a:lstStyle/>
        <a:p>
          <a:r>
            <a:rPr lang="en-US" dirty="0"/>
            <a:t>2.0 GPS Enabled</a:t>
          </a:r>
        </a:p>
      </dgm:t>
    </dgm:pt>
    <dgm:pt modelId="{D4CA5202-A177-4880-BE00-159DC0DDD637}" type="parTrans" cxnId="{E9724949-F8AB-49E3-B751-28E757801BD9}">
      <dgm:prSet/>
      <dgm:spPr/>
      <dgm:t>
        <a:bodyPr/>
        <a:lstStyle/>
        <a:p>
          <a:endParaRPr lang="en-US"/>
        </a:p>
      </dgm:t>
    </dgm:pt>
    <dgm:pt modelId="{6F965ADE-3742-4103-8808-80BC4F6EC0DE}" type="sibTrans" cxnId="{E9724949-F8AB-49E3-B751-28E757801BD9}">
      <dgm:prSet/>
      <dgm:spPr/>
      <dgm:t>
        <a:bodyPr/>
        <a:lstStyle/>
        <a:p>
          <a:endParaRPr lang="en-US"/>
        </a:p>
      </dgm:t>
    </dgm:pt>
    <dgm:pt modelId="{92847D65-FEED-493E-BC06-F3FAADA80F4A}">
      <dgm:prSet phldrT="[Text]"/>
      <dgm:spPr/>
      <dgm:t>
        <a:bodyPr/>
        <a:lstStyle/>
        <a:p>
          <a:r>
            <a:rPr lang="en-US" dirty="0"/>
            <a:t>3.0 Data Storage </a:t>
          </a:r>
        </a:p>
      </dgm:t>
    </dgm:pt>
    <dgm:pt modelId="{6B4EF682-F3A4-45DB-99C8-0441ED804CB2}" type="parTrans" cxnId="{5F4D27AC-70E4-48E3-9B2A-5F5B57BF3EEE}">
      <dgm:prSet/>
      <dgm:spPr/>
      <dgm:t>
        <a:bodyPr/>
        <a:lstStyle/>
        <a:p>
          <a:endParaRPr lang="en-US"/>
        </a:p>
      </dgm:t>
    </dgm:pt>
    <dgm:pt modelId="{CB8A64D5-FDAA-47F2-9F30-E5FFFD670C14}" type="sibTrans" cxnId="{5F4D27AC-70E4-48E3-9B2A-5F5B57BF3EEE}">
      <dgm:prSet/>
      <dgm:spPr/>
      <dgm:t>
        <a:bodyPr/>
        <a:lstStyle/>
        <a:p>
          <a:endParaRPr lang="en-US"/>
        </a:p>
      </dgm:t>
    </dgm:pt>
    <dgm:pt modelId="{8CD39A88-1ED3-4AC6-8EDA-DC2DEB5694C3}">
      <dgm:prSet/>
      <dgm:spPr/>
      <dgm:t>
        <a:bodyPr/>
        <a:lstStyle/>
        <a:p>
          <a:r>
            <a:rPr lang="en-US" dirty="0"/>
            <a:t>4.0 Data Access</a:t>
          </a:r>
        </a:p>
      </dgm:t>
    </dgm:pt>
    <dgm:pt modelId="{6541D33B-68BD-4080-8C10-57C1EB8BA081}" type="parTrans" cxnId="{A13A5F8E-B38A-43CB-9273-7B58F0124CF3}">
      <dgm:prSet/>
      <dgm:spPr/>
      <dgm:t>
        <a:bodyPr/>
        <a:lstStyle/>
        <a:p>
          <a:endParaRPr lang="en-US"/>
        </a:p>
      </dgm:t>
    </dgm:pt>
    <dgm:pt modelId="{A2645DD4-BDC2-482B-8F02-CEFDAEFA001C}" type="sibTrans" cxnId="{A13A5F8E-B38A-43CB-9273-7B58F0124CF3}">
      <dgm:prSet/>
      <dgm:spPr/>
      <dgm:t>
        <a:bodyPr/>
        <a:lstStyle/>
        <a:p>
          <a:endParaRPr lang="en-US"/>
        </a:p>
      </dgm:t>
    </dgm:pt>
    <dgm:pt modelId="{2E3D09D0-5BA8-43B0-BAF2-92091F6F22CD}">
      <dgm:prSet/>
      <dgm:spPr/>
      <dgm:t>
        <a:bodyPr/>
        <a:lstStyle/>
        <a:p>
          <a:r>
            <a:rPr lang="en-US" dirty="0"/>
            <a:t>5.0 Applied Earthquake Analytics</a:t>
          </a:r>
        </a:p>
      </dgm:t>
    </dgm:pt>
    <dgm:pt modelId="{6D2A2054-8CE5-4499-AB11-9916854B0492}" type="parTrans" cxnId="{7743F3E2-E3C1-46BE-813E-B359D21B3221}">
      <dgm:prSet/>
      <dgm:spPr/>
      <dgm:t>
        <a:bodyPr/>
        <a:lstStyle/>
        <a:p>
          <a:endParaRPr lang="en-US"/>
        </a:p>
      </dgm:t>
    </dgm:pt>
    <dgm:pt modelId="{57BFC733-2BB0-4E9E-92BB-C97C133ECE05}" type="sibTrans" cxnId="{7743F3E2-E3C1-46BE-813E-B359D21B3221}">
      <dgm:prSet/>
      <dgm:spPr/>
      <dgm:t>
        <a:bodyPr/>
        <a:lstStyle/>
        <a:p>
          <a:endParaRPr lang="en-US"/>
        </a:p>
      </dgm:t>
    </dgm:pt>
    <dgm:pt modelId="{F9E7B6D7-153F-4939-A2F3-E5B133082954}">
      <dgm:prSet/>
      <dgm:spPr/>
      <dgm:t>
        <a:bodyPr/>
        <a:lstStyle/>
        <a:p>
          <a:r>
            <a:rPr lang="en-US" dirty="0"/>
            <a:t>6.0 Network Interface</a:t>
          </a:r>
        </a:p>
      </dgm:t>
    </dgm:pt>
    <dgm:pt modelId="{2DF3591F-13DE-4384-88A1-B627D8A2A534}" type="parTrans" cxnId="{7E0C6D1E-D7C2-479F-9320-FC4F5A39164F}">
      <dgm:prSet/>
      <dgm:spPr/>
      <dgm:t>
        <a:bodyPr/>
        <a:lstStyle/>
        <a:p>
          <a:endParaRPr lang="en-US"/>
        </a:p>
      </dgm:t>
    </dgm:pt>
    <dgm:pt modelId="{7E432AD1-AD94-4584-8548-7E5C89823FEE}" type="sibTrans" cxnId="{7E0C6D1E-D7C2-479F-9320-FC4F5A39164F}">
      <dgm:prSet/>
      <dgm:spPr/>
      <dgm:t>
        <a:bodyPr/>
        <a:lstStyle/>
        <a:p>
          <a:endParaRPr lang="en-US"/>
        </a:p>
      </dgm:t>
    </dgm:pt>
    <dgm:pt modelId="{A2D521F2-3C89-4E93-985E-38AAC3517AC1}">
      <dgm:prSet/>
      <dgm:spPr/>
      <dgm:t>
        <a:bodyPr/>
        <a:lstStyle/>
        <a:p>
          <a:r>
            <a:rPr lang="en-US" dirty="0"/>
            <a:t>7.0 Component Data Transfer</a:t>
          </a:r>
        </a:p>
      </dgm:t>
    </dgm:pt>
    <dgm:pt modelId="{CF458B65-9B0E-42B2-A7B7-8AB698D3411D}" type="parTrans" cxnId="{705F546F-08C2-4F62-8146-8B07869ED1DA}">
      <dgm:prSet/>
      <dgm:spPr/>
      <dgm:t>
        <a:bodyPr/>
        <a:lstStyle/>
        <a:p>
          <a:endParaRPr lang="en-US"/>
        </a:p>
      </dgm:t>
    </dgm:pt>
    <dgm:pt modelId="{4FFF3C19-BCBE-4106-9433-CB4B32947C98}" type="sibTrans" cxnId="{705F546F-08C2-4F62-8146-8B07869ED1DA}">
      <dgm:prSet/>
      <dgm:spPr/>
      <dgm:t>
        <a:bodyPr/>
        <a:lstStyle/>
        <a:p>
          <a:endParaRPr lang="en-US"/>
        </a:p>
      </dgm:t>
    </dgm:pt>
    <dgm:pt modelId="{BBCFF696-27F9-4F1C-A936-94E291E7DBA8}">
      <dgm:prSet/>
      <dgm:spPr/>
      <dgm:t>
        <a:bodyPr/>
        <a:lstStyle/>
        <a:p>
          <a:r>
            <a:rPr lang="en-US" dirty="0"/>
            <a:t>8.0 Data Collection Sources</a:t>
          </a:r>
        </a:p>
      </dgm:t>
    </dgm:pt>
    <dgm:pt modelId="{376A6ED2-43C9-4105-85B3-2B79D5A2735B}" type="parTrans" cxnId="{E54F7124-987A-4A88-AA56-5D51239DF6C6}">
      <dgm:prSet/>
      <dgm:spPr/>
      <dgm:t>
        <a:bodyPr/>
        <a:lstStyle/>
        <a:p>
          <a:endParaRPr lang="en-US"/>
        </a:p>
      </dgm:t>
    </dgm:pt>
    <dgm:pt modelId="{24816724-530E-4282-B0F5-91A7BDD47753}" type="sibTrans" cxnId="{E54F7124-987A-4A88-AA56-5D51239DF6C6}">
      <dgm:prSet/>
      <dgm:spPr/>
      <dgm:t>
        <a:bodyPr/>
        <a:lstStyle/>
        <a:p>
          <a:endParaRPr lang="en-US"/>
        </a:p>
      </dgm:t>
    </dgm:pt>
    <dgm:pt modelId="{B31FAD99-0C72-4006-A9BF-7761E81603D2}">
      <dgm:prSet/>
      <dgm:spPr/>
      <dgm:t>
        <a:bodyPr/>
        <a:lstStyle/>
        <a:p>
          <a:r>
            <a:rPr lang="en-US" dirty="0"/>
            <a:t>9.0 Real-time algorithm predictions</a:t>
          </a:r>
        </a:p>
      </dgm:t>
    </dgm:pt>
    <dgm:pt modelId="{E4453921-BF3B-43A2-ADD1-C3702C3D517E}" type="parTrans" cxnId="{E5217A04-0D8E-4DFD-9AFA-DDFE318EE0C7}">
      <dgm:prSet/>
      <dgm:spPr/>
      <dgm:t>
        <a:bodyPr/>
        <a:lstStyle/>
        <a:p>
          <a:endParaRPr lang="en-US"/>
        </a:p>
      </dgm:t>
    </dgm:pt>
    <dgm:pt modelId="{09A43613-B2D1-4D67-B38E-3969458A05A0}" type="sibTrans" cxnId="{E5217A04-0D8E-4DFD-9AFA-DDFE318EE0C7}">
      <dgm:prSet/>
      <dgm:spPr/>
      <dgm:t>
        <a:bodyPr/>
        <a:lstStyle/>
        <a:p>
          <a:endParaRPr lang="en-US"/>
        </a:p>
      </dgm:t>
    </dgm:pt>
    <dgm:pt modelId="{D90FCDBA-A1FF-4CCA-A900-F54A61F3AECF}">
      <dgm:prSet/>
      <dgm:spPr/>
      <dgm:t>
        <a:bodyPr/>
        <a:lstStyle/>
        <a:p>
          <a:r>
            <a:rPr lang="en-US" dirty="0"/>
            <a:t>10.0  Algorithm Inputs</a:t>
          </a:r>
        </a:p>
      </dgm:t>
    </dgm:pt>
    <dgm:pt modelId="{AAAF20C9-9859-4A9D-98EE-FC0D74EFD5CD}" type="parTrans" cxnId="{16EAB922-549E-49E2-B982-980EF73088FE}">
      <dgm:prSet/>
      <dgm:spPr/>
      <dgm:t>
        <a:bodyPr/>
        <a:lstStyle/>
        <a:p>
          <a:endParaRPr lang="en-US"/>
        </a:p>
      </dgm:t>
    </dgm:pt>
    <dgm:pt modelId="{F69AD99C-20E2-43DB-8678-3AAF45E570B8}" type="sibTrans" cxnId="{16EAB922-549E-49E2-B982-980EF73088FE}">
      <dgm:prSet/>
      <dgm:spPr/>
      <dgm:t>
        <a:bodyPr/>
        <a:lstStyle/>
        <a:p>
          <a:endParaRPr lang="en-US"/>
        </a:p>
      </dgm:t>
    </dgm:pt>
    <dgm:pt modelId="{99A9C5EA-B0EC-4734-AD60-A78D6B2410FA}">
      <dgm:prSet/>
      <dgm:spPr/>
      <dgm:t>
        <a:bodyPr/>
        <a:lstStyle/>
        <a:p>
          <a:r>
            <a:rPr lang="en-US" dirty="0"/>
            <a:t>11.0 Data Collection Operations</a:t>
          </a:r>
        </a:p>
      </dgm:t>
    </dgm:pt>
    <dgm:pt modelId="{C746E111-EF18-4114-A397-7A941E474D07}" type="parTrans" cxnId="{78856DDB-9688-4A74-B48E-FD035C9E0DC5}">
      <dgm:prSet/>
      <dgm:spPr/>
      <dgm:t>
        <a:bodyPr/>
        <a:lstStyle/>
        <a:p>
          <a:endParaRPr lang="en-US"/>
        </a:p>
      </dgm:t>
    </dgm:pt>
    <dgm:pt modelId="{67ABE8F8-9699-43AE-87BC-86E3823A9DE5}" type="sibTrans" cxnId="{78856DDB-9688-4A74-B48E-FD035C9E0DC5}">
      <dgm:prSet/>
      <dgm:spPr/>
      <dgm:t>
        <a:bodyPr/>
        <a:lstStyle/>
        <a:p>
          <a:endParaRPr lang="en-US"/>
        </a:p>
      </dgm:t>
    </dgm:pt>
    <dgm:pt modelId="{99DF0A17-BB29-4BA1-89D0-83354F7407F6}">
      <dgm:prSet/>
      <dgm:spPr/>
      <dgm:t>
        <a:bodyPr/>
        <a:lstStyle/>
        <a:p>
          <a:r>
            <a:rPr lang="en-US" dirty="0"/>
            <a:t>12.0  Data Process Operations</a:t>
          </a:r>
        </a:p>
      </dgm:t>
    </dgm:pt>
    <dgm:pt modelId="{50F6B8B5-C148-4EE8-8FFC-B23CA9377A4D}" type="parTrans" cxnId="{099401A3-A2AE-4EC0-BE37-CAE38DF96680}">
      <dgm:prSet/>
      <dgm:spPr/>
      <dgm:t>
        <a:bodyPr/>
        <a:lstStyle/>
        <a:p>
          <a:endParaRPr lang="en-US"/>
        </a:p>
      </dgm:t>
    </dgm:pt>
    <dgm:pt modelId="{EED9DA21-94DB-4C82-8325-53C72DE1B618}" type="sibTrans" cxnId="{099401A3-A2AE-4EC0-BE37-CAE38DF96680}">
      <dgm:prSet/>
      <dgm:spPr/>
      <dgm:t>
        <a:bodyPr/>
        <a:lstStyle/>
        <a:p>
          <a:endParaRPr lang="en-US"/>
        </a:p>
      </dgm:t>
    </dgm:pt>
    <dgm:pt modelId="{DD30F57F-B68F-4A73-AD10-1486222B6DE2}">
      <dgm:prSet/>
      <dgm:spPr/>
      <dgm:t>
        <a:bodyPr/>
        <a:lstStyle/>
        <a:p>
          <a:r>
            <a:rPr lang="en-US" dirty="0"/>
            <a:t>13.0 Earthquake Prediction Notifications</a:t>
          </a:r>
        </a:p>
      </dgm:t>
    </dgm:pt>
    <dgm:pt modelId="{F9B8F91D-0861-4F53-A71D-5202B96A97D6}" type="parTrans" cxnId="{01BD4403-7C77-4A8A-8E08-D9BA2AF6F043}">
      <dgm:prSet/>
      <dgm:spPr/>
      <dgm:t>
        <a:bodyPr/>
        <a:lstStyle/>
        <a:p>
          <a:endParaRPr lang="en-US"/>
        </a:p>
      </dgm:t>
    </dgm:pt>
    <dgm:pt modelId="{90B7FED5-E085-48E9-8FE5-D2B2E553723A}" type="sibTrans" cxnId="{01BD4403-7C77-4A8A-8E08-D9BA2AF6F043}">
      <dgm:prSet/>
      <dgm:spPr/>
      <dgm:t>
        <a:bodyPr/>
        <a:lstStyle/>
        <a:p>
          <a:endParaRPr lang="en-US"/>
        </a:p>
      </dgm:t>
    </dgm:pt>
    <dgm:pt modelId="{6BC8A4A1-EFB3-4EE8-B061-F3DA1DEAC08F}">
      <dgm:prSet/>
      <dgm:spPr/>
      <dgm:t>
        <a:bodyPr/>
        <a:lstStyle/>
        <a:p>
          <a:r>
            <a:rPr lang="en-US" dirty="0"/>
            <a:t>14.0  System Operational Uptime</a:t>
          </a:r>
        </a:p>
      </dgm:t>
    </dgm:pt>
    <dgm:pt modelId="{782B417A-0C9A-467B-8399-A5B19A1B69E4}" type="parTrans" cxnId="{870596A2-4DCB-47E4-86F2-661985241D28}">
      <dgm:prSet/>
      <dgm:spPr/>
      <dgm:t>
        <a:bodyPr/>
        <a:lstStyle/>
        <a:p>
          <a:endParaRPr lang="en-US"/>
        </a:p>
      </dgm:t>
    </dgm:pt>
    <dgm:pt modelId="{5396BC1E-85B2-4310-9C4B-0A03D4F787CB}" type="sibTrans" cxnId="{870596A2-4DCB-47E4-86F2-661985241D28}">
      <dgm:prSet/>
      <dgm:spPr/>
      <dgm:t>
        <a:bodyPr/>
        <a:lstStyle/>
        <a:p>
          <a:endParaRPr lang="en-US"/>
        </a:p>
      </dgm:t>
    </dgm:pt>
    <dgm:pt modelId="{4D9193AB-6646-4D60-BE9B-CC5FB965EBB8}">
      <dgm:prSet/>
      <dgm:spPr/>
      <dgm:t>
        <a:bodyPr/>
        <a:lstStyle/>
        <a:p>
          <a:r>
            <a:rPr lang="en-US" dirty="0"/>
            <a:t>15.0 System Operational Downtime</a:t>
          </a:r>
        </a:p>
      </dgm:t>
    </dgm:pt>
    <dgm:pt modelId="{E677B3BC-1354-4DE1-BA4F-6DED07B05D7E}" type="parTrans" cxnId="{ADC7918A-6AAE-446B-B8B8-89446CC4BFA8}">
      <dgm:prSet/>
      <dgm:spPr/>
      <dgm:t>
        <a:bodyPr/>
        <a:lstStyle/>
        <a:p>
          <a:endParaRPr lang="en-US"/>
        </a:p>
      </dgm:t>
    </dgm:pt>
    <dgm:pt modelId="{DAFA1C04-9997-43A4-B92A-285965DD1FD3}" type="sibTrans" cxnId="{ADC7918A-6AAE-446B-B8B8-89446CC4BFA8}">
      <dgm:prSet/>
      <dgm:spPr/>
      <dgm:t>
        <a:bodyPr/>
        <a:lstStyle/>
        <a:p>
          <a:endParaRPr lang="en-US"/>
        </a:p>
      </dgm:t>
    </dgm:pt>
    <dgm:pt modelId="{FB0DA28E-8203-4B3E-B4E9-B59743B2E89C}">
      <dgm:prSet/>
      <dgm:spPr/>
      <dgm:t>
        <a:bodyPr/>
        <a:lstStyle/>
        <a:p>
          <a:r>
            <a:rPr lang="en-US" dirty="0"/>
            <a:t>16.0 System Maintenance</a:t>
          </a:r>
        </a:p>
      </dgm:t>
    </dgm:pt>
    <dgm:pt modelId="{BC9F2B6C-CEEA-43C2-A972-77E0B34C955E}" type="parTrans" cxnId="{A6EDE472-C5E6-4003-AED2-6B912D64B48A}">
      <dgm:prSet/>
      <dgm:spPr/>
      <dgm:t>
        <a:bodyPr/>
        <a:lstStyle/>
        <a:p>
          <a:endParaRPr lang="en-US"/>
        </a:p>
      </dgm:t>
    </dgm:pt>
    <dgm:pt modelId="{AFDE573E-7DDD-4DD6-A39D-42010A7B67C4}" type="sibTrans" cxnId="{A6EDE472-C5E6-4003-AED2-6B912D64B48A}">
      <dgm:prSet/>
      <dgm:spPr/>
      <dgm:t>
        <a:bodyPr/>
        <a:lstStyle/>
        <a:p>
          <a:endParaRPr lang="en-US"/>
        </a:p>
      </dgm:t>
    </dgm:pt>
    <dgm:pt modelId="{2D66E2CD-BB8B-4F14-8838-A12EA0683D0B}">
      <dgm:prSet/>
      <dgm:spPr/>
      <dgm:t>
        <a:bodyPr/>
        <a:lstStyle/>
        <a:p>
          <a:r>
            <a:rPr lang="en-US" dirty="0"/>
            <a:t>1.1 P-Waves &gt;2.0</a:t>
          </a:r>
        </a:p>
      </dgm:t>
    </dgm:pt>
    <dgm:pt modelId="{59F14CAB-F2FD-4229-9A98-83DA523E58CA}" type="parTrans" cxnId="{F86F694C-FF56-49F2-AD15-0484D6F96C63}">
      <dgm:prSet/>
      <dgm:spPr/>
      <dgm:t>
        <a:bodyPr/>
        <a:lstStyle/>
        <a:p>
          <a:endParaRPr lang="en-US"/>
        </a:p>
      </dgm:t>
    </dgm:pt>
    <dgm:pt modelId="{63CB3033-A8C8-461D-AEAF-694969EA883B}" type="sibTrans" cxnId="{F86F694C-FF56-49F2-AD15-0484D6F96C63}">
      <dgm:prSet/>
      <dgm:spPr/>
      <dgm:t>
        <a:bodyPr/>
        <a:lstStyle/>
        <a:p>
          <a:endParaRPr lang="en-US"/>
        </a:p>
      </dgm:t>
    </dgm:pt>
    <dgm:pt modelId="{931D8BEB-0AF3-41EF-AAE7-F171F073A69C}">
      <dgm:prSet/>
      <dgm:spPr/>
      <dgm:t>
        <a:bodyPr/>
        <a:lstStyle/>
        <a:p>
          <a:r>
            <a:rPr lang="en-US" dirty="0"/>
            <a:t>1.2 S-Waves &gt;2.0</a:t>
          </a:r>
        </a:p>
      </dgm:t>
    </dgm:pt>
    <dgm:pt modelId="{E418BBE7-4D3C-43BF-BC60-18A366A3D789}" type="parTrans" cxnId="{A4FE18D3-4CFD-43E0-B2BC-57D6A167D8BF}">
      <dgm:prSet/>
      <dgm:spPr/>
      <dgm:t>
        <a:bodyPr/>
        <a:lstStyle/>
        <a:p>
          <a:endParaRPr lang="en-US"/>
        </a:p>
      </dgm:t>
    </dgm:pt>
    <dgm:pt modelId="{FBB55EC5-97F8-41A2-9806-28482FF4F155}" type="sibTrans" cxnId="{A4FE18D3-4CFD-43E0-B2BC-57D6A167D8BF}">
      <dgm:prSet/>
      <dgm:spPr/>
      <dgm:t>
        <a:bodyPr/>
        <a:lstStyle/>
        <a:p>
          <a:endParaRPr lang="en-US"/>
        </a:p>
      </dgm:t>
    </dgm:pt>
    <dgm:pt modelId="{B267D8FB-C8DC-42ED-BAE0-8FF7B6174634}">
      <dgm:prSet/>
      <dgm:spPr/>
      <dgm:t>
        <a:bodyPr/>
        <a:lstStyle/>
        <a:p>
          <a:r>
            <a:rPr lang="en-US" dirty="0"/>
            <a:t>2.1 Tectonic Plate Movement</a:t>
          </a:r>
        </a:p>
      </dgm:t>
    </dgm:pt>
    <dgm:pt modelId="{834F4F8C-8645-458F-8E60-3DE361515F3C}" type="parTrans" cxnId="{8E35C874-BB23-45BC-983F-74FDDDD793E4}">
      <dgm:prSet/>
      <dgm:spPr/>
      <dgm:t>
        <a:bodyPr/>
        <a:lstStyle/>
        <a:p>
          <a:endParaRPr lang="en-US"/>
        </a:p>
      </dgm:t>
    </dgm:pt>
    <dgm:pt modelId="{7034F24F-15EE-4621-BB54-0496BADE47A3}" type="sibTrans" cxnId="{8E35C874-BB23-45BC-983F-74FDDDD793E4}">
      <dgm:prSet/>
      <dgm:spPr/>
      <dgm:t>
        <a:bodyPr/>
        <a:lstStyle/>
        <a:p>
          <a:endParaRPr lang="en-US"/>
        </a:p>
      </dgm:t>
    </dgm:pt>
    <dgm:pt modelId="{26E83D75-A3CD-4F52-AE07-81544E82D2E6}">
      <dgm:prSet/>
      <dgm:spPr/>
      <dgm:t>
        <a:bodyPr/>
        <a:lstStyle/>
        <a:p>
          <a:r>
            <a:rPr lang="en-US" dirty="0"/>
            <a:t>3.1 Data Inputs</a:t>
          </a:r>
        </a:p>
      </dgm:t>
    </dgm:pt>
    <dgm:pt modelId="{9407CEB7-B589-438A-9B64-BC9308166491}" type="parTrans" cxnId="{16E23DD3-83DA-487F-A149-A036FDE6E8C9}">
      <dgm:prSet/>
      <dgm:spPr/>
      <dgm:t>
        <a:bodyPr/>
        <a:lstStyle/>
        <a:p>
          <a:endParaRPr lang="en-US"/>
        </a:p>
      </dgm:t>
    </dgm:pt>
    <dgm:pt modelId="{08A5F5C1-9908-44BA-87CB-B0526A5E9944}" type="sibTrans" cxnId="{16E23DD3-83DA-487F-A149-A036FDE6E8C9}">
      <dgm:prSet/>
      <dgm:spPr/>
      <dgm:t>
        <a:bodyPr/>
        <a:lstStyle/>
        <a:p>
          <a:endParaRPr lang="en-US"/>
        </a:p>
      </dgm:t>
    </dgm:pt>
    <dgm:pt modelId="{E847A65B-F2AB-40A6-BA87-0346A854135B}">
      <dgm:prSet/>
      <dgm:spPr/>
      <dgm:t>
        <a:bodyPr/>
        <a:lstStyle/>
        <a:p>
          <a:r>
            <a:rPr lang="en-US" dirty="0"/>
            <a:t>4.1 Data Retrieval</a:t>
          </a:r>
        </a:p>
      </dgm:t>
    </dgm:pt>
    <dgm:pt modelId="{9D5B0C33-4FEB-4C10-AE42-2E036F85F97B}" type="parTrans" cxnId="{6D3083F5-5F41-4C72-ADDB-6CD84C2DE2AC}">
      <dgm:prSet/>
      <dgm:spPr/>
      <dgm:t>
        <a:bodyPr/>
        <a:lstStyle/>
        <a:p>
          <a:endParaRPr lang="en-US"/>
        </a:p>
      </dgm:t>
    </dgm:pt>
    <dgm:pt modelId="{B5517C59-EAE7-4BE4-A01F-28215DBDD4D8}" type="sibTrans" cxnId="{6D3083F5-5F41-4C72-ADDB-6CD84C2DE2AC}">
      <dgm:prSet/>
      <dgm:spPr/>
      <dgm:t>
        <a:bodyPr/>
        <a:lstStyle/>
        <a:p>
          <a:endParaRPr lang="en-US"/>
        </a:p>
      </dgm:t>
    </dgm:pt>
    <dgm:pt modelId="{0FA003D5-1384-41CA-A897-7BBD4D55EF76}">
      <dgm:prSet/>
      <dgm:spPr/>
      <dgm:t>
        <a:bodyPr/>
        <a:lstStyle/>
        <a:p>
          <a:r>
            <a:rPr lang="en-US" dirty="0"/>
            <a:t>4.2 Data Analysis</a:t>
          </a:r>
        </a:p>
      </dgm:t>
    </dgm:pt>
    <dgm:pt modelId="{6045569C-5887-4C76-B036-44DD4CD07268}" type="parTrans" cxnId="{A3B2F4C9-1075-4AEE-97F4-45794C344A53}">
      <dgm:prSet/>
      <dgm:spPr/>
      <dgm:t>
        <a:bodyPr/>
        <a:lstStyle/>
        <a:p>
          <a:endParaRPr lang="en-US"/>
        </a:p>
      </dgm:t>
    </dgm:pt>
    <dgm:pt modelId="{1243603B-6FE2-4499-B669-AB19A489DC2C}" type="sibTrans" cxnId="{A3B2F4C9-1075-4AEE-97F4-45794C344A53}">
      <dgm:prSet/>
      <dgm:spPr/>
      <dgm:t>
        <a:bodyPr/>
        <a:lstStyle/>
        <a:p>
          <a:endParaRPr lang="en-US"/>
        </a:p>
      </dgm:t>
    </dgm:pt>
    <dgm:pt modelId="{073C9D3A-972D-4845-9826-97C59AF326D9}">
      <dgm:prSet/>
      <dgm:spPr/>
      <dgm:t>
        <a:bodyPr/>
        <a:lstStyle/>
        <a:p>
          <a:r>
            <a:rPr lang="en-US" dirty="0"/>
            <a:t>5.1 Stored Data Conversion</a:t>
          </a:r>
        </a:p>
      </dgm:t>
    </dgm:pt>
    <dgm:pt modelId="{58856659-7C97-4CCB-86D3-36327ADA0DCB}" type="parTrans" cxnId="{3543AA10-024F-4877-8F3F-3CF579C211D6}">
      <dgm:prSet/>
      <dgm:spPr/>
      <dgm:t>
        <a:bodyPr/>
        <a:lstStyle/>
        <a:p>
          <a:endParaRPr lang="en-US"/>
        </a:p>
      </dgm:t>
    </dgm:pt>
    <dgm:pt modelId="{B1F75FA0-1A8C-4CE5-8855-CBA985CF463C}" type="sibTrans" cxnId="{3543AA10-024F-4877-8F3F-3CF579C211D6}">
      <dgm:prSet/>
      <dgm:spPr/>
      <dgm:t>
        <a:bodyPr/>
        <a:lstStyle/>
        <a:p>
          <a:endParaRPr lang="en-US"/>
        </a:p>
      </dgm:t>
    </dgm:pt>
    <dgm:pt modelId="{9CEBFE87-7C3E-4062-B350-80CB1870A776}">
      <dgm:prSet/>
      <dgm:spPr/>
      <dgm:t>
        <a:bodyPr/>
        <a:lstStyle/>
        <a:p>
          <a:r>
            <a:rPr lang="en-US" dirty="0"/>
            <a:t>6.1 Network Integration</a:t>
          </a:r>
        </a:p>
      </dgm:t>
    </dgm:pt>
    <dgm:pt modelId="{27B46D7A-174C-4388-9C04-87B3FD9480FE}" type="parTrans" cxnId="{75F7EBE4-18EB-4949-A8D9-072023E21F22}">
      <dgm:prSet/>
      <dgm:spPr/>
      <dgm:t>
        <a:bodyPr/>
        <a:lstStyle/>
        <a:p>
          <a:endParaRPr lang="en-US"/>
        </a:p>
      </dgm:t>
    </dgm:pt>
    <dgm:pt modelId="{76CED97D-B800-4379-9748-1144B83EC84C}" type="sibTrans" cxnId="{75F7EBE4-18EB-4949-A8D9-072023E21F22}">
      <dgm:prSet/>
      <dgm:spPr/>
      <dgm:t>
        <a:bodyPr/>
        <a:lstStyle/>
        <a:p>
          <a:endParaRPr lang="en-US"/>
        </a:p>
      </dgm:t>
    </dgm:pt>
    <dgm:pt modelId="{438F4BBA-667D-4D2F-8FAE-FE8406013BEC}">
      <dgm:prSet/>
      <dgm:spPr/>
      <dgm:t>
        <a:bodyPr/>
        <a:lstStyle/>
        <a:p>
          <a:r>
            <a:rPr lang="en-US" dirty="0"/>
            <a:t>7.1 Communications</a:t>
          </a:r>
        </a:p>
      </dgm:t>
    </dgm:pt>
    <dgm:pt modelId="{9ABBDC3E-20BB-415C-9FB4-075895E7D3F4}" type="parTrans" cxnId="{708B0B02-6AE7-4E8A-87BA-103AE6776196}">
      <dgm:prSet/>
      <dgm:spPr/>
      <dgm:t>
        <a:bodyPr/>
        <a:lstStyle/>
        <a:p>
          <a:endParaRPr lang="en-US"/>
        </a:p>
      </dgm:t>
    </dgm:pt>
    <dgm:pt modelId="{520FD152-674C-400F-BB78-10C38923D208}" type="sibTrans" cxnId="{708B0B02-6AE7-4E8A-87BA-103AE6776196}">
      <dgm:prSet/>
      <dgm:spPr/>
      <dgm:t>
        <a:bodyPr/>
        <a:lstStyle/>
        <a:p>
          <a:endParaRPr lang="en-US"/>
        </a:p>
      </dgm:t>
    </dgm:pt>
    <dgm:pt modelId="{B033A409-5C86-4F33-8FEE-6BC50CE7927D}">
      <dgm:prSet/>
      <dgm:spPr/>
      <dgm:t>
        <a:bodyPr/>
        <a:lstStyle/>
        <a:p>
          <a:r>
            <a:rPr lang="en-US" dirty="0"/>
            <a:t>8.1 Seismographs</a:t>
          </a:r>
        </a:p>
      </dgm:t>
    </dgm:pt>
    <dgm:pt modelId="{9253A144-84FD-4C04-A19A-62A8E09A0AC4}" type="parTrans" cxnId="{EC99F91D-2AA9-4CBD-8C8D-4EFE9318BDD9}">
      <dgm:prSet/>
      <dgm:spPr/>
      <dgm:t>
        <a:bodyPr/>
        <a:lstStyle/>
        <a:p>
          <a:endParaRPr lang="en-US"/>
        </a:p>
      </dgm:t>
    </dgm:pt>
    <dgm:pt modelId="{D5A50DEC-3A72-4803-B365-E8AF1BF1D449}" type="sibTrans" cxnId="{EC99F91D-2AA9-4CBD-8C8D-4EFE9318BDD9}">
      <dgm:prSet/>
      <dgm:spPr/>
      <dgm:t>
        <a:bodyPr/>
        <a:lstStyle/>
        <a:p>
          <a:endParaRPr lang="en-US"/>
        </a:p>
      </dgm:t>
    </dgm:pt>
    <dgm:pt modelId="{8C5C8711-4735-43BF-A4B2-718F05322E05}">
      <dgm:prSet/>
      <dgm:spPr/>
      <dgm:t>
        <a:bodyPr/>
        <a:lstStyle/>
        <a:p>
          <a:r>
            <a:rPr lang="en-US" dirty="0"/>
            <a:t>8.2 Ground Motion Sensors</a:t>
          </a:r>
        </a:p>
      </dgm:t>
    </dgm:pt>
    <dgm:pt modelId="{F1772505-3134-4FE7-A7EF-4A7F6DA4E11D}" type="parTrans" cxnId="{39B34B54-7A61-4EB6-8A48-40E96868979E}">
      <dgm:prSet/>
      <dgm:spPr/>
      <dgm:t>
        <a:bodyPr/>
        <a:lstStyle/>
        <a:p>
          <a:endParaRPr lang="en-US"/>
        </a:p>
      </dgm:t>
    </dgm:pt>
    <dgm:pt modelId="{04193C59-546A-492C-A4D4-72C44DD1E275}" type="sibTrans" cxnId="{39B34B54-7A61-4EB6-8A48-40E96868979E}">
      <dgm:prSet/>
      <dgm:spPr/>
      <dgm:t>
        <a:bodyPr/>
        <a:lstStyle/>
        <a:p>
          <a:endParaRPr lang="en-US"/>
        </a:p>
      </dgm:t>
    </dgm:pt>
    <dgm:pt modelId="{3FB9D114-8E4B-42FB-9355-4ED2A744C562}">
      <dgm:prSet/>
      <dgm:spPr/>
      <dgm:t>
        <a:bodyPr/>
        <a:lstStyle/>
        <a:p>
          <a:r>
            <a:rPr lang="en-US" dirty="0"/>
            <a:t>8.3 GPS </a:t>
          </a:r>
        </a:p>
      </dgm:t>
    </dgm:pt>
    <dgm:pt modelId="{A885AFD5-2812-4191-8050-A3B7E173D017}" type="parTrans" cxnId="{44CECEB5-3572-4B6D-9290-DF1D3A797E29}">
      <dgm:prSet/>
      <dgm:spPr/>
      <dgm:t>
        <a:bodyPr/>
        <a:lstStyle/>
        <a:p>
          <a:endParaRPr lang="en-US"/>
        </a:p>
      </dgm:t>
    </dgm:pt>
    <dgm:pt modelId="{73AE1F05-2B79-4073-A6E3-7593104EAF73}" type="sibTrans" cxnId="{44CECEB5-3572-4B6D-9290-DF1D3A797E29}">
      <dgm:prSet/>
      <dgm:spPr/>
      <dgm:t>
        <a:bodyPr/>
        <a:lstStyle/>
        <a:p>
          <a:endParaRPr lang="en-US"/>
        </a:p>
      </dgm:t>
    </dgm:pt>
    <dgm:pt modelId="{37783D45-B56D-4AC7-A222-FDE601DE2531}">
      <dgm:prSet/>
      <dgm:spPr/>
      <dgm:t>
        <a:bodyPr/>
        <a:lstStyle/>
        <a:p>
          <a:r>
            <a:rPr lang="en-US" dirty="0"/>
            <a:t>9.1 Adequate Timing</a:t>
          </a:r>
        </a:p>
      </dgm:t>
    </dgm:pt>
    <dgm:pt modelId="{43BF5D9D-1825-4C4C-B9F8-F22E81627166}" type="parTrans" cxnId="{D40CAEE1-9F0E-49D9-8948-EEBDF979E701}">
      <dgm:prSet/>
      <dgm:spPr/>
      <dgm:t>
        <a:bodyPr/>
        <a:lstStyle/>
        <a:p>
          <a:endParaRPr lang="en-US"/>
        </a:p>
      </dgm:t>
    </dgm:pt>
    <dgm:pt modelId="{07F6A5B4-2C7B-4392-9B3C-8A9C6AD3665A}" type="sibTrans" cxnId="{D40CAEE1-9F0E-49D9-8948-EEBDF979E701}">
      <dgm:prSet/>
      <dgm:spPr/>
      <dgm:t>
        <a:bodyPr/>
        <a:lstStyle/>
        <a:p>
          <a:endParaRPr lang="en-US"/>
        </a:p>
      </dgm:t>
    </dgm:pt>
    <dgm:pt modelId="{0DC8C2EF-7671-4C33-B335-B0F061B988FE}">
      <dgm:prSet/>
      <dgm:spPr/>
      <dgm:t>
        <a:bodyPr/>
        <a:lstStyle/>
        <a:p>
          <a:r>
            <a:rPr lang="en-US" dirty="0"/>
            <a:t>9.2 Adequate Location</a:t>
          </a:r>
        </a:p>
      </dgm:t>
    </dgm:pt>
    <dgm:pt modelId="{7F087637-5A4E-4307-A29B-08818E1A38EB}" type="parTrans" cxnId="{4182E9DE-BF6F-424A-B875-818500C30718}">
      <dgm:prSet/>
      <dgm:spPr/>
      <dgm:t>
        <a:bodyPr/>
        <a:lstStyle/>
        <a:p>
          <a:endParaRPr lang="en-US"/>
        </a:p>
      </dgm:t>
    </dgm:pt>
    <dgm:pt modelId="{330E4B94-4A4F-49A5-8A8E-089CCEF06C73}" type="sibTrans" cxnId="{4182E9DE-BF6F-424A-B875-818500C30718}">
      <dgm:prSet/>
      <dgm:spPr/>
      <dgm:t>
        <a:bodyPr/>
        <a:lstStyle/>
        <a:p>
          <a:endParaRPr lang="en-US"/>
        </a:p>
      </dgm:t>
    </dgm:pt>
    <dgm:pt modelId="{A4C84697-7FC4-4996-A385-81E31347C24F}">
      <dgm:prSet/>
      <dgm:spPr/>
      <dgm:t>
        <a:bodyPr/>
        <a:lstStyle/>
        <a:p>
          <a:r>
            <a:rPr lang="en-US" dirty="0"/>
            <a:t>10.1 Real-Time Data</a:t>
          </a:r>
        </a:p>
      </dgm:t>
    </dgm:pt>
    <dgm:pt modelId="{10BEE7D7-5B06-4C9A-A364-34145C3406F3}" type="parTrans" cxnId="{C6696684-DF1E-42FC-9C18-1424ACB94212}">
      <dgm:prSet/>
      <dgm:spPr/>
      <dgm:t>
        <a:bodyPr/>
        <a:lstStyle/>
        <a:p>
          <a:endParaRPr lang="en-US"/>
        </a:p>
      </dgm:t>
    </dgm:pt>
    <dgm:pt modelId="{894320AF-3FD9-4EFE-8C3E-BEE36BCE77C2}" type="sibTrans" cxnId="{C6696684-DF1E-42FC-9C18-1424ACB94212}">
      <dgm:prSet/>
      <dgm:spPr/>
      <dgm:t>
        <a:bodyPr/>
        <a:lstStyle/>
        <a:p>
          <a:endParaRPr lang="en-US"/>
        </a:p>
      </dgm:t>
    </dgm:pt>
    <dgm:pt modelId="{CB8CA224-DE57-4EEE-AD30-B31E1831CDA1}">
      <dgm:prSet/>
      <dgm:spPr/>
      <dgm:t>
        <a:bodyPr/>
        <a:lstStyle/>
        <a:p>
          <a:r>
            <a:rPr lang="en-US" dirty="0"/>
            <a:t>10.2 Historical Data</a:t>
          </a:r>
        </a:p>
      </dgm:t>
    </dgm:pt>
    <dgm:pt modelId="{D6263A7E-D319-4339-905F-066A909BFE64}" type="parTrans" cxnId="{EC5A94BA-C846-4B1B-9DD1-E3F24733F366}">
      <dgm:prSet/>
      <dgm:spPr/>
      <dgm:t>
        <a:bodyPr/>
        <a:lstStyle/>
        <a:p>
          <a:endParaRPr lang="en-US"/>
        </a:p>
      </dgm:t>
    </dgm:pt>
    <dgm:pt modelId="{F58C2EDB-EC2F-4EAC-AD01-AB2BC0A60C0B}" type="sibTrans" cxnId="{EC5A94BA-C846-4B1B-9DD1-E3F24733F366}">
      <dgm:prSet/>
      <dgm:spPr/>
      <dgm:t>
        <a:bodyPr/>
        <a:lstStyle/>
        <a:p>
          <a:endParaRPr lang="en-US"/>
        </a:p>
      </dgm:t>
    </dgm:pt>
    <dgm:pt modelId="{5D296E52-337B-4679-8493-34EE8F6A3B73}">
      <dgm:prSet/>
      <dgm:spPr/>
      <dgm:t>
        <a:bodyPr/>
        <a:lstStyle/>
        <a:p>
          <a:r>
            <a:rPr lang="en-US" dirty="0"/>
            <a:t>11.1 24/7 Data Collection</a:t>
          </a:r>
        </a:p>
      </dgm:t>
    </dgm:pt>
    <dgm:pt modelId="{6DC92CA6-8751-472C-8E3F-9B58691C2B81}" type="parTrans" cxnId="{6DEBFE82-67B0-4FFF-8550-7034F4E45440}">
      <dgm:prSet/>
      <dgm:spPr/>
      <dgm:t>
        <a:bodyPr/>
        <a:lstStyle/>
        <a:p>
          <a:endParaRPr lang="en-US"/>
        </a:p>
      </dgm:t>
    </dgm:pt>
    <dgm:pt modelId="{73F45EBF-CDA1-4914-84A8-19177E08F19F}" type="sibTrans" cxnId="{6DEBFE82-67B0-4FFF-8550-7034F4E45440}">
      <dgm:prSet/>
      <dgm:spPr/>
      <dgm:t>
        <a:bodyPr/>
        <a:lstStyle/>
        <a:p>
          <a:endParaRPr lang="en-US"/>
        </a:p>
      </dgm:t>
    </dgm:pt>
    <dgm:pt modelId="{55DE3D33-E3DC-410C-B6B0-B878668146A1}">
      <dgm:prSet/>
      <dgm:spPr/>
      <dgm:t>
        <a:bodyPr/>
        <a:lstStyle/>
        <a:p>
          <a:r>
            <a:rPr lang="en-US" dirty="0"/>
            <a:t>12.1 24/7 Data Processing</a:t>
          </a:r>
        </a:p>
      </dgm:t>
    </dgm:pt>
    <dgm:pt modelId="{3951F82C-0B6C-46D9-861A-AF34689FCA20}" type="parTrans" cxnId="{31C85E66-8893-47EA-B7AD-08DC8C81C324}">
      <dgm:prSet/>
      <dgm:spPr/>
      <dgm:t>
        <a:bodyPr/>
        <a:lstStyle/>
        <a:p>
          <a:endParaRPr lang="en-US"/>
        </a:p>
      </dgm:t>
    </dgm:pt>
    <dgm:pt modelId="{4C7338A4-54C3-42D7-B247-C731C7F59E20}" type="sibTrans" cxnId="{31C85E66-8893-47EA-B7AD-08DC8C81C324}">
      <dgm:prSet/>
      <dgm:spPr/>
      <dgm:t>
        <a:bodyPr/>
        <a:lstStyle/>
        <a:p>
          <a:endParaRPr lang="en-US"/>
        </a:p>
      </dgm:t>
    </dgm:pt>
    <dgm:pt modelId="{8E504D31-6D41-472E-87E4-B56FA786FF48}">
      <dgm:prSet/>
      <dgm:spPr/>
      <dgm:t>
        <a:bodyPr/>
        <a:lstStyle/>
        <a:p>
          <a:r>
            <a:rPr lang="en-US" dirty="0"/>
            <a:t>13.1 Notification Distribution</a:t>
          </a:r>
        </a:p>
      </dgm:t>
    </dgm:pt>
    <dgm:pt modelId="{A087CFA7-E2CC-4BE4-9933-3A28AF2A2508}" type="parTrans" cxnId="{1A6C26FD-00B1-4A73-8C70-1D1FE4E0849E}">
      <dgm:prSet/>
      <dgm:spPr/>
      <dgm:t>
        <a:bodyPr/>
        <a:lstStyle/>
        <a:p>
          <a:endParaRPr lang="en-US"/>
        </a:p>
      </dgm:t>
    </dgm:pt>
    <dgm:pt modelId="{CF7D1302-2104-4C1A-B283-184C507618EB}" type="sibTrans" cxnId="{1A6C26FD-00B1-4A73-8C70-1D1FE4E0849E}">
      <dgm:prSet/>
      <dgm:spPr/>
      <dgm:t>
        <a:bodyPr/>
        <a:lstStyle/>
        <a:p>
          <a:endParaRPr lang="en-US"/>
        </a:p>
      </dgm:t>
    </dgm:pt>
    <dgm:pt modelId="{6CAF2EC8-1598-4342-A4A0-E903EB6E8C34}">
      <dgm:prSet/>
      <dgm:spPr/>
      <dgm:t>
        <a:bodyPr/>
        <a:lstStyle/>
        <a:p>
          <a:r>
            <a:rPr lang="en-US" dirty="0"/>
            <a:t>14.1 Operational Assurance</a:t>
          </a:r>
        </a:p>
      </dgm:t>
    </dgm:pt>
    <dgm:pt modelId="{D9BC3A99-661A-4529-98D4-245931D3A3DB}" type="parTrans" cxnId="{F13AA12E-6DB4-41FA-A1F7-9D7E18D474D0}">
      <dgm:prSet/>
      <dgm:spPr/>
      <dgm:t>
        <a:bodyPr/>
        <a:lstStyle/>
        <a:p>
          <a:endParaRPr lang="en-US"/>
        </a:p>
      </dgm:t>
    </dgm:pt>
    <dgm:pt modelId="{48D7E987-0427-4116-BBFD-3C554EA04D9F}" type="sibTrans" cxnId="{F13AA12E-6DB4-41FA-A1F7-9D7E18D474D0}">
      <dgm:prSet/>
      <dgm:spPr/>
      <dgm:t>
        <a:bodyPr/>
        <a:lstStyle/>
        <a:p>
          <a:endParaRPr lang="en-US"/>
        </a:p>
      </dgm:t>
    </dgm:pt>
    <dgm:pt modelId="{54AE7DA2-56AB-4D42-B730-B27A3D4DC6BC}">
      <dgm:prSet/>
      <dgm:spPr/>
      <dgm:t>
        <a:bodyPr/>
        <a:lstStyle/>
        <a:p>
          <a:r>
            <a:rPr lang="en-US" dirty="0"/>
            <a:t>15.1 2 Hour Service Limitation </a:t>
          </a:r>
        </a:p>
      </dgm:t>
    </dgm:pt>
    <dgm:pt modelId="{CE6E3A58-6D65-4110-B364-E6821097C9EB}" type="parTrans" cxnId="{DD81D400-29E2-44A2-83FE-4558D1BAACBD}">
      <dgm:prSet/>
      <dgm:spPr/>
      <dgm:t>
        <a:bodyPr/>
        <a:lstStyle/>
        <a:p>
          <a:endParaRPr lang="en-US"/>
        </a:p>
      </dgm:t>
    </dgm:pt>
    <dgm:pt modelId="{155BD5DF-74CC-4A70-B834-B76E798CF474}" type="sibTrans" cxnId="{DD81D400-29E2-44A2-83FE-4558D1BAACBD}">
      <dgm:prSet/>
      <dgm:spPr/>
      <dgm:t>
        <a:bodyPr/>
        <a:lstStyle/>
        <a:p>
          <a:endParaRPr lang="en-US"/>
        </a:p>
      </dgm:t>
    </dgm:pt>
    <dgm:pt modelId="{7C1B5E2B-9606-41BA-95CA-5D8609045048}">
      <dgm:prSet/>
      <dgm:spPr/>
      <dgm:t>
        <a:bodyPr/>
        <a:lstStyle/>
        <a:p>
          <a:r>
            <a:rPr lang="en-US" dirty="0"/>
            <a:t>16.1 Subsystem Functionality</a:t>
          </a:r>
        </a:p>
      </dgm:t>
    </dgm:pt>
    <dgm:pt modelId="{D038669A-A338-4B14-9678-C14FBD824D24}" type="parTrans" cxnId="{55ED82DE-0F49-47BE-A2AA-1F546BF71513}">
      <dgm:prSet/>
      <dgm:spPr/>
      <dgm:t>
        <a:bodyPr/>
        <a:lstStyle/>
        <a:p>
          <a:endParaRPr lang="en-US"/>
        </a:p>
      </dgm:t>
    </dgm:pt>
    <dgm:pt modelId="{F7D9E1B1-44B0-48B5-A694-FC962100750C}" type="sibTrans" cxnId="{55ED82DE-0F49-47BE-A2AA-1F546BF71513}">
      <dgm:prSet/>
      <dgm:spPr/>
      <dgm:t>
        <a:bodyPr/>
        <a:lstStyle/>
        <a:p>
          <a:endParaRPr lang="en-US"/>
        </a:p>
      </dgm:t>
    </dgm:pt>
    <dgm:pt modelId="{131D58C9-D025-4B27-A41B-E683F6520D7B}">
      <dgm:prSet/>
      <dgm:spPr/>
      <dgm:t>
        <a:bodyPr/>
        <a:lstStyle/>
        <a:p>
          <a:r>
            <a:rPr lang="en-US" dirty="0"/>
            <a:t>14.2 Preventative Failure Measures</a:t>
          </a:r>
        </a:p>
      </dgm:t>
    </dgm:pt>
    <dgm:pt modelId="{A661D0DE-6274-4705-B8D0-91F40B5B3739}" type="parTrans" cxnId="{31206290-74A6-493E-8E04-C8FACFB38B23}">
      <dgm:prSet/>
      <dgm:spPr/>
      <dgm:t>
        <a:bodyPr/>
        <a:lstStyle/>
        <a:p>
          <a:endParaRPr lang="en-US"/>
        </a:p>
      </dgm:t>
    </dgm:pt>
    <dgm:pt modelId="{B71062B5-C645-42F6-AD46-BB65E045DBF0}" type="sibTrans" cxnId="{31206290-74A6-493E-8E04-C8FACFB38B23}">
      <dgm:prSet/>
      <dgm:spPr/>
      <dgm:t>
        <a:bodyPr/>
        <a:lstStyle/>
        <a:p>
          <a:endParaRPr lang="en-US"/>
        </a:p>
      </dgm:t>
    </dgm:pt>
    <dgm:pt modelId="{3010803C-DDD7-43D6-8F8D-56A3DF614113}">
      <dgm:prSet/>
      <dgm:spPr/>
      <dgm:t>
        <a:bodyPr/>
        <a:lstStyle/>
        <a:p>
          <a:r>
            <a:rPr lang="en-US" dirty="0"/>
            <a:t>16.2 </a:t>
          </a:r>
          <a:r>
            <a:rPr lang="en-US"/>
            <a:t>Component Integration</a:t>
          </a:r>
        </a:p>
      </dgm:t>
    </dgm:pt>
    <dgm:pt modelId="{788C07FF-4F5F-464A-A1A5-4125611787DE}" type="parTrans" cxnId="{914599C7-79ED-4C96-BCB6-4B5F2514BCC7}">
      <dgm:prSet/>
      <dgm:spPr/>
      <dgm:t>
        <a:bodyPr/>
        <a:lstStyle/>
        <a:p>
          <a:endParaRPr lang="en-US"/>
        </a:p>
      </dgm:t>
    </dgm:pt>
    <dgm:pt modelId="{46D97D85-ACEB-4D56-B612-AB1DC2E83FA9}" type="sibTrans" cxnId="{914599C7-79ED-4C96-BCB6-4B5F2514BCC7}">
      <dgm:prSet/>
      <dgm:spPr/>
      <dgm:t>
        <a:bodyPr/>
        <a:lstStyle/>
        <a:p>
          <a:endParaRPr lang="en-US"/>
        </a:p>
      </dgm:t>
    </dgm:pt>
    <dgm:pt modelId="{D5DEB1D2-8973-4B3B-812E-B1BF163EF752}" type="pres">
      <dgm:prSet presAssocID="{71A3BA40-8C12-4708-B910-74744FC383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9932FC-66FA-4F20-8D48-54AB5D511012}" type="pres">
      <dgm:prSet presAssocID="{F6C2E2A7-420C-4594-8FBA-C7DC04743242}" presName="hierRoot1" presStyleCnt="0">
        <dgm:presLayoutVars>
          <dgm:hierBranch val="init"/>
        </dgm:presLayoutVars>
      </dgm:prSet>
      <dgm:spPr/>
    </dgm:pt>
    <dgm:pt modelId="{8B8707C3-439E-4151-92D0-9DCAC9E4043F}" type="pres">
      <dgm:prSet presAssocID="{F6C2E2A7-420C-4594-8FBA-C7DC04743242}" presName="rootComposite1" presStyleCnt="0"/>
      <dgm:spPr/>
    </dgm:pt>
    <dgm:pt modelId="{390F598E-0A39-46C0-AE54-3DD7BDC98399}" type="pres">
      <dgm:prSet presAssocID="{F6C2E2A7-420C-4594-8FBA-C7DC04743242}" presName="rootText1" presStyleLbl="node0" presStyleIdx="0" presStyleCnt="1" custLinFactNeighborY="1327">
        <dgm:presLayoutVars>
          <dgm:chPref val="3"/>
        </dgm:presLayoutVars>
      </dgm:prSet>
      <dgm:spPr/>
    </dgm:pt>
    <dgm:pt modelId="{B3EAB711-48E9-4732-9402-537566383C9E}" type="pres">
      <dgm:prSet presAssocID="{F6C2E2A7-420C-4594-8FBA-C7DC04743242}" presName="rootConnector1" presStyleLbl="node1" presStyleIdx="0" presStyleCnt="0"/>
      <dgm:spPr/>
    </dgm:pt>
    <dgm:pt modelId="{5C17F573-B959-4C9C-9006-A8CBAC75D4EF}" type="pres">
      <dgm:prSet presAssocID="{F6C2E2A7-420C-4594-8FBA-C7DC04743242}" presName="hierChild2" presStyleCnt="0"/>
      <dgm:spPr/>
    </dgm:pt>
    <dgm:pt modelId="{A55B23D3-276A-4AFE-B0E0-8C845237ED8A}" type="pres">
      <dgm:prSet presAssocID="{AEDFAA30-DAB6-489B-9CFC-9A295DA4CE1D}" presName="Name37" presStyleLbl="parChTrans1D2" presStyleIdx="0" presStyleCnt="16"/>
      <dgm:spPr/>
    </dgm:pt>
    <dgm:pt modelId="{AC5700A4-D804-4E8E-9F6F-6E31A23B4980}" type="pres">
      <dgm:prSet presAssocID="{F7E2F1AE-6293-4D17-BECA-37C45284824D}" presName="hierRoot2" presStyleCnt="0">
        <dgm:presLayoutVars>
          <dgm:hierBranch val="init"/>
        </dgm:presLayoutVars>
      </dgm:prSet>
      <dgm:spPr/>
    </dgm:pt>
    <dgm:pt modelId="{E766C6CF-875C-4EA9-AEE1-E32F11349333}" type="pres">
      <dgm:prSet presAssocID="{F7E2F1AE-6293-4D17-BECA-37C45284824D}" presName="rootComposite" presStyleCnt="0"/>
      <dgm:spPr/>
    </dgm:pt>
    <dgm:pt modelId="{E537CC43-C7F9-4C8B-B5C6-0885321E0773}" type="pres">
      <dgm:prSet presAssocID="{F7E2F1AE-6293-4D17-BECA-37C45284824D}" presName="rootText" presStyleLbl="node2" presStyleIdx="0" presStyleCnt="16">
        <dgm:presLayoutVars>
          <dgm:chPref val="3"/>
        </dgm:presLayoutVars>
      </dgm:prSet>
      <dgm:spPr/>
    </dgm:pt>
    <dgm:pt modelId="{D0D267BC-D421-4404-8808-FCEE1E2CB9ED}" type="pres">
      <dgm:prSet presAssocID="{F7E2F1AE-6293-4D17-BECA-37C45284824D}" presName="rootConnector" presStyleLbl="node2" presStyleIdx="0" presStyleCnt="16"/>
      <dgm:spPr/>
    </dgm:pt>
    <dgm:pt modelId="{C77C13F9-DB74-4F3C-B3D8-19142A323BF4}" type="pres">
      <dgm:prSet presAssocID="{F7E2F1AE-6293-4D17-BECA-37C45284824D}" presName="hierChild4" presStyleCnt="0"/>
      <dgm:spPr/>
    </dgm:pt>
    <dgm:pt modelId="{3334AAC9-46E6-4D5D-88D4-C49173FCB2EE}" type="pres">
      <dgm:prSet presAssocID="{59F14CAB-F2FD-4229-9A98-83DA523E58CA}" presName="Name37" presStyleLbl="parChTrans1D3" presStyleIdx="0" presStyleCnt="24"/>
      <dgm:spPr/>
    </dgm:pt>
    <dgm:pt modelId="{26A75771-C369-433D-B653-C823A15BC14B}" type="pres">
      <dgm:prSet presAssocID="{2D66E2CD-BB8B-4F14-8838-A12EA0683D0B}" presName="hierRoot2" presStyleCnt="0">
        <dgm:presLayoutVars>
          <dgm:hierBranch val="init"/>
        </dgm:presLayoutVars>
      </dgm:prSet>
      <dgm:spPr/>
    </dgm:pt>
    <dgm:pt modelId="{A614394F-5D9B-4766-BD48-A21F69201547}" type="pres">
      <dgm:prSet presAssocID="{2D66E2CD-BB8B-4F14-8838-A12EA0683D0B}" presName="rootComposite" presStyleCnt="0"/>
      <dgm:spPr/>
    </dgm:pt>
    <dgm:pt modelId="{5D1D9D8C-BE85-4678-966E-5F07EFE48B47}" type="pres">
      <dgm:prSet presAssocID="{2D66E2CD-BB8B-4F14-8838-A12EA0683D0B}" presName="rootText" presStyleLbl="node3" presStyleIdx="0" presStyleCnt="24">
        <dgm:presLayoutVars>
          <dgm:chPref val="3"/>
        </dgm:presLayoutVars>
      </dgm:prSet>
      <dgm:spPr/>
    </dgm:pt>
    <dgm:pt modelId="{82B9A734-65E7-4713-A381-BBE9D406BED2}" type="pres">
      <dgm:prSet presAssocID="{2D66E2CD-BB8B-4F14-8838-A12EA0683D0B}" presName="rootConnector" presStyleLbl="node3" presStyleIdx="0" presStyleCnt="24"/>
      <dgm:spPr/>
    </dgm:pt>
    <dgm:pt modelId="{1183ED69-5FD7-4FE9-A422-C78B01777E58}" type="pres">
      <dgm:prSet presAssocID="{2D66E2CD-BB8B-4F14-8838-A12EA0683D0B}" presName="hierChild4" presStyleCnt="0"/>
      <dgm:spPr/>
    </dgm:pt>
    <dgm:pt modelId="{16E554FE-E1F2-43FE-82D1-FCFF628AB44B}" type="pres">
      <dgm:prSet presAssocID="{2D66E2CD-BB8B-4F14-8838-A12EA0683D0B}" presName="hierChild5" presStyleCnt="0"/>
      <dgm:spPr/>
    </dgm:pt>
    <dgm:pt modelId="{0E750225-5315-4122-9219-F71D8EF19F39}" type="pres">
      <dgm:prSet presAssocID="{E418BBE7-4D3C-43BF-BC60-18A366A3D789}" presName="Name37" presStyleLbl="parChTrans1D3" presStyleIdx="1" presStyleCnt="24"/>
      <dgm:spPr/>
    </dgm:pt>
    <dgm:pt modelId="{57A4731A-3D39-42D6-8AAD-DF4670FA6AB2}" type="pres">
      <dgm:prSet presAssocID="{931D8BEB-0AF3-41EF-AAE7-F171F073A69C}" presName="hierRoot2" presStyleCnt="0">
        <dgm:presLayoutVars>
          <dgm:hierBranch val="init"/>
        </dgm:presLayoutVars>
      </dgm:prSet>
      <dgm:spPr/>
    </dgm:pt>
    <dgm:pt modelId="{5011B77D-D98A-448C-A2DA-EC5F18606C09}" type="pres">
      <dgm:prSet presAssocID="{931D8BEB-0AF3-41EF-AAE7-F171F073A69C}" presName="rootComposite" presStyleCnt="0"/>
      <dgm:spPr/>
    </dgm:pt>
    <dgm:pt modelId="{97AD44E7-3657-4261-A0C1-70B8F96E69D3}" type="pres">
      <dgm:prSet presAssocID="{931D8BEB-0AF3-41EF-AAE7-F171F073A69C}" presName="rootText" presStyleLbl="node3" presStyleIdx="1" presStyleCnt="24">
        <dgm:presLayoutVars>
          <dgm:chPref val="3"/>
        </dgm:presLayoutVars>
      </dgm:prSet>
      <dgm:spPr/>
    </dgm:pt>
    <dgm:pt modelId="{F7A99413-08F4-4937-86F2-A3C15A5F24C5}" type="pres">
      <dgm:prSet presAssocID="{931D8BEB-0AF3-41EF-AAE7-F171F073A69C}" presName="rootConnector" presStyleLbl="node3" presStyleIdx="1" presStyleCnt="24"/>
      <dgm:spPr/>
    </dgm:pt>
    <dgm:pt modelId="{50143DCA-A33A-446A-A522-3F776C262837}" type="pres">
      <dgm:prSet presAssocID="{931D8BEB-0AF3-41EF-AAE7-F171F073A69C}" presName="hierChild4" presStyleCnt="0"/>
      <dgm:spPr/>
    </dgm:pt>
    <dgm:pt modelId="{E28C025D-7322-4C68-8BC9-586121F6E673}" type="pres">
      <dgm:prSet presAssocID="{931D8BEB-0AF3-41EF-AAE7-F171F073A69C}" presName="hierChild5" presStyleCnt="0"/>
      <dgm:spPr/>
    </dgm:pt>
    <dgm:pt modelId="{4952F3B7-133F-4C05-97A9-4C00E7AA5ED7}" type="pres">
      <dgm:prSet presAssocID="{F7E2F1AE-6293-4D17-BECA-37C45284824D}" presName="hierChild5" presStyleCnt="0"/>
      <dgm:spPr/>
    </dgm:pt>
    <dgm:pt modelId="{F748B2A5-1B1B-4BAE-8F31-4FB21BD0FFC2}" type="pres">
      <dgm:prSet presAssocID="{D4CA5202-A177-4880-BE00-159DC0DDD637}" presName="Name37" presStyleLbl="parChTrans1D2" presStyleIdx="1" presStyleCnt="16"/>
      <dgm:spPr/>
    </dgm:pt>
    <dgm:pt modelId="{BAECB55E-6A19-422D-B796-37F73ADECE16}" type="pres">
      <dgm:prSet presAssocID="{BEA08BB2-2FB6-41B2-A96D-082242A33293}" presName="hierRoot2" presStyleCnt="0">
        <dgm:presLayoutVars>
          <dgm:hierBranch val="init"/>
        </dgm:presLayoutVars>
      </dgm:prSet>
      <dgm:spPr/>
    </dgm:pt>
    <dgm:pt modelId="{792A380C-9FFD-4285-A956-6686588791F7}" type="pres">
      <dgm:prSet presAssocID="{BEA08BB2-2FB6-41B2-A96D-082242A33293}" presName="rootComposite" presStyleCnt="0"/>
      <dgm:spPr/>
    </dgm:pt>
    <dgm:pt modelId="{644CC7B2-B2EA-44EA-9126-075C7EAD54DE}" type="pres">
      <dgm:prSet presAssocID="{BEA08BB2-2FB6-41B2-A96D-082242A33293}" presName="rootText" presStyleLbl="node2" presStyleIdx="1" presStyleCnt="16">
        <dgm:presLayoutVars>
          <dgm:chPref val="3"/>
        </dgm:presLayoutVars>
      </dgm:prSet>
      <dgm:spPr/>
    </dgm:pt>
    <dgm:pt modelId="{E1477278-0E87-48A8-8ABF-8800A16B6382}" type="pres">
      <dgm:prSet presAssocID="{BEA08BB2-2FB6-41B2-A96D-082242A33293}" presName="rootConnector" presStyleLbl="node2" presStyleIdx="1" presStyleCnt="16"/>
      <dgm:spPr/>
    </dgm:pt>
    <dgm:pt modelId="{30876622-4FBF-458F-82E8-5CAB368F63E3}" type="pres">
      <dgm:prSet presAssocID="{BEA08BB2-2FB6-41B2-A96D-082242A33293}" presName="hierChild4" presStyleCnt="0"/>
      <dgm:spPr/>
    </dgm:pt>
    <dgm:pt modelId="{87EF894B-6A3C-4209-AE67-9FC8D1409DE0}" type="pres">
      <dgm:prSet presAssocID="{834F4F8C-8645-458F-8E60-3DE361515F3C}" presName="Name37" presStyleLbl="parChTrans1D3" presStyleIdx="2" presStyleCnt="24"/>
      <dgm:spPr/>
    </dgm:pt>
    <dgm:pt modelId="{6B0F29A9-A992-4C5E-9DAD-663E99A47CA7}" type="pres">
      <dgm:prSet presAssocID="{B267D8FB-C8DC-42ED-BAE0-8FF7B6174634}" presName="hierRoot2" presStyleCnt="0">
        <dgm:presLayoutVars>
          <dgm:hierBranch val="init"/>
        </dgm:presLayoutVars>
      </dgm:prSet>
      <dgm:spPr/>
    </dgm:pt>
    <dgm:pt modelId="{0D6A159B-2967-4B2D-AF1C-424372E507A3}" type="pres">
      <dgm:prSet presAssocID="{B267D8FB-C8DC-42ED-BAE0-8FF7B6174634}" presName="rootComposite" presStyleCnt="0"/>
      <dgm:spPr/>
    </dgm:pt>
    <dgm:pt modelId="{4BB532BE-128C-439A-8D83-C814E9590725}" type="pres">
      <dgm:prSet presAssocID="{B267D8FB-C8DC-42ED-BAE0-8FF7B6174634}" presName="rootText" presStyleLbl="node3" presStyleIdx="2" presStyleCnt="24" custScaleY="134882">
        <dgm:presLayoutVars>
          <dgm:chPref val="3"/>
        </dgm:presLayoutVars>
      </dgm:prSet>
      <dgm:spPr/>
    </dgm:pt>
    <dgm:pt modelId="{09B9D24E-9005-4D36-9C17-A7B7A15F1034}" type="pres">
      <dgm:prSet presAssocID="{B267D8FB-C8DC-42ED-BAE0-8FF7B6174634}" presName="rootConnector" presStyleLbl="node3" presStyleIdx="2" presStyleCnt="24"/>
      <dgm:spPr/>
    </dgm:pt>
    <dgm:pt modelId="{28425DB5-B923-48A3-831B-AFEDDAF13D5D}" type="pres">
      <dgm:prSet presAssocID="{B267D8FB-C8DC-42ED-BAE0-8FF7B6174634}" presName="hierChild4" presStyleCnt="0"/>
      <dgm:spPr/>
    </dgm:pt>
    <dgm:pt modelId="{F3535948-94BE-40FF-94AE-861921CF4C4C}" type="pres">
      <dgm:prSet presAssocID="{B267D8FB-C8DC-42ED-BAE0-8FF7B6174634}" presName="hierChild5" presStyleCnt="0"/>
      <dgm:spPr/>
    </dgm:pt>
    <dgm:pt modelId="{BD99B339-99CE-4FF8-B43A-1FEDBDB39141}" type="pres">
      <dgm:prSet presAssocID="{BEA08BB2-2FB6-41B2-A96D-082242A33293}" presName="hierChild5" presStyleCnt="0"/>
      <dgm:spPr/>
    </dgm:pt>
    <dgm:pt modelId="{2DC7658D-ED27-4136-B64D-FEAB5436F55D}" type="pres">
      <dgm:prSet presAssocID="{6B4EF682-F3A4-45DB-99C8-0441ED804CB2}" presName="Name37" presStyleLbl="parChTrans1D2" presStyleIdx="2" presStyleCnt="16"/>
      <dgm:spPr/>
    </dgm:pt>
    <dgm:pt modelId="{C26DDC6A-84C9-4BEF-A2EB-22C43B53D7F6}" type="pres">
      <dgm:prSet presAssocID="{92847D65-FEED-493E-BC06-F3FAADA80F4A}" presName="hierRoot2" presStyleCnt="0">
        <dgm:presLayoutVars>
          <dgm:hierBranch val="init"/>
        </dgm:presLayoutVars>
      </dgm:prSet>
      <dgm:spPr/>
    </dgm:pt>
    <dgm:pt modelId="{809C3795-9F1D-4626-B229-7C40171C7380}" type="pres">
      <dgm:prSet presAssocID="{92847D65-FEED-493E-BC06-F3FAADA80F4A}" presName="rootComposite" presStyleCnt="0"/>
      <dgm:spPr/>
    </dgm:pt>
    <dgm:pt modelId="{0E52DA3C-55C3-4850-A495-3F318110BE1A}" type="pres">
      <dgm:prSet presAssocID="{92847D65-FEED-493E-BC06-F3FAADA80F4A}" presName="rootText" presStyleLbl="node2" presStyleIdx="2" presStyleCnt="16">
        <dgm:presLayoutVars>
          <dgm:chPref val="3"/>
        </dgm:presLayoutVars>
      </dgm:prSet>
      <dgm:spPr/>
    </dgm:pt>
    <dgm:pt modelId="{794D367E-0392-4DB1-8AF8-80AB2651ED58}" type="pres">
      <dgm:prSet presAssocID="{92847D65-FEED-493E-BC06-F3FAADA80F4A}" presName="rootConnector" presStyleLbl="node2" presStyleIdx="2" presStyleCnt="16"/>
      <dgm:spPr/>
    </dgm:pt>
    <dgm:pt modelId="{32645204-E24B-4B2C-8FF9-AC80A6A910BB}" type="pres">
      <dgm:prSet presAssocID="{92847D65-FEED-493E-BC06-F3FAADA80F4A}" presName="hierChild4" presStyleCnt="0"/>
      <dgm:spPr/>
    </dgm:pt>
    <dgm:pt modelId="{96400038-B086-4287-9267-6CF214C03715}" type="pres">
      <dgm:prSet presAssocID="{9407CEB7-B589-438A-9B64-BC9308166491}" presName="Name37" presStyleLbl="parChTrans1D3" presStyleIdx="3" presStyleCnt="24"/>
      <dgm:spPr/>
    </dgm:pt>
    <dgm:pt modelId="{3720A3C8-E800-4A91-BC3F-088EA566895A}" type="pres">
      <dgm:prSet presAssocID="{26E83D75-A3CD-4F52-AE07-81544E82D2E6}" presName="hierRoot2" presStyleCnt="0">
        <dgm:presLayoutVars>
          <dgm:hierBranch val="init"/>
        </dgm:presLayoutVars>
      </dgm:prSet>
      <dgm:spPr/>
    </dgm:pt>
    <dgm:pt modelId="{07DB3783-9D7A-4D79-ADD2-A70E331018D6}" type="pres">
      <dgm:prSet presAssocID="{26E83D75-A3CD-4F52-AE07-81544E82D2E6}" presName="rootComposite" presStyleCnt="0"/>
      <dgm:spPr/>
    </dgm:pt>
    <dgm:pt modelId="{78EF1AEE-601D-4414-9988-10EB8D57B066}" type="pres">
      <dgm:prSet presAssocID="{26E83D75-A3CD-4F52-AE07-81544E82D2E6}" presName="rootText" presStyleLbl="node3" presStyleIdx="3" presStyleCnt="24" custScaleY="138968">
        <dgm:presLayoutVars>
          <dgm:chPref val="3"/>
        </dgm:presLayoutVars>
      </dgm:prSet>
      <dgm:spPr/>
    </dgm:pt>
    <dgm:pt modelId="{CFAE923A-DCC1-475A-89B1-8F4E71F27561}" type="pres">
      <dgm:prSet presAssocID="{26E83D75-A3CD-4F52-AE07-81544E82D2E6}" presName="rootConnector" presStyleLbl="node3" presStyleIdx="3" presStyleCnt="24"/>
      <dgm:spPr/>
    </dgm:pt>
    <dgm:pt modelId="{2F9C5618-8FAE-422A-AF76-08233EA033C7}" type="pres">
      <dgm:prSet presAssocID="{26E83D75-A3CD-4F52-AE07-81544E82D2E6}" presName="hierChild4" presStyleCnt="0"/>
      <dgm:spPr/>
    </dgm:pt>
    <dgm:pt modelId="{3F3F46C2-BA9D-48A6-B151-E41E2AE5394C}" type="pres">
      <dgm:prSet presAssocID="{26E83D75-A3CD-4F52-AE07-81544E82D2E6}" presName="hierChild5" presStyleCnt="0"/>
      <dgm:spPr/>
    </dgm:pt>
    <dgm:pt modelId="{D07EE662-2CE3-48B3-B808-A8909FACE567}" type="pres">
      <dgm:prSet presAssocID="{92847D65-FEED-493E-BC06-F3FAADA80F4A}" presName="hierChild5" presStyleCnt="0"/>
      <dgm:spPr/>
    </dgm:pt>
    <dgm:pt modelId="{E2819664-1BC4-4D76-84C0-1C914D1CB1F4}" type="pres">
      <dgm:prSet presAssocID="{6541D33B-68BD-4080-8C10-57C1EB8BA081}" presName="Name37" presStyleLbl="parChTrans1D2" presStyleIdx="3" presStyleCnt="16"/>
      <dgm:spPr/>
    </dgm:pt>
    <dgm:pt modelId="{357E0C8F-CFCF-4DF7-A00B-F519022C42E4}" type="pres">
      <dgm:prSet presAssocID="{8CD39A88-1ED3-4AC6-8EDA-DC2DEB5694C3}" presName="hierRoot2" presStyleCnt="0">
        <dgm:presLayoutVars>
          <dgm:hierBranch val="init"/>
        </dgm:presLayoutVars>
      </dgm:prSet>
      <dgm:spPr/>
    </dgm:pt>
    <dgm:pt modelId="{D891E54B-2A25-451B-AA95-155B1961301E}" type="pres">
      <dgm:prSet presAssocID="{8CD39A88-1ED3-4AC6-8EDA-DC2DEB5694C3}" presName="rootComposite" presStyleCnt="0"/>
      <dgm:spPr/>
    </dgm:pt>
    <dgm:pt modelId="{BA6593F1-DC16-478D-8868-E963D8C0A07E}" type="pres">
      <dgm:prSet presAssocID="{8CD39A88-1ED3-4AC6-8EDA-DC2DEB5694C3}" presName="rootText" presStyleLbl="node2" presStyleIdx="3" presStyleCnt="16">
        <dgm:presLayoutVars>
          <dgm:chPref val="3"/>
        </dgm:presLayoutVars>
      </dgm:prSet>
      <dgm:spPr/>
    </dgm:pt>
    <dgm:pt modelId="{FA4DF38A-74A4-4CE7-BD84-A9766CAF9E65}" type="pres">
      <dgm:prSet presAssocID="{8CD39A88-1ED3-4AC6-8EDA-DC2DEB5694C3}" presName="rootConnector" presStyleLbl="node2" presStyleIdx="3" presStyleCnt="16"/>
      <dgm:spPr/>
    </dgm:pt>
    <dgm:pt modelId="{74328E3A-CE55-4BD3-931B-C6BA80EEE0E2}" type="pres">
      <dgm:prSet presAssocID="{8CD39A88-1ED3-4AC6-8EDA-DC2DEB5694C3}" presName="hierChild4" presStyleCnt="0"/>
      <dgm:spPr/>
    </dgm:pt>
    <dgm:pt modelId="{C1C7B417-9580-4B2D-9EA1-C42F250C99B1}" type="pres">
      <dgm:prSet presAssocID="{9D5B0C33-4FEB-4C10-AE42-2E036F85F97B}" presName="Name37" presStyleLbl="parChTrans1D3" presStyleIdx="4" presStyleCnt="24"/>
      <dgm:spPr/>
    </dgm:pt>
    <dgm:pt modelId="{17636485-5817-4F77-A803-B9EFB93042FC}" type="pres">
      <dgm:prSet presAssocID="{E847A65B-F2AB-40A6-BA87-0346A854135B}" presName="hierRoot2" presStyleCnt="0">
        <dgm:presLayoutVars>
          <dgm:hierBranch val="init"/>
        </dgm:presLayoutVars>
      </dgm:prSet>
      <dgm:spPr/>
    </dgm:pt>
    <dgm:pt modelId="{2E29A7E7-FE69-437A-928D-33C95FADC12D}" type="pres">
      <dgm:prSet presAssocID="{E847A65B-F2AB-40A6-BA87-0346A854135B}" presName="rootComposite" presStyleCnt="0"/>
      <dgm:spPr/>
    </dgm:pt>
    <dgm:pt modelId="{C1D3B285-932F-4E33-93F7-888437D0B6D2}" type="pres">
      <dgm:prSet presAssocID="{E847A65B-F2AB-40A6-BA87-0346A854135B}" presName="rootText" presStyleLbl="node3" presStyleIdx="4" presStyleCnt="24">
        <dgm:presLayoutVars>
          <dgm:chPref val="3"/>
        </dgm:presLayoutVars>
      </dgm:prSet>
      <dgm:spPr/>
    </dgm:pt>
    <dgm:pt modelId="{87401A83-43E2-4790-9104-E2B2D5A9A38C}" type="pres">
      <dgm:prSet presAssocID="{E847A65B-F2AB-40A6-BA87-0346A854135B}" presName="rootConnector" presStyleLbl="node3" presStyleIdx="4" presStyleCnt="24"/>
      <dgm:spPr/>
    </dgm:pt>
    <dgm:pt modelId="{1781AF88-1039-44B2-B01E-5990F1B27997}" type="pres">
      <dgm:prSet presAssocID="{E847A65B-F2AB-40A6-BA87-0346A854135B}" presName="hierChild4" presStyleCnt="0"/>
      <dgm:spPr/>
    </dgm:pt>
    <dgm:pt modelId="{3BEFC1E9-45F6-44CB-97EF-9B1DC814F590}" type="pres">
      <dgm:prSet presAssocID="{E847A65B-F2AB-40A6-BA87-0346A854135B}" presName="hierChild5" presStyleCnt="0"/>
      <dgm:spPr/>
    </dgm:pt>
    <dgm:pt modelId="{A187EAA9-2FE1-43FC-81A5-B26BD1D47333}" type="pres">
      <dgm:prSet presAssocID="{6045569C-5887-4C76-B036-44DD4CD07268}" presName="Name37" presStyleLbl="parChTrans1D3" presStyleIdx="5" presStyleCnt="24"/>
      <dgm:spPr/>
    </dgm:pt>
    <dgm:pt modelId="{09D4DF06-CC86-4DA8-A425-90FF2B66DEB8}" type="pres">
      <dgm:prSet presAssocID="{0FA003D5-1384-41CA-A897-7BBD4D55EF76}" presName="hierRoot2" presStyleCnt="0">
        <dgm:presLayoutVars>
          <dgm:hierBranch val="init"/>
        </dgm:presLayoutVars>
      </dgm:prSet>
      <dgm:spPr/>
    </dgm:pt>
    <dgm:pt modelId="{F366CA7A-96BD-40FD-8133-CB27A26450D5}" type="pres">
      <dgm:prSet presAssocID="{0FA003D5-1384-41CA-A897-7BBD4D55EF76}" presName="rootComposite" presStyleCnt="0"/>
      <dgm:spPr/>
    </dgm:pt>
    <dgm:pt modelId="{C20B8DCE-4137-4A07-B16C-E3CCD7ABB6BE}" type="pres">
      <dgm:prSet presAssocID="{0FA003D5-1384-41CA-A897-7BBD4D55EF76}" presName="rootText" presStyleLbl="node3" presStyleIdx="5" presStyleCnt="24">
        <dgm:presLayoutVars>
          <dgm:chPref val="3"/>
        </dgm:presLayoutVars>
      </dgm:prSet>
      <dgm:spPr/>
    </dgm:pt>
    <dgm:pt modelId="{CB1347AE-1339-4671-A7B1-336853B8188A}" type="pres">
      <dgm:prSet presAssocID="{0FA003D5-1384-41CA-A897-7BBD4D55EF76}" presName="rootConnector" presStyleLbl="node3" presStyleIdx="5" presStyleCnt="24"/>
      <dgm:spPr/>
    </dgm:pt>
    <dgm:pt modelId="{C7BDEC10-91C8-48E5-BEF0-0D4812EDFC8B}" type="pres">
      <dgm:prSet presAssocID="{0FA003D5-1384-41CA-A897-7BBD4D55EF76}" presName="hierChild4" presStyleCnt="0"/>
      <dgm:spPr/>
    </dgm:pt>
    <dgm:pt modelId="{ACB78C4A-D21D-4778-8F90-E4FBDD3E3017}" type="pres">
      <dgm:prSet presAssocID="{0FA003D5-1384-41CA-A897-7BBD4D55EF76}" presName="hierChild5" presStyleCnt="0"/>
      <dgm:spPr/>
    </dgm:pt>
    <dgm:pt modelId="{4CC834E9-5393-4924-9508-4D936C2992CE}" type="pres">
      <dgm:prSet presAssocID="{8CD39A88-1ED3-4AC6-8EDA-DC2DEB5694C3}" presName="hierChild5" presStyleCnt="0"/>
      <dgm:spPr/>
    </dgm:pt>
    <dgm:pt modelId="{A44B56FA-F3B3-46D1-8933-1DFF60C2C97E}" type="pres">
      <dgm:prSet presAssocID="{6D2A2054-8CE5-4499-AB11-9916854B0492}" presName="Name37" presStyleLbl="parChTrans1D2" presStyleIdx="4" presStyleCnt="16"/>
      <dgm:spPr/>
    </dgm:pt>
    <dgm:pt modelId="{5C88D526-2E93-4298-AA68-5036D925D9FA}" type="pres">
      <dgm:prSet presAssocID="{2E3D09D0-5BA8-43B0-BAF2-92091F6F22CD}" presName="hierRoot2" presStyleCnt="0">
        <dgm:presLayoutVars>
          <dgm:hierBranch val="init"/>
        </dgm:presLayoutVars>
      </dgm:prSet>
      <dgm:spPr/>
    </dgm:pt>
    <dgm:pt modelId="{B195952C-82EE-4ADA-A9DF-8D990DDF30A1}" type="pres">
      <dgm:prSet presAssocID="{2E3D09D0-5BA8-43B0-BAF2-92091F6F22CD}" presName="rootComposite" presStyleCnt="0"/>
      <dgm:spPr/>
    </dgm:pt>
    <dgm:pt modelId="{50437DD9-5F35-472E-92D5-D3CC08EEDF1F}" type="pres">
      <dgm:prSet presAssocID="{2E3D09D0-5BA8-43B0-BAF2-92091F6F22CD}" presName="rootText" presStyleLbl="node2" presStyleIdx="4" presStyleCnt="16">
        <dgm:presLayoutVars>
          <dgm:chPref val="3"/>
        </dgm:presLayoutVars>
      </dgm:prSet>
      <dgm:spPr/>
    </dgm:pt>
    <dgm:pt modelId="{B6492198-E8B3-4D31-B0E8-0CD44B30949B}" type="pres">
      <dgm:prSet presAssocID="{2E3D09D0-5BA8-43B0-BAF2-92091F6F22CD}" presName="rootConnector" presStyleLbl="node2" presStyleIdx="4" presStyleCnt="16"/>
      <dgm:spPr/>
    </dgm:pt>
    <dgm:pt modelId="{807067EB-FB12-456D-A936-14250C9A4AD4}" type="pres">
      <dgm:prSet presAssocID="{2E3D09D0-5BA8-43B0-BAF2-92091F6F22CD}" presName="hierChild4" presStyleCnt="0"/>
      <dgm:spPr/>
    </dgm:pt>
    <dgm:pt modelId="{2B3BE572-70D6-448C-B6ED-1F7DFA940B5B}" type="pres">
      <dgm:prSet presAssocID="{58856659-7C97-4CCB-86D3-36327ADA0DCB}" presName="Name37" presStyleLbl="parChTrans1D3" presStyleIdx="6" presStyleCnt="24"/>
      <dgm:spPr/>
    </dgm:pt>
    <dgm:pt modelId="{D219A7CD-8855-4C27-A4EA-95551A7331E0}" type="pres">
      <dgm:prSet presAssocID="{073C9D3A-972D-4845-9826-97C59AF326D9}" presName="hierRoot2" presStyleCnt="0">
        <dgm:presLayoutVars>
          <dgm:hierBranch val="init"/>
        </dgm:presLayoutVars>
      </dgm:prSet>
      <dgm:spPr/>
    </dgm:pt>
    <dgm:pt modelId="{481321F2-3361-4695-BBD7-88390E0DCCE0}" type="pres">
      <dgm:prSet presAssocID="{073C9D3A-972D-4845-9826-97C59AF326D9}" presName="rootComposite" presStyleCnt="0"/>
      <dgm:spPr/>
    </dgm:pt>
    <dgm:pt modelId="{6AF9C21E-22D3-43D6-89FF-75869C400BB1}" type="pres">
      <dgm:prSet presAssocID="{073C9D3A-972D-4845-9826-97C59AF326D9}" presName="rootText" presStyleLbl="node3" presStyleIdx="6" presStyleCnt="24">
        <dgm:presLayoutVars>
          <dgm:chPref val="3"/>
        </dgm:presLayoutVars>
      </dgm:prSet>
      <dgm:spPr/>
    </dgm:pt>
    <dgm:pt modelId="{5622DE46-156E-4E0A-A42B-5CC474110947}" type="pres">
      <dgm:prSet presAssocID="{073C9D3A-972D-4845-9826-97C59AF326D9}" presName="rootConnector" presStyleLbl="node3" presStyleIdx="6" presStyleCnt="24"/>
      <dgm:spPr/>
    </dgm:pt>
    <dgm:pt modelId="{BE46C5DC-7130-454B-8306-9D3905511E45}" type="pres">
      <dgm:prSet presAssocID="{073C9D3A-972D-4845-9826-97C59AF326D9}" presName="hierChild4" presStyleCnt="0"/>
      <dgm:spPr/>
    </dgm:pt>
    <dgm:pt modelId="{02CBCF81-3671-4C9A-9E49-3B70455CE6CC}" type="pres">
      <dgm:prSet presAssocID="{073C9D3A-972D-4845-9826-97C59AF326D9}" presName="hierChild5" presStyleCnt="0"/>
      <dgm:spPr/>
    </dgm:pt>
    <dgm:pt modelId="{DEA85D41-59D6-4EA7-9EF9-135E602C2138}" type="pres">
      <dgm:prSet presAssocID="{2E3D09D0-5BA8-43B0-BAF2-92091F6F22CD}" presName="hierChild5" presStyleCnt="0"/>
      <dgm:spPr/>
    </dgm:pt>
    <dgm:pt modelId="{01829064-DAAF-4B5A-9B01-0D4421341C71}" type="pres">
      <dgm:prSet presAssocID="{2DF3591F-13DE-4384-88A1-B627D8A2A534}" presName="Name37" presStyleLbl="parChTrans1D2" presStyleIdx="5" presStyleCnt="16"/>
      <dgm:spPr/>
    </dgm:pt>
    <dgm:pt modelId="{9DBDFBEB-D40E-4034-A44B-0D76F4529D54}" type="pres">
      <dgm:prSet presAssocID="{F9E7B6D7-153F-4939-A2F3-E5B133082954}" presName="hierRoot2" presStyleCnt="0">
        <dgm:presLayoutVars>
          <dgm:hierBranch val="init"/>
        </dgm:presLayoutVars>
      </dgm:prSet>
      <dgm:spPr/>
    </dgm:pt>
    <dgm:pt modelId="{8AB2B9EC-E298-4531-9D2B-150F86E26BC5}" type="pres">
      <dgm:prSet presAssocID="{F9E7B6D7-153F-4939-A2F3-E5B133082954}" presName="rootComposite" presStyleCnt="0"/>
      <dgm:spPr/>
    </dgm:pt>
    <dgm:pt modelId="{AE93ACF7-815C-4684-8503-393190FB4D3F}" type="pres">
      <dgm:prSet presAssocID="{F9E7B6D7-153F-4939-A2F3-E5B133082954}" presName="rootText" presStyleLbl="node2" presStyleIdx="5" presStyleCnt="16">
        <dgm:presLayoutVars>
          <dgm:chPref val="3"/>
        </dgm:presLayoutVars>
      </dgm:prSet>
      <dgm:spPr/>
    </dgm:pt>
    <dgm:pt modelId="{9376EB38-9FFB-44F9-A807-5FCD6127611C}" type="pres">
      <dgm:prSet presAssocID="{F9E7B6D7-153F-4939-A2F3-E5B133082954}" presName="rootConnector" presStyleLbl="node2" presStyleIdx="5" presStyleCnt="16"/>
      <dgm:spPr/>
    </dgm:pt>
    <dgm:pt modelId="{711D22E7-712A-49A0-AED2-39E10A27758D}" type="pres">
      <dgm:prSet presAssocID="{F9E7B6D7-153F-4939-A2F3-E5B133082954}" presName="hierChild4" presStyleCnt="0"/>
      <dgm:spPr/>
    </dgm:pt>
    <dgm:pt modelId="{782FC8CA-3C9D-403E-A576-073A77F561D4}" type="pres">
      <dgm:prSet presAssocID="{27B46D7A-174C-4388-9C04-87B3FD9480FE}" presName="Name37" presStyleLbl="parChTrans1D3" presStyleIdx="7" presStyleCnt="24"/>
      <dgm:spPr/>
    </dgm:pt>
    <dgm:pt modelId="{FA43349F-7A53-4243-91B0-98BAECDADAB4}" type="pres">
      <dgm:prSet presAssocID="{9CEBFE87-7C3E-4062-B350-80CB1870A776}" presName="hierRoot2" presStyleCnt="0">
        <dgm:presLayoutVars>
          <dgm:hierBranch val="init"/>
        </dgm:presLayoutVars>
      </dgm:prSet>
      <dgm:spPr/>
    </dgm:pt>
    <dgm:pt modelId="{3CC660BC-426A-48D5-A060-032AA562243E}" type="pres">
      <dgm:prSet presAssocID="{9CEBFE87-7C3E-4062-B350-80CB1870A776}" presName="rootComposite" presStyleCnt="0"/>
      <dgm:spPr/>
    </dgm:pt>
    <dgm:pt modelId="{63EBE00B-03B3-4970-BC8C-E038A2A7262D}" type="pres">
      <dgm:prSet presAssocID="{9CEBFE87-7C3E-4062-B350-80CB1870A776}" presName="rootText" presStyleLbl="node3" presStyleIdx="7" presStyleCnt="24">
        <dgm:presLayoutVars>
          <dgm:chPref val="3"/>
        </dgm:presLayoutVars>
      </dgm:prSet>
      <dgm:spPr/>
    </dgm:pt>
    <dgm:pt modelId="{E2F03793-B25D-4CAB-A9E2-794ADEA55ABC}" type="pres">
      <dgm:prSet presAssocID="{9CEBFE87-7C3E-4062-B350-80CB1870A776}" presName="rootConnector" presStyleLbl="node3" presStyleIdx="7" presStyleCnt="24"/>
      <dgm:spPr/>
    </dgm:pt>
    <dgm:pt modelId="{953DEF4F-A8D0-4EBF-88FD-D8E5CAC682EF}" type="pres">
      <dgm:prSet presAssocID="{9CEBFE87-7C3E-4062-B350-80CB1870A776}" presName="hierChild4" presStyleCnt="0"/>
      <dgm:spPr/>
    </dgm:pt>
    <dgm:pt modelId="{12C5F436-FEE1-4479-9AAB-3376448755DE}" type="pres">
      <dgm:prSet presAssocID="{9CEBFE87-7C3E-4062-B350-80CB1870A776}" presName="hierChild5" presStyleCnt="0"/>
      <dgm:spPr/>
    </dgm:pt>
    <dgm:pt modelId="{630C5E2C-82CB-4F02-B6A9-1E41A695DDFE}" type="pres">
      <dgm:prSet presAssocID="{F9E7B6D7-153F-4939-A2F3-E5B133082954}" presName="hierChild5" presStyleCnt="0"/>
      <dgm:spPr/>
    </dgm:pt>
    <dgm:pt modelId="{3F3B47A3-EAE1-4967-AF75-930DDD36E221}" type="pres">
      <dgm:prSet presAssocID="{CF458B65-9B0E-42B2-A7B7-8AB698D3411D}" presName="Name37" presStyleLbl="parChTrans1D2" presStyleIdx="6" presStyleCnt="16"/>
      <dgm:spPr/>
    </dgm:pt>
    <dgm:pt modelId="{11F628A4-D01E-4937-B74C-737E6BCF9F3C}" type="pres">
      <dgm:prSet presAssocID="{A2D521F2-3C89-4E93-985E-38AAC3517AC1}" presName="hierRoot2" presStyleCnt="0">
        <dgm:presLayoutVars>
          <dgm:hierBranch val="init"/>
        </dgm:presLayoutVars>
      </dgm:prSet>
      <dgm:spPr/>
    </dgm:pt>
    <dgm:pt modelId="{6AF91026-BC00-4B77-8157-155ED21ABDB6}" type="pres">
      <dgm:prSet presAssocID="{A2D521F2-3C89-4E93-985E-38AAC3517AC1}" presName="rootComposite" presStyleCnt="0"/>
      <dgm:spPr/>
    </dgm:pt>
    <dgm:pt modelId="{80FF8356-1DD1-439E-A28B-A0C9324CC537}" type="pres">
      <dgm:prSet presAssocID="{A2D521F2-3C89-4E93-985E-38AAC3517AC1}" presName="rootText" presStyleLbl="node2" presStyleIdx="6" presStyleCnt="16">
        <dgm:presLayoutVars>
          <dgm:chPref val="3"/>
        </dgm:presLayoutVars>
      </dgm:prSet>
      <dgm:spPr/>
    </dgm:pt>
    <dgm:pt modelId="{6F6F69B9-8A54-446F-80C4-A8DF41C0EC40}" type="pres">
      <dgm:prSet presAssocID="{A2D521F2-3C89-4E93-985E-38AAC3517AC1}" presName="rootConnector" presStyleLbl="node2" presStyleIdx="6" presStyleCnt="16"/>
      <dgm:spPr/>
    </dgm:pt>
    <dgm:pt modelId="{9FD82FDC-DDFC-4ED7-BCBF-740EDEDFEFEF}" type="pres">
      <dgm:prSet presAssocID="{A2D521F2-3C89-4E93-985E-38AAC3517AC1}" presName="hierChild4" presStyleCnt="0"/>
      <dgm:spPr/>
    </dgm:pt>
    <dgm:pt modelId="{101A6005-28DC-4892-B2D3-754528C5467E}" type="pres">
      <dgm:prSet presAssocID="{9ABBDC3E-20BB-415C-9FB4-075895E7D3F4}" presName="Name37" presStyleLbl="parChTrans1D3" presStyleIdx="8" presStyleCnt="24"/>
      <dgm:spPr/>
    </dgm:pt>
    <dgm:pt modelId="{720B22D4-E328-4357-A32D-A1D23DA93EF8}" type="pres">
      <dgm:prSet presAssocID="{438F4BBA-667D-4D2F-8FAE-FE8406013BEC}" presName="hierRoot2" presStyleCnt="0">
        <dgm:presLayoutVars>
          <dgm:hierBranch val="init"/>
        </dgm:presLayoutVars>
      </dgm:prSet>
      <dgm:spPr/>
    </dgm:pt>
    <dgm:pt modelId="{016C9304-A350-4B19-A32A-AB7D765AD684}" type="pres">
      <dgm:prSet presAssocID="{438F4BBA-667D-4D2F-8FAE-FE8406013BEC}" presName="rootComposite" presStyleCnt="0"/>
      <dgm:spPr/>
    </dgm:pt>
    <dgm:pt modelId="{275C8EE3-EB7A-498C-A942-0C0437D120B9}" type="pres">
      <dgm:prSet presAssocID="{438F4BBA-667D-4D2F-8FAE-FE8406013BEC}" presName="rootText" presStyleLbl="node3" presStyleIdx="8" presStyleCnt="24" custScaleX="121602">
        <dgm:presLayoutVars>
          <dgm:chPref val="3"/>
        </dgm:presLayoutVars>
      </dgm:prSet>
      <dgm:spPr/>
    </dgm:pt>
    <dgm:pt modelId="{A0FDD803-C6F5-4629-84DA-0E159D41B3B0}" type="pres">
      <dgm:prSet presAssocID="{438F4BBA-667D-4D2F-8FAE-FE8406013BEC}" presName="rootConnector" presStyleLbl="node3" presStyleIdx="8" presStyleCnt="24"/>
      <dgm:spPr/>
    </dgm:pt>
    <dgm:pt modelId="{2D9B667A-DD12-4840-99F7-C926ED12FD82}" type="pres">
      <dgm:prSet presAssocID="{438F4BBA-667D-4D2F-8FAE-FE8406013BEC}" presName="hierChild4" presStyleCnt="0"/>
      <dgm:spPr/>
    </dgm:pt>
    <dgm:pt modelId="{8FE9F554-D5C5-47C2-B3FE-016E7ABB81B8}" type="pres">
      <dgm:prSet presAssocID="{438F4BBA-667D-4D2F-8FAE-FE8406013BEC}" presName="hierChild5" presStyleCnt="0"/>
      <dgm:spPr/>
    </dgm:pt>
    <dgm:pt modelId="{CF14418F-6242-4CF2-9203-28A6AE35CD9E}" type="pres">
      <dgm:prSet presAssocID="{A2D521F2-3C89-4E93-985E-38AAC3517AC1}" presName="hierChild5" presStyleCnt="0"/>
      <dgm:spPr/>
    </dgm:pt>
    <dgm:pt modelId="{9BDB435D-5E58-4432-889A-8BA09764EC04}" type="pres">
      <dgm:prSet presAssocID="{376A6ED2-43C9-4105-85B3-2B79D5A2735B}" presName="Name37" presStyleLbl="parChTrans1D2" presStyleIdx="7" presStyleCnt="16"/>
      <dgm:spPr/>
    </dgm:pt>
    <dgm:pt modelId="{AF3E143D-1B0D-4A49-9E32-20C27FD78721}" type="pres">
      <dgm:prSet presAssocID="{BBCFF696-27F9-4F1C-A936-94E291E7DBA8}" presName="hierRoot2" presStyleCnt="0">
        <dgm:presLayoutVars>
          <dgm:hierBranch val="init"/>
        </dgm:presLayoutVars>
      </dgm:prSet>
      <dgm:spPr/>
    </dgm:pt>
    <dgm:pt modelId="{FF9ED8E3-219B-4312-9A3D-8ADF7C3B5F6C}" type="pres">
      <dgm:prSet presAssocID="{BBCFF696-27F9-4F1C-A936-94E291E7DBA8}" presName="rootComposite" presStyleCnt="0"/>
      <dgm:spPr/>
    </dgm:pt>
    <dgm:pt modelId="{36AECA91-A34B-478B-8437-5ADAC136C771}" type="pres">
      <dgm:prSet presAssocID="{BBCFF696-27F9-4F1C-A936-94E291E7DBA8}" presName="rootText" presStyleLbl="node2" presStyleIdx="7" presStyleCnt="16">
        <dgm:presLayoutVars>
          <dgm:chPref val="3"/>
        </dgm:presLayoutVars>
      </dgm:prSet>
      <dgm:spPr/>
    </dgm:pt>
    <dgm:pt modelId="{0A6B7F12-2D85-4894-AD4F-EE6FB8A042DD}" type="pres">
      <dgm:prSet presAssocID="{BBCFF696-27F9-4F1C-A936-94E291E7DBA8}" presName="rootConnector" presStyleLbl="node2" presStyleIdx="7" presStyleCnt="16"/>
      <dgm:spPr/>
    </dgm:pt>
    <dgm:pt modelId="{1451A274-DC0D-4293-A405-E97A1C5A1313}" type="pres">
      <dgm:prSet presAssocID="{BBCFF696-27F9-4F1C-A936-94E291E7DBA8}" presName="hierChild4" presStyleCnt="0"/>
      <dgm:spPr/>
    </dgm:pt>
    <dgm:pt modelId="{D8AB3778-84E5-44C8-94F8-82E21952B525}" type="pres">
      <dgm:prSet presAssocID="{9253A144-84FD-4C04-A19A-62A8E09A0AC4}" presName="Name37" presStyleLbl="parChTrans1D3" presStyleIdx="9" presStyleCnt="24"/>
      <dgm:spPr/>
    </dgm:pt>
    <dgm:pt modelId="{C9BD6DCA-898F-42D0-92B8-1E1AA1CC0E7E}" type="pres">
      <dgm:prSet presAssocID="{B033A409-5C86-4F33-8FEE-6BC50CE7927D}" presName="hierRoot2" presStyleCnt="0">
        <dgm:presLayoutVars>
          <dgm:hierBranch val="init"/>
        </dgm:presLayoutVars>
      </dgm:prSet>
      <dgm:spPr/>
    </dgm:pt>
    <dgm:pt modelId="{BFD72F85-B95E-4EFB-B532-4840923D48A7}" type="pres">
      <dgm:prSet presAssocID="{B033A409-5C86-4F33-8FEE-6BC50CE7927D}" presName="rootComposite" presStyleCnt="0"/>
      <dgm:spPr/>
    </dgm:pt>
    <dgm:pt modelId="{C80BF9EB-CB2E-4D67-9325-06F62F9C8842}" type="pres">
      <dgm:prSet presAssocID="{B033A409-5C86-4F33-8FEE-6BC50CE7927D}" presName="rootText" presStyleLbl="node3" presStyleIdx="9" presStyleCnt="24">
        <dgm:presLayoutVars>
          <dgm:chPref val="3"/>
        </dgm:presLayoutVars>
      </dgm:prSet>
      <dgm:spPr/>
    </dgm:pt>
    <dgm:pt modelId="{832AE595-1574-422E-9668-63FCDA779ABE}" type="pres">
      <dgm:prSet presAssocID="{B033A409-5C86-4F33-8FEE-6BC50CE7927D}" presName="rootConnector" presStyleLbl="node3" presStyleIdx="9" presStyleCnt="24"/>
      <dgm:spPr/>
    </dgm:pt>
    <dgm:pt modelId="{A67B209C-3933-404F-9617-60231608F085}" type="pres">
      <dgm:prSet presAssocID="{B033A409-5C86-4F33-8FEE-6BC50CE7927D}" presName="hierChild4" presStyleCnt="0"/>
      <dgm:spPr/>
    </dgm:pt>
    <dgm:pt modelId="{EBAA0C14-29DE-4A5C-8CCF-E72256E60D7E}" type="pres">
      <dgm:prSet presAssocID="{B033A409-5C86-4F33-8FEE-6BC50CE7927D}" presName="hierChild5" presStyleCnt="0"/>
      <dgm:spPr/>
    </dgm:pt>
    <dgm:pt modelId="{600C1070-986E-4AE7-9BD4-11F8620F0C10}" type="pres">
      <dgm:prSet presAssocID="{F1772505-3134-4FE7-A7EF-4A7F6DA4E11D}" presName="Name37" presStyleLbl="parChTrans1D3" presStyleIdx="10" presStyleCnt="24"/>
      <dgm:spPr/>
    </dgm:pt>
    <dgm:pt modelId="{47BA908D-8ED2-42CF-BF6D-23FF7005C78A}" type="pres">
      <dgm:prSet presAssocID="{8C5C8711-4735-43BF-A4B2-718F05322E05}" presName="hierRoot2" presStyleCnt="0">
        <dgm:presLayoutVars>
          <dgm:hierBranch val="init"/>
        </dgm:presLayoutVars>
      </dgm:prSet>
      <dgm:spPr/>
    </dgm:pt>
    <dgm:pt modelId="{D8C8D68E-DAFA-4DAC-9EE3-393CCA0394AC}" type="pres">
      <dgm:prSet presAssocID="{8C5C8711-4735-43BF-A4B2-718F05322E05}" presName="rootComposite" presStyleCnt="0"/>
      <dgm:spPr/>
    </dgm:pt>
    <dgm:pt modelId="{686EAB8A-65E5-49F3-A2E7-B8342656C634}" type="pres">
      <dgm:prSet presAssocID="{8C5C8711-4735-43BF-A4B2-718F05322E05}" presName="rootText" presStyleLbl="node3" presStyleIdx="10" presStyleCnt="24">
        <dgm:presLayoutVars>
          <dgm:chPref val="3"/>
        </dgm:presLayoutVars>
      </dgm:prSet>
      <dgm:spPr/>
    </dgm:pt>
    <dgm:pt modelId="{FD1480DC-9610-4AC6-847B-CC69A02EB0FA}" type="pres">
      <dgm:prSet presAssocID="{8C5C8711-4735-43BF-A4B2-718F05322E05}" presName="rootConnector" presStyleLbl="node3" presStyleIdx="10" presStyleCnt="24"/>
      <dgm:spPr/>
    </dgm:pt>
    <dgm:pt modelId="{C152773C-C635-424B-8DC7-82B1CFFE36BA}" type="pres">
      <dgm:prSet presAssocID="{8C5C8711-4735-43BF-A4B2-718F05322E05}" presName="hierChild4" presStyleCnt="0"/>
      <dgm:spPr/>
    </dgm:pt>
    <dgm:pt modelId="{65682DBD-7399-422B-A87C-0BEECBDE4165}" type="pres">
      <dgm:prSet presAssocID="{8C5C8711-4735-43BF-A4B2-718F05322E05}" presName="hierChild5" presStyleCnt="0"/>
      <dgm:spPr/>
    </dgm:pt>
    <dgm:pt modelId="{9EC725DB-B51D-46C6-9B47-C5068317ED38}" type="pres">
      <dgm:prSet presAssocID="{A885AFD5-2812-4191-8050-A3B7E173D017}" presName="Name37" presStyleLbl="parChTrans1D3" presStyleIdx="11" presStyleCnt="24"/>
      <dgm:spPr/>
    </dgm:pt>
    <dgm:pt modelId="{6E901E1F-0C87-4C44-AF1F-9762CF486F9E}" type="pres">
      <dgm:prSet presAssocID="{3FB9D114-8E4B-42FB-9355-4ED2A744C562}" presName="hierRoot2" presStyleCnt="0">
        <dgm:presLayoutVars>
          <dgm:hierBranch val="init"/>
        </dgm:presLayoutVars>
      </dgm:prSet>
      <dgm:spPr/>
    </dgm:pt>
    <dgm:pt modelId="{B1F13819-4F8A-4E07-939E-2F4CB26E0B46}" type="pres">
      <dgm:prSet presAssocID="{3FB9D114-8E4B-42FB-9355-4ED2A744C562}" presName="rootComposite" presStyleCnt="0"/>
      <dgm:spPr/>
    </dgm:pt>
    <dgm:pt modelId="{8EAFB0B1-7534-4D68-B570-467F70AF08C8}" type="pres">
      <dgm:prSet presAssocID="{3FB9D114-8E4B-42FB-9355-4ED2A744C562}" presName="rootText" presStyleLbl="node3" presStyleIdx="11" presStyleCnt="24">
        <dgm:presLayoutVars>
          <dgm:chPref val="3"/>
        </dgm:presLayoutVars>
      </dgm:prSet>
      <dgm:spPr/>
    </dgm:pt>
    <dgm:pt modelId="{7C66B82F-27AF-4679-9D43-911432504E25}" type="pres">
      <dgm:prSet presAssocID="{3FB9D114-8E4B-42FB-9355-4ED2A744C562}" presName="rootConnector" presStyleLbl="node3" presStyleIdx="11" presStyleCnt="24"/>
      <dgm:spPr/>
    </dgm:pt>
    <dgm:pt modelId="{FB888E4B-7107-4C39-BA6D-54105D7339AB}" type="pres">
      <dgm:prSet presAssocID="{3FB9D114-8E4B-42FB-9355-4ED2A744C562}" presName="hierChild4" presStyleCnt="0"/>
      <dgm:spPr/>
    </dgm:pt>
    <dgm:pt modelId="{FEB4B340-96F3-4F96-9AFB-BEBEFFEBD227}" type="pres">
      <dgm:prSet presAssocID="{3FB9D114-8E4B-42FB-9355-4ED2A744C562}" presName="hierChild5" presStyleCnt="0"/>
      <dgm:spPr/>
    </dgm:pt>
    <dgm:pt modelId="{EC35C81E-5E05-4464-A354-3639FB4839F6}" type="pres">
      <dgm:prSet presAssocID="{BBCFF696-27F9-4F1C-A936-94E291E7DBA8}" presName="hierChild5" presStyleCnt="0"/>
      <dgm:spPr/>
    </dgm:pt>
    <dgm:pt modelId="{29F7E665-15B3-495E-AC90-1A61F6277557}" type="pres">
      <dgm:prSet presAssocID="{E4453921-BF3B-43A2-ADD1-C3702C3D517E}" presName="Name37" presStyleLbl="parChTrans1D2" presStyleIdx="8" presStyleCnt="16"/>
      <dgm:spPr/>
    </dgm:pt>
    <dgm:pt modelId="{C1CC97EF-97A8-4BE3-A368-5985BAC0EB78}" type="pres">
      <dgm:prSet presAssocID="{B31FAD99-0C72-4006-A9BF-7761E81603D2}" presName="hierRoot2" presStyleCnt="0">
        <dgm:presLayoutVars>
          <dgm:hierBranch val="init"/>
        </dgm:presLayoutVars>
      </dgm:prSet>
      <dgm:spPr/>
    </dgm:pt>
    <dgm:pt modelId="{912E6945-F045-4383-A33B-EF620E6E9ECA}" type="pres">
      <dgm:prSet presAssocID="{B31FAD99-0C72-4006-A9BF-7761E81603D2}" presName="rootComposite" presStyleCnt="0"/>
      <dgm:spPr/>
    </dgm:pt>
    <dgm:pt modelId="{64C062F8-3563-4133-97AD-D457F92D0CB4}" type="pres">
      <dgm:prSet presAssocID="{B31FAD99-0C72-4006-A9BF-7761E81603D2}" presName="rootText" presStyleLbl="node2" presStyleIdx="8" presStyleCnt="16">
        <dgm:presLayoutVars>
          <dgm:chPref val="3"/>
        </dgm:presLayoutVars>
      </dgm:prSet>
      <dgm:spPr/>
    </dgm:pt>
    <dgm:pt modelId="{33B96AB6-421E-4761-8AC1-C2582AC99F52}" type="pres">
      <dgm:prSet presAssocID="{B31FAD99-0C72-4006-A9BF-7761E81603D2}" presName="rootConnector" presStyleLbl="node2" presStyleIdx="8" presStyleCnt="16"/>
      <dgm:spPr/>
    </dgm:pt>
    <dgm:pt modelId="{D703E2F6-0392-4BE1-9BE9-6B90E08879AC}" type="pres">
      <dgm:prSet presAssocID="{B31FAD99-0C72-4006-A9BF-7761E81603D2}" presName="hierChild4" presStyleCnt="0"/>
      <dgm:spPr/>
    </dgm:pt>
    <dgm:pt modelId="{D24A90DE-188B-4EBE-982B-73B521F4CF63}" type="pres">
      <dgm:prSet presAssocID="{43BF5D9D-1825-4C4C-B9F8-F22E81627166}" presName="Name37" presStyleLbl="parChTrans1D3" presStyleIdx="12" presStyleCnt="24"/>
      <dgm:spPr/>
    </dgm:pt>
    <dgm:pt modelId="{7A116D8E-5000-481B-AD81-261CD72E3A79}" type="pres">
      <dgm:prSet presAssocID="{37783D45-B56D-4AC7-A222-FDE601DE2531}" presName="hierRoot2" presStyleCnt="0">
        <dgm:presLayoutVars>
          <dgm:hierBranch val="init"/>
        </dgm:presLayoutVars>
      </dgm:prSet>
      <dgm:spPr/>
    </dgm:pt>
    <dgm:pt modelId="{0F8393AE-1A78-4538-A627-D67A86740169}" type="pres">
      <dgm:prSet presAssocID="{37783D45-B56D-4AC7-A222-FDE601DE2531}" presName="rootComposite" presStyleCnt="0"/>
      <dgm:spPr/>
    </dgm:pt>
    <dgm:pt modelId="{F04EA9E0-00F2-4B52-A41C-A8958DF9E820}" type="pres">
      <dgm:prSet presAssocID="{37783D45-B56D-4AC7-A222-FDE601DE2531}" presName="rootText" presStyleLbl="node3" presStyleIdx="12" presStyleCnt="24">
        <dgm:presLayoutVars>
          <dgm:chPref val="3"/>
        </dgm:presLayoutVars>
      </dgm:prSet>
      <dgm:spPr/>
    </dgm:pt>
    <dgm:pt modelId="{7D143731-5E07-4CB5-8711-5C293CB68CFB}" type="pres">
      <dgm:prSet presAssocID="{37783D45-B56D-4AC7-A222-FDE601DE2531}" presName="rootConnector" presStyleLbl="node3" presStyleIdx="12" presStyleCnt="24"/>
      <dgm:spPr/>
    </dgm:pt>
    <dgm:pt modelId="{FCC8AD35-AA0B-42E4-96DD-3BCD9B120CF8}" type="pres">
      <dgm:prSet presAssocID="{37783D45-B56D-4AC7-A222-FDE601DE2531}" presName="hierChild4" presStyleCnt="0"/>
      <dgm:spPr/>
    </dgm:pt>
    <dgm:pt modelId="{FBE51BCA-4490-4701-AFDB-89408EBAAE9B}" type="pres">
      <dgm:prSet presAssocID="{37783D45-B56D-4AC7-A222-FDE601DE2531}" presName="hierChild5" presStyleCnt="0"/>
      <dgm:spPr/>
    </dgm:pt>
    <dgm:pt modelId="{31A65570-5406-4C6B-9C20-083C321876C6}" type="pres">
      <dgm:prSet presAssocID="{7F087637-5A4E-4307-A29B-08818E1A38EB}" presName="Name37" presStyleLbl="parChTrans1D3" presStyleIdx="13" presStyleCnt="24"/>
      <dgm:spPr/>
    </dgm:pt>
    <dgm:pt modelId="{333BCBC3-8153-45F0-AADC-A672B56C15B2}" type="pres">
      <dgm:prSet presAssocID="{0DC8C2EF-7671-4C33-B335-B0F061B988FE}" presName="hierRoot2" presStyleCnt="0">
        <dgm:presLayoutVars>
          <dgm:hierBranch val="init"/>
        </dgm:presLayoutVars>
      </dgm:prSet>
      <dgm:spPr/>
    </dgm:pt>
    <dgm:pt modelId="{2F1E2220-F00E-4876-9F0D-8910B8ED8409}" type="pres">
      <dgm:prSet presAssocID="{0DC8C2EF-7671-4C33-B335-B0F061B988FE}" presName="rootComposite" presStyleCnt="0"/>
      <dgm:spPr/>
    </dgm:pt>
    <dgm:pt modelId="{F9040954-BCFB-4607-80ED-95B67DF633BC}" type="pres">
      <dgm:prSet presAssocID="{0DC8C2EF-7671-4C33-B335-B0F061B988FE}" presName="rootText" presStyleLbl="node3" presStyleIdx="13" presStyleCnt="24">
        <dgm:presLayoutVars>
          <dgm:chPref val="3"/>
        </dgm:presLayoutVars>
      </dgm:prSet>
      <dgm:spPr/>
    </dgm:pt>
    <dgm:pt modelId="{E88E65F2-4621-428B-A399-484A7C558E9C}" type="pres">
      <dgm:prSet presAssocID="{0DC8C2EF-7671-4C33-B335-B0F061B988FE}" presName="rootConnector" presStyleLbl="node3" presStyleIdx="13" presStyleCnt="24"/>
      <dgm:spPr/>
    </dgm:pt>
    <dgm:pt modelId="{4AC1FB5E-2AE0-4D82-A9CB-B1C0DABCB391}" type="pres">
      <dgm:prSet presAssocID="{0DC8C2EF-7671-4C33-B335-B0F061B988FE}" presName="hierChild4" presStyleCnt="0"/>
      <dgm:spPr/>
    </dgm:pt>
    <dgm:pt modelId="{1E427AED-95DD-4B7C-A201-D8F70922FE0C}" type="pres">
      <dgm:prSet presAssocID="{0DC8C2EF-7671-4C33-B335-B0F061B988FE}" presName="hierChild5" presStyleCnt="0"/>
      <dgm:spPr/>
    </dgm:pt>
    <dgm:pt modelId="{CCC20810-3598-40B0-B4D5-E9F2AEA361A8}" type="pres">
      <dgm:prSet presAssocID="{B31FAD99-0C72-4006-A9BF-7761E81603D2}" presName="hierChild5" presStyleCnt="0"/>
      <dgm:spPr/>
    </dgm:pt>
    <dgm:pt modelId="{5E9801F1-C139-40F9-8A87-D6C642C43AA3}" type="pres">
      <dgm:prSet presAssocID="{AAAF20C9-9859-4A9D-98EE-FC0D74EFD5CD}" presName="Name37" presStyleLbl="parChTrans1D2" presStyleIdx="9" presStyleCnt="16"/>
      <dgm:spPr/>
    </dgm:pt>
    <dgm:pt modelId="{EB0EEF52-FE68-456D-B4CC-EEC9201E72E9}" type="pres">
      <dgm:prSet presAssocID="{D90FCDBA-A1FF-4CCA-A900-F54A61F3AECF}" presName="hierRoot2" presStyleCnt="0">
        <dgm:presLayoutVars>
          <dgm:hierBranch val="init"/>
        </dgm:presLayoutVars>
      </dgm:prSet>
      <dgm:spPr/>
    </dgm:pt>
    <dgm:pt modelId="{70334B1E-BC5D-4DC3-B30D-430E84CFF29C}" type="pres">
      <dgm:prSet presAssocID="{D90FCDBA-A1FF-4CCA-A900-F54A61F3AECF}" presName="rootComposite" presStyleCnt="0"/>
      <dgm:spPr/>
    </dgm:pt>
    <dgm:pt modelId="{20E7D40D-4F36-478E-9C18-4E56C47D63B3}" type="pres">
      <dgm:prSet presAssocID="{D90FCDBA-A1FF-4CCA-A900-F54A61F3AECF}" presName="rootText" presStyleLbl="node2" presStyleIdx="9" presStyleCnt="16">
        <dgm:presLayoutVars>
          <dgm:chPref val="3"/>
        </dgm:presLayoutVars>
      </dgm:prSet>
      <dgm:spPr/>
    </dgm:pt>
    <dgm:pt modelId="{CA4BFBB8-EDBF-4BE2-B752-B0B663BF13ED}" type="pres">
      <dgm:prSet presAssocID="{D90FCDBA-A1FF-4CCA-A900-F54A61F3AECF}" presName="rootConnector" presStyleLbl="node2" presStyleIdx="9" presStyleCnt="16"/>
      <dgm:spPr/>
    </dgm:pt>
    <dgm:pt modelId="{F9274C9F-F53B-4F83-A08A-212E24298312}" type="pres">
      <dgm:prSet presAssocID="{D90FCDBA-A1FF-4CCA-A900-F54A61F3AECF}" presName="hierChild4" presStyleCnt="0"/>
      <dgm:spPr/>
    </dgm:pt>
    <dgm:pt modelId="{140AF993-9F5E-4869-B879-7B88C39C11B3}" type="pres">
      <dgm:prSet presAssocID="{10BEE7D7-5B06-4C9A-A364-34145C3406F3}" presName="Name37" presStyleLbl="parChTrans1D3" presStyleIdx="14" presStyleCnt="24"/>
      <dgm:spPr/>
    </dgm:pt>
    <dgm:pt modelId="{C45358D4-C15D-4BA7-8A32-163C4740616A}" type="pres">
      <dgm:prSet presAssocID="{A4C84697-7FC4-4996-A385-81E31347C24F}" presName="hierRoot2" presStyleCnt="0">
        <dgm:presLayoutVars>
          <dgm:hierBranch val="init"/>
        </dgm:presLayoutVars>
      </dgm:prSet>
      <dgm:spPr/>
    </dgm:pt>
    <dgm:pt modelId="{0FBAEE99-BB29-49AE-89F2-959F81CAF755}" type="pres">
      <dgm:prSet presAssocID="{A4C84697-7FC4-4996-A385-81E31347C24F}" presName="rootComposite" presStyleCnt="0"/>
      <dgm:spPr/>
    </dgm:pt>
    <dgm:pt modelId="{0327D50C-8C65-44AD-AF55-F8F239BB0EB1}" type="pres">
      <dgm:prSet presAssocID="{A4C84697-7FC4-4996-A385-81E31347C24F}" presName="rootText" presStyleLbl="node3" presStyleIdx="14" presStyleCnt="24">
        <dgm:presLayoutVars>
          <dgm:chPref val="3"/>
        </dgm:presLayoutVars>
      </dgm:prSet>
      <dgm:spPr/>
    </dgm:pt>
    <dgm:pt modelId="{23F651EC-8B72-44F8-8EA8-E378FFAF8D04}" type="pres">
      <dgm:prSet presAssocID="{A4C84697-7FC4-4996-A385-81E31347C24F}" presName="rootConnector" presStyleLbl="node3" presStyleIdx="14" presStyleCnt="24"/>
      <dgm:spPr/>
    </dgm:pt>
    <dgm:pt modelId="{CA14C9EA-E92A-4C50-BEF3-EB5111AEE98A}" type="pres">
      <dgm:prSet presAssocID="{A4C84697-7FC4-4996-A385-81E31347C24F}" presName="hierChild4" presStyleCnt="0"/>
      <dgm:spPr/>
    </dgm:pt>
    <dgm:pt modelId="{24C121E9-21AD-4BED-AB73-E8287E40CC62}" type="pres">
      <dgm:prSet presAssocID="{A4C84697-7FC4-4996-A385-81E31347C24F}" presName="hierChild5" presStyleCnt="0"/>
      <dgm:spPr/>
    </dgm:pt>
    <dgm:pt modelId="{BBD3F8CC-D4F3-4DED-B70E-2CA12D71012E}" type="pres">
      <dgm:prSet presAssocID="{D6263A7E-D319-4339-905F-066A909BFE64}" presName="Name37" presStyleLbl="parChTrans1D3" presStyleIdx="15" presStyleCnt="24"/>
      <dgm:spPr/>
    </dgm:pt>
    <dgm:pt modelId="{44B352F5-3AEA-4250-89EA-1D2E308E443F}" type="pres">
      <dgm:prSet presAssocID="{CB8CA224-DE57-4EEE-AD30-B31E1831CDA1}" presName="hierRoot2" presStyleCnt="0">
        <dgm:presLayoutVars>
          <dgm:hierBranch val="init"/>
        </dgm:presLayoutVars>
      </dgm:prSet>
      <dgm:spPr/>
    </dgm:pt>
    <dgm:pt modelId="{9844529D-52E3-4913-A6A9-AAA5FE3E9175}" type="pres">
      <dgm:prSet presAssocID="{CB8CA224-DE57-4EEE-AD30-B31E1831CDA1}" presName="rootComposite" presStyleCnt="0"/>
      <dgm:spPr/>
    </dgm:pt>
    <dgm:pt modelId="{64279267-452A-4F66-B7DA-950FDEDE0A0D}" type="pres">
      <dgm:prSet presAssocID="{CB8CA224-DE57-4EEE-AD30-B31E1831CDA1}" presName="rootText" presStyleLbl="node3" presStyleIdx="15" presStyleCnt="24">
        <dgm:presLayoutVars>
          <dgm:chPref val="3"/>
        </dgm:presLayoutVars>
      </dgm:prSet>
      <dgm:spPr/>
    </dgm:pt>
    <dgm:pt modelId="{1ED8EC55-9757-4D8B-898E-57E7531AE364}" type="pres">
      <dgm:prSet presAssocID="{CB8CA224-DE57-4EEE-AD30-B31E1831CDA1}" presName="rootConnector" presStyleLbl="node3" presStyleIdx="15" presStyleCnt="24"/>
      <dgm:spPr/>
    </dgm:pt>
    <dgm:pt modelId="{39644D9A-6F49-4D44-A1DB-BE731E370F15}" type="pres">
      <dgm:prSet presAssocID="{CB8CA224-DE57-4EEE-AD30-B31E1831CDA1}" presName="hierChild4" presStyleCnt="0"/>
      <dgm:spPr/>
    </dgm:pt>
    <dgm:pt modelId="{CFAEDE72-9688-4C07-B001-69C131837A20}" type="pres">
      <dgm:prSet presAssocID="{CB8CA224-DE57-4EEE-AD30-B31E1831CDA1}" presName="hierChild5" presStyleCnt="0"/>
      <dgm:spPr/>
    </dgm:pt>
    <dgm:pt modelId="{65E3C69F-8F84-4E12-B961-19C9F7F13670}" type="pres">
      <dgm:prSet presAssocID="{D90FCDBA-A1FF-4CCA-A900-F54A61F3AECF}" presName="hierChild5" presStyleCnt="0"/>
      <dgm:spPr/>
    </dgm:pt>
    <dgm:pt modelId="{3F1E934A-4804-4FFC-9BD2-6529480BB37F}" type="pres">
      <dgm:prSet presAssocID="{C746E111-EF18-4114-A397-7A941E474D07}" presName="Name37" presStyleLbl="parChTrans1D2" presStyleIdx="10" presStyleCnt="16"/>
      <dgm:spPr/>
    </dgm:pt>
    <dgm:pt modelId="{642E035D-1D1F-4998-906B-9C8AD4A95837}" type="pres">
      <dgm:prSet presAssocID="{99A9C5EA-B0EC-4734-AD60-A78D6B2410FA}" presName="hierRoot2" presStyleCnt="0">
        <dgm:presLayoutVars>
          <dgm:hierBranch val="init"/>
        </dgm:presLayoutVars>
      </dgm:prSet>
      <dgm:spPr/>
    </dgm:pt>
    <dgm:pt modelId="{226053DB-3B65-4D7C-BE0E-167AC2AAB73D}" type="pres">
      <dgm:prSet presAssocID="{99A9C5EA-B0EC-4734-AD60-A78D6B2410FA}" presName="rootComposite" presStyleCnt="0"/>
      <dgm:spPr/>
    </dgm:pt>
    <dgm:pt modelId="{4D815B7D-F570-4AA6-9004-B67B67360210}" type="pres">
      <dgm:prSet presAssocID="{99A9C5EA-B0EC-4734-AD60-A78D6B2410FA}" presName="rootText" presStyleLbl="node2" presStyleIdx="10" presStyleCnt="16">
        <dgm:presLayoutVars>
          <dgm:chPref val="3"/>
        </dgm:presLayoutVars>
      </dgm:prSet>
      <dgm:spPr/>
    </dgm:pt>
    <dgm:pt modelId="{59E0F063-DBCF-403F-A443-CAEA80257887}" type="pres">
      <dgm:prSet presAssocID="{99A9C5EA-B0EC-4734-AD60-A78D6B2410FA}" presName="rootConnector" presStyleLbl="node2" presStyleIdx="10" presStyleCnt="16"/>
      <dgm:spPr/>
    </dgm:pt>
    <dgm:pt modelId="{98B247D1-025F-48FF-9C37-D0CB7B8EFFF0}" type="pres">
      <dgm:prSet presAssocID="{99A9C5EA-B0EC-4734-AD60-A78D6B2410FA}" presName="hierChild4" presStyleCnt="0"/>
      <dgm:spPr/>
    </dgm:pt>
    <dgm:pt modelId="{E55AC9A3-932B-408C-A137-19567FE02EAC}" type="pres">
      <dgm:prSet presAssocID="{6DC92CA6-8751-472C-8E3F-9B58691C2B81}" presName="Name37" presStyleLbl="parChTrans1D3" presStyleIdx="16" presStyleCnt="24"/>
      <dgm:spPr/>
    </dgm:pt>
    <dgm:pt modelId="{79571ADE-444E-48AC-B0BC-65185479D8D0}" type="pres">
      <dgm:prSet presAssocID="{5D296E52-337B-4679-8493-34EE8F6A3B73}" presName="hierRoot2" presStyleCnt="0">
        <dgm:presLayoutVars>
          <dgm:hierBranch val="init"/>
        </dgm:presLayoutVars>
      </dgm:prSet>
      <dgm:spPr/>
    </dgm:pt>
    <dgm:pt modelId="{E53F41B5-BCC8-4A5C-B033-9CB232F2771F}" type="pres">
      <dgm:prSet presAssocID="{5D296E52-337B-4679-8493-34EE8F6A3B73}" presName="rootComposite" presStyleCnt="0"/>
      <dgm:spPr/>
    </dgm:pt>
    <dgm:pt modelId="{A9AF9561-F03A-4DA9-9E5C-81D86227AF94}" type="pres">
      <dgm:prSet presAssocID="{5D296E52-337B-4679-8493-34EE8F6A3B73}" presName="rootText" presStyleLbl="node3" presStyleIdx="16" presStyleCnt="24">
        <dgm:presLayoutVars>
          <dgm:chPref val="3"/>
        </dgm:presLayoutVars>
      </dgm:prSet>
      <dgm:spPr/>
    </dgm:pt>
    <dgm:pt modelId="{03EB3AFC-8B9D-4A5F-AA47-21B71DA90A15}" type="pres">
      <dgm:prSet presAssocID="{5D296E52-337B-4679-8493-34EE8F6A3B73}" presName="rootConnector" presStyleLbl="node3" presStyleIdx="16" presStyleCnt="24"/>
      <dgm:spPr/>
    </dgm:pt>
    <dgm:pt modelId="{E7D83EF1-2655-462E-9D12-D56475286D70}" type="pres">
      <dgm:prSet presAssocID="{5D296E52-337B-4679-8493-34EE8F6A3B73}" presName="hierChild4" presStyleCnt="0"/>
      <dgm:spPr/>
    </dgm:pt>
    <dgm:pt modelId="{E5626093-156A-4FAA-BD0C-C6105593E15D}" type="pres">
      <dgm:prSet presAssocID="{5D296E52-337B-4679-8493-34EE8F6A3B73}" presName="hierChild5" presStyleCnt="0"/>
      <dgm:spPr/>
    </dgm:pt>
    <dgm:pt modelId="{9950134D-B2B5-4955-A8F6-83BEF10056D1}" type="pres">
      <dgm:prSet presAssocID="{99A9C5EA-B0EC-4734-AD60-A78D6B2410FA}" presName="hierChild5" presStyleCnt="0"/>
      <dgm:spPr/>
    </dgm:pt>
    <dgm:pt modelId="{C3AF8795-C785-4A49-A611-00B61246AF74}" type="pres">
      <dgm:prSet presAssocID="{50F6B8B5-C148-4EE8-8FFC-B23CA9377A4D}" presName="Name37" presStyleLbl="parChTrans1D2" presStyleIdx="11" presStyleCnt="16"/>
      <dgm:spPr/>
    </dgm:pt>
    <dgm:pt modelId="{931299C1-3744-4946-9FDC-C0CF77E6FC41}" type="pres">
      <dgm:prSet presAssocID="{99DF0A17-BB29-4BA1-89D0-83354F7407F6}" presName="hierRoot2" presStyleCnt="0">
        <dgm:presLayoutVars>
          <dgm:hierBranch val="init"/>
        </dgm:presLayoutVars>
      </dgm:prSet>
      <dgm:spPr/>
    </dgm:pt>
    <dgm:pt modelId="{C8ADCFB2-316E-4DC5-9A94-F6B48711EC78}" type="pres">
      <dgm:prSet presAssocID="{99DF0A17-BB29-4BA1-89D0-83354F7407F6}" presName="rootComposite" presStyleCnt="0"/>
      <dgm:spPr/>
    </dgm:pt>
    <dgm:pt modelId="{DE1A5EC3-B278-4795-B795-1D06199F2D03}" type="pres">
      <dgm:prSet presAssocID="{99DF0A17-BB29-4BA1-89D0-83354F7407F6}" presName="rootText" presStyleLbl="node2" presStyleIdx="11" presStyleCnt="16">
        <dgm:presLayoutVars>
          <dgm:chPref val="3"/>
        </dgm:presLayoutVars>
      </dgm:prSet>
      <dgm:spPr/>
    </dgm:pt>
    <dgm:pt modelId="{5C79FA1B-2043-4C74-BDCE-ABB7115A2645}" type="pres">
      <dgm:prSet presAssocID="{99DF0A17-BB29-4BA1-89D0-83354F7407F6}" presName="rootConnector" presStyleLbl="node2" presStyleIdx="11" presStyleCnt="16"/>
      <dgm:spPr/>
    </dgm:pt>
    <dgm:pt modelId="{14DE3F4C-1D6E-4272-A8E2-303BF1671FDB}" type="pres">
      <dgm:prSet presAssocID="{99DF0A17-BB29-4BA1-89D0-83354F7407F6}" presName="hierChild4" presStyleCnt="0"/>
      <dgm:spPr/>
    </dgm:pt>
    <dgm:pt modelId="{CFD6DC4E-E901-4EBC-A30F-F04B1F45D9B1}" type="pres">
      <dgm:prSet presAssocID="{3951F82C-0B6C-46D9-861A-AF34689FCA20}" presName="Name37" presStyleLbl="parChTrans1D3" presStyleIdx="17" presStyleCnt="24"/>
      <dgm:spPr/>
    </dgm:pt>
    <dgm:pt modelId="{0E2DAEDE-9376-4815-ABFB-383D445A025C}" type="pres">
      <dgm:prSet presAssocID="{55DE3D33-E3DC-410C-B6B0-B878668146A1}" presName="hierRoot2" presStyleCnt="0">
        <dgm:presLayoutVars>
          <dgm:hierBranch val="init"/>
        </dgm:presLayoutVars>
      </dgm:prSet>
      <dgm:spPr/>
    </dgm:pt>
    <dgm:pt modelId="{15A7D1D6-6230-4EEE-BD2D-B5BBCD56B950}" type="pres">
      <dgm:prSet presAssocID="{55DE3D33-E3DC-410C-B6B0-B878668146A1}" presName="rootComposite" presStyleCnt="0"/>
      <dgm:spPr/>
    </dgm:pt>
    <dgm:pt modelId="{D90F40EC-F6C6-4E9D-90BD-BE2F1F7B21D7}" type="pres">
      <dgm:prSet presAssocID="{55DE3D33-E3DC-410C-B6B0-B878668146A1}" presName="rootText" presStyleLbl="node3" presStyleIdx="17" presStyleCnt="24">
        <dgm:presLayoutVars>
          <dgm:chPref val="3"/>
        </dgm:presLayoutVars>
      </dgm:prSet>
      <dgm:spPr/>
    </dgm:pt>
    <dgm:pt modelId="{8717DC69-9459-4108-B1D9-52D75A7D1B5C}" type="pres">
      <dgm:prSet presAssocID="{55DE3D33-E3DC-410C-B6B0-B878668146A1}" presName="rootConnector" presStyleLbl="node3" presStyleIdx="17" presStyleCnt="24"/>
      <dgm:spPr/>
    </dgm:pt>
    <dgm:pt modelId="{3F6AF58D-4738-402D-85AF-0D9312C1CEB6}" type="pres">
      <dgm:prSet presAssocID="{55DE3D33-E3DC-410C-B6B0-B878668146A1}" presName="hierChild4" presStyleCnt="0"/>
      <dgm:spPr/>
    </dgm:pt>
    <dgm:pt modelId="{A193746C-E0DD-490D-9318-6F58A36273E6}" type="pres">
      <dgm:prSet presAssocID="{55DE3D33-E3DC-410C-B6B0-B878668146A1}" presName="hierChild5" presStyleCnt="0"/>
      <dgm:spPr/>
    </dgm:pt>
    <dgm:pt modelId="{8A95F310-CC99-4A89-A337-9F98178240F2}" type="pres">
      <dgm:prSet presAssocID="{99DF0A17-BB29-4BA1-89D0-83354F7407F6}" presName="hierChild5" presStyleCnt="0"/>
      <dgm:spPr/>
    </dgm:pt>
    <dgm:pt modelId="{EBFF7D71-5A8F-4FF9-82C2-14F9038536CF}" type="pres">
      <dgm:prSet presAssocID="{F9B8F91D-0861-4F53-A71D-5202B96A97D6}" presName="Name37" presStyleLbl="parChTrans1D2" presStyleIdx="12" presStyleCnt="16"/>
      <dgm:spPr/>
    </dgm:pt>
    <dgm:pt modelId="{5E1AAAF9-2092-430C-9B0D-3E434DE9C948}" type="pres">
      <dgm:prSet presAssocID="{DD30F57F-B68F-4A73-AD10-1486222B6DE2}" presName="hierRoot2" presStyleCnt="0">
        <dgm:presLayoutVars>
          <dgm:hierBranch val="init"/>
        </dgm:presLayoutVars>
      </dgm:prSet>
      <dgm:spPr/>
    </dgm:pt>
    <dgm:pt modelId="{17A49D28-9E31-4E81-9264-EB234279B9B7}" type="pres">
      <dgm:prSet presAssocID="{DD30F57F-B68F-4A73-AD10-1486222B6DE2}" presName="rootComposite" presStyleCnt="0"/>
      <dgm:spPr/>
    </dgm:pt>
    <dgm:pt modelId="{40AB534E-CABB-4FB1-8452-A79AC06B2A4D}" type="pres">
      <dgm:prSet presAssocID="{DD30F57F-B68F-4A73-AD10-1486222B6DE2}" presName="rootText" presStyleLbl="node2" presStyleIdx="12" presStyleCnt="16" custScaleX="103765" custScaleY="136164">
        <dgm:presLayoutVars>
          <dgm:chPref val="3"/>
        </dgm:presLayoutVars>
      </dgm:prSet>
      <dgm:spPr/>
    </dgm:pt>
    <dgm:pt modelId="{8C1C249C-068A-4D5E-AF5F-2DDA0C81B649}" type="pres">
      <dgm:prSet presAssocID="{DD30F57F-B68F-4A73-AD10-1486222B6DE2}" presName="rootConnector" presStyleLbl="node2" presStyleIdx="12" presStyleCnt="16"/>
      <dgm:spPr/>
    </dgm:pt>
    <dgm:pt modelId="{3B4DF7BA-095D-405C-8C46-E459465DEB87}" type="pres">
      <dgm:prSet presAssocID="{DD30F57F-B68F-4A73-AD10-1486222B6DE2}" presName="hierChild4" presStyleCnt="0"/>
      <dgm:spPr/>
    </dgm:pt>
    <dgm:pt modelId="{F1D64D25-995A-4627-AEE2-31077DD6535C}" type="pres">
      <dgm:prSet presAssocID="{A087CFA7-E2CC-4BE4-9933-3A28AF2A2508}" presName="Name37" presStyleLbl="parChTrans1D3" presStyleIdx="18" presStyleCnt="24"/>
      <dgm:spPr/>
    </dgm:pt>
    <dgm:pt modelId="{133FE1D3-A6D5-48B7-A14D-27C9870E4E2C}" type="pres">
      <dgm:prSet presAssocID="{8E504D31-6D41-472E-87E4-B56FA786FF48}" presName="hierRoot2" presStyleCnt="0">
        <dgm:presLayoutVars>
          <dgm:hierBranch val="init"/>
        </dgm:presLayoutVars>
      </dgm:prSet>
      <dgm:spPr/>
    </dgm:pt>
    <dgm:pt modelId="{07C110A0-C527-4287-9794-1DDF6BA13D7B}" type="pres">
      <dgm:prSet presAssocID="{8E504D31-6D41-472E-87E4-B56FA786FF48}" presName="rootComposite" presStyleCnt="0"/>
      <dgm:spPr/>
    </dgm:pt>
    <dgm:pt modelId="{683833D7-A25A-4CF7-A26D-1A5AD0E7D075}" type="pres">
      <dgm:prSet presAssocID="{8E504D31-6D41-472E-87E4-B56FA786FF48}" presName="rootText" presStyleLbl="node3" presStyleIdx="18" presStyleCnt="24">
        <dgm:presLayoutVars>
          <dgm:chPref val="3"/>
        </dgm:presLayoutVars>
      </dgm:prSet>
      <dgm:spPr/>
    </dgm:pt>
    <dgm:pt modelId="{3F8D5A3D-8978-4089-B906-31C54B5B78E6}" type="pres">
      <dgm:prSet presAssocID="{8E504D31-6D41-472E-87E4-B56FA786FF48}" presName="rootConnector" presStyleLbl="node3" presStyleIdx="18" presStyleCnt="24"/>
      <dgm:spPr/>
    </dgm:pt>
    <dgm:pt modelId="{22FF2A82-9749-4B48-AD59-347EA7079F88}" type="pres">
      <dgm:prSet presAssocID="{8E504D31-6D41-472E-87E4-B56FA786FF48}" presName="hierChild4" presStyleCnt="0"/>
      <dgm:spPr/>
    </dgm:pt>
    <dgm:pt modelId="{B9272870-22B1-4CDF-9B9F-F620046E3D7B}" type="pres">
      <dgm:prSet presAssocID="{8E504D31-6D41-472E-87E4-B56FA786FF48}" presName="hierChild5" presStyleCnt="0"/>
      <dgm:spPr/>
    </dgm:pt>
    <dgm:pt modelId="{60A31182-EB63-44D6-941D-C862396B8B6E}" type="pres">
      <dgm:prSet presAssocID="{DD30F57F-B68F-4A73-AD10-1486222B6DE2}" presName="hierChild5" presStyleCnt="0"/>
      <dgm:spPr/>
    </dgm:pt>
    <dgm:pt modelId="{F69F29F9-0563-462E-A121-54C9072DACEB}" type="pres">
      <dgm:prSet presAssocID="{782B417A-0C9A-467B-8399-A5B19A1B69E4}" presName="Name37" presStyleLbl="parChTrans1D2" presStyleIdx="13" presStyleCnt="16"/>
      <dgm:spPr/>
    </dgm:pt>
    <dgm:pt modelId="{B32A679B-2C73-4F50-8DAC-64FF81DAD9F3}" type="pres">
      <dgm:prSet presAssocID="{6BC8A4A1-EFB3-4EE8-B061-F3DA1DEAC08F}" presName="hierRoot2" presStyleCnt="0">
        <dgm:presLayoutVars>
          <dgm:hierBranch val="init"/>
        </dgm:presLayoutVars>
      </dgm:prSet>
      <dgm:spPr/>
    </dgm:pt>
    <dgm:pt modelId="{014AA23B-09DE-40C2-BA51-F1365CCA3B43}" type="pres">
      <dgm:prSet presAssocID="{6BC8A4A1-EFB3-4EE8-B061-F3DA1DEAC08F}" presName="rootComposite" presStyleCnt="0"/>
      <dgm:spPr/>
    </dgm:pt>
    <dgm:pt modelId="{106E5038-82E9-4C95-BC83-716066BCDB90}" type="pres">
      <dgm:prSet presAssocID="{6BC8A4A1-EFB3-4EE8-B061-F3DA1DEAC08F}" presName="rootText" presStyleLbl="node2" presStyleIdx="13" presStyleCnt="16">
        <dgm:presLayoutVars>
          <dgm:chPref val="3"/>
        </dgm:presLayoutVars>
      </dgm:prSet>
      <dgm:spPr/>
    </dgm:pt>
    <dgm:pt modelId="{F97C3A3A-E48D-4C59-B92D-EAEFE49BDD37}" type="pres">
      <dgm:prSet presAssocID="{6BC8A4A1-EFB3-4EE8-B061-F3DA1DEAC08F}" presName="rootConnector" presStyleLbl="node2" presStyleIdx="13" presStyleCnt="16"/>
      <dgm:spPr/>
    </dgm:pt>
    <dgm:pt modelId="{EDAA5DB8-703C-45BE-B6EB-5044E7455844}" type="pres">
      <dgm:prSet presAssocID="{6BC8A4A1-EFB3-4EE8-B061-F3DA1DEAC08F}" presName="hierChild4" presStyleCnt="0"/>
      <dgm:spPr/>
    </dgm:pt>
    <dgm:pt modelId="{274D720F-22C4-42C4-BB87-D2D34ADB21D9}" type="pres">
      <dgm:prSet presAssocID="{D9BC3A99-661A-4529-98D4-245931D3A3DB}" presName="Name37" presStyleLbl="parChTrans1D3" presStyleIdx="19" presStyleCnt="24"/>
      <dgm:spPr/>
    </dgm:pt>
    <dgm:pt modelId="{3A41ABE4-FF22-44E5-BE62-D69A420928E6}" type="pres">
      <dgm:prSet presAssocID="{6CAF2EC8-1598-4342-A4A0-E903EB6E8C34}" presName="hierRoot2" presStyleCnt="0">
        <dgm:presLayoutVars>
          <dgm:hierBranch val="init"/>
        </dgm:presLayoutVars>
      </dgm:prSet>
      <dgm:spPr/>
    </dgm:pt>
    <dgm:pt modelId="{E53E1AF0-0745-4127-8344-4CCFCEDA2745}" type="pres">
      <dgm:prSet presAssocID="{6CAF2EC8-1598-4342-A4A0-E903EB6E8C34}" presName="rootComposite" presStyleCnt="0"/>
      <dgm:spPr/>
    </dgm:pt>
    <dgm:pt modelId="{2D6077AD-2C79-46B5-95B2-1969C4C0F115}" type="pres">
      <dgm:prSet presAssocID="{6CAF2EC8-1598-4342-A4A0-E903EB6E8C34}" presName="rootText" presStyleLbl="node3" presStyleIdx="19" presStyleCnt="24">
        <dgm:presLayoutVars>
          <dgm:chPref val="3"/>
        </dgm:presLayoutVars>
      </dgm:prSet>
      <dgm:spPr/>
    </dgm:pt>
    <dgm:pt modelId="{3B022740-C56C-4B98-9E11-C1D6E983DC42}" type="pres">
      <dgm:prSet presAssocID="{6CAF2EC8-1598-4342-A4A0-E903EB6E8C34}" presName="rootConnector" presStyleLbl="node3" presStyleIdx="19" presStyleCnt="24"/>
      <dgm:spPr/>
    </dgm:pt>
    <dgm:pt modelId="{86BD672F-B066-4E9D-8CD2-E161248C0932}" type="pres">
      <dgm:prSet presAssocID="{6CAF2EC8-1598-4342-A4A0-E903EB6E8C34}" presName="hierChild4" presStyleCnt="0"/>
      <dgm:spPr/>
    </dgm:pt>
    <dgm:pt modelId="{721399EC-2F06-44CF-BAFB-C5ACECFB904E}" type="pres">
      <dgm:prSet presAssocID="{6CAF2EC8-1598-4342-A4A0-E903EB6E8C34}" presName="hierChild5" presStyleCnt="0"/>
      <dgm:spPr/>
    </dgm:pt>
    <dgm:pt modelId="{C993E0C1-02A5-40C7-BA61-D164BA29CAC0}" type="pres">
      <dgm:prSet presAssocID="{A661D0DE-6274-4705-B8D0-91F40B5B3739}" presName="Name37" presStyleLbl="parChTrans1D3" presStyleIdx="20" presStyleCnt="24"/>
      <dgm:spPr/>
    </dgm:pt>
    <dgm:pt modelId="{CFD50C3A-E1FA-4501-B4C9-E49BAEAADF0D}" type="pres">
      <dgm:prSet presAssocID="{131D58C9-D025-4B27-A41B-E683F6520D7B}" presName="hierRoot2" presStyleCnt="0">
        <dgm:presLayoutVars>
          <dgm:hierBranch val="init"/>
        </dgm:presLayoutVars>
      </dgm:prSet>
      <dgm:spPr/>
    </dgm:pt>
    <dgm:pt modelId="{0426055B-6DB5-446B-910E-6FEC7EE25989}" type="pres">
      <dgm:prSet presAssocID="{131D58C9-D025-4B27-A41B-E683F6520D7B}" presName="rootComposite" presStyleCnt="0"/>
      <dgm:spPr/>
    </dgm:pt>
    <dgm:pt modelId="{88BC1E47-FCD3-4203-8F08-2F5680B1F6DD}" type="pres">
      <dgm:prSet presAssocID="{131D58C9-D025-4B27-A41B-E683F6520D7B}" presName="rootText" presStyleLbl="node3" presStyleIdx="20" presStyleCnt="24" custScaleY="172453">
        <dgm:presLayoutVars>
          <dgm:chPref val="3"/>
        </dgm:presLayoutVars>
      </dgm:prSet>
      <dgm:spPr/>
    </dgm:pt>
    <dgm:pt modelId="{001A6C75-4813-47FD-9BAC-D0580F5C7352}" type="pres">
      <dgm:prSet presAssocID="{131D58C9-D025-4B27-A41B-E683F6520D7B}" presName="rootConnector" presStyleLbl="node3" presStyleIdx="20" presStyleCnt="24"/>
      <dgm:spPr/>
    </dgm:pt>
    <dgm:pt modelId="{729017E8-0928-4D6F-82EA-3628FC9E0D28}" type="pres">
      <dgm:prSet presAssocID="{131D58C9-D025-4B27-A41B-E683F6520D7B}" presName="hierChild4" presStyleCnt="0"/>
      <dgm:spPr/>
    </dgm:pt>
    <dgm:pt modelId="{852039B2-0123-4E03-9BB4-F051D763DA49}" type="pres">
      <dgm:prSet presAssocID="{131D58C9-D025-4B27-A41B-E683F6520D7B}" presName="hierChild5" presStyleCnt="0"/>
      <dgm:spPr/>
    </dgm:pt>
    <dgm:pt modelId="{A3A0F826-B845-49B7-A89A-6EAF00EDC1E5}" type="pres">
      <dgm:prSet presAssocID="{6BC8A4A1-EFB3-4EE8-B061-F3DA1DEAC08F}" presName="hierChild5" presStyleCnt="0"/>
      <dgm:spPr/>
    </dgm:pt>
    <dgm:pt modelId="{F55BDFFC-B2BD-45BA-9851-8A67E8B470BE}" type="pres">
      <dgm:prSet presAssocID="{E677B3BC-1354-4DE1-BA4F-6DED07B05D7E}" presName="Name37" presStyleLbl="parChTrans1D2" presStyleIdx="14" presStyleCnt="16"/>
      <dgm:spPr/>
    </dgm:pt>
    <dgm:pt modelId="{ED00F8AC-9BB6-4A82-BD2B-FB53DEAC60B0}" type="pres">
      <dgm:prSet presAssocID="{4D9193AB-6646-4D60-BE9B-CC5FB965EBB8}" presName="hierRoot2" presStyleCnt="0">
        <dgm:presLayoutVars>
          <dgm:hierBranch val="init"/>
        </dgm:presLayoutVars>
      </dgm:prSet>
      <dgm:spPr/>
    </dgm:pt>
    <dgm:pt modelId="{4EAC36CA-9709-46EB-B9DF-D421F8694B9B}" type="pres">
      <dgm:prSet presAssocID="{4D9193AB-6646-4D60-BE9B-CC5FB965EBB8}" presName="rootComposite" presStyleCnt="0"/>
      <dgm:spPr/>
    </dgm:pt>
    <dgm:pt modelId="{898C4DAB-EE91-4DBD-908F-453DE7776040}" type="pres">
      <dgm:prSet presAssocID="{4D9193AB-6646-4D60-BE9B-CC5FB965EBB8}" presName="rootText" presStyleLbl="node2" presStyleIdx="14" presStyleCnt="16">
        <dgm:presLayoutVars>
          <dgm:chPref val="3"/>
        </dgm:presLayoutVars>
      </dgm:prSet>
      <dgm:spPr/>
    </dgm:pt>
    <dgm:pt modelId="{92F6A287-CCA3-4056-BDB1-E86D0E39FBD6}" type="pres">
      <dgm:prSet presAssocID="{4D9193AB-6646-4D60-BE9B-CC5FB965EBB8}" presName="rootConnector" presStyleLbl="node2" presStyleIdx="14" presStyleCnt="16"/>
      <dgm:spPr/>
    </dgm:pt>
    <dgm:pt modelId="{AF4043E6-8E35-4860-8033-4C22CF4B56B7}" type="pres">
      <dgm:prSet presAssocID="{4D9193AB-6646-4D60-BE9B-CC5FB965EBB8}" presName="hierChild4" presStyleCnt="0"/>
      <dgm:spPr/>
    </dgm:pt>
    <dgm:pt modelId="{58155586-06C3-4DBB-BA11-4DE7F75DC5A3}" type="pres">
      <dgm:prSet presAssocID="{CE6E3A58-6D65-4110-B364-E6821097C9EB}" presName="Name37" presStyleLbl="parChTrans1D3" presStyleIdx="21" presStyleCnt="24"/>
      <dgm:spPr/>
    </dgm:pt>
    <dgm:pt modelId="{AD08B1CD-99F5-4B19-9A29-A9D752837100}" type="pres">
      <dgm:prSet presAssocID="{54AE7DA2-56AB-4D42-B730-B27A3D4DC6BC}" presName="hierRoot2" presStyleCnt="0">
        <dgm:presLayoutVars>
          <dgm:hierBranch val="init"/>
        </dgm:presLayoutVars>
      </dgm:prSet>
      <dgm:spPr/>
    </dgm:pt>
    <dgm:pt modelId="{54816297-4F84-443D-BD99-77FC78240ED8}" type="pres">
      <dgm:prSet presAssocID="{54AE7DA2-56AB-4D42-B730-B27A3D4DC6BC}" presName="rootComposite" presStyleCnt="0"/>
      <dgm:spPr/>
    </dgm:pt>
    <dgm:pt modelId="{958A3849-E383-4B6B-ABBB-146ED30A2C7A}" type="pres">
      <dgm:prSet presAssocID="{54AE7DA2-56AB-4D42-B730-B27A3D4DC6BC}" presName="rootText" presStyleLbl="node3" presStyleIdx="21" presStyleCnt="24" custScaleY="133265">
        <dgm:presLayoutVars>
          <dgm:chPref val="3"/>
        </dgm:presLayoutVars>
      </dgm:prSet>
      <dgm:spPr/>
    </dgm:pt>
    <dgm:pt modelId="{C824E032-8AE1-4799-8404-ECEAF49EC9BA}" type="pres">
      <dgm:prSet presAssocID="{54AE7DA2-56AB-4D42-B730-B27A3D4DC6BC}" presName="rootConnector" presStyleLbl="node3" presStyleIdx="21" presStyleCnt="24"/>
      <dgm:spPr/>
    </dgm:pt>
    <dgm:pt modelId="{C054C68A-C3C8-46F8-B358-11DD61317E78}" type="pres">
      <dgm:prSet presAssocID="{54AE7DA2-56AB-4D42-B730-B27A3D4DC6BC}" presName="hierChild4" presStyleCnt="0"/>
      <dgm:spPr/>
    </dgm:pt>
    <dgm:pt modelId="{8D141EF8-5790-45C1-9C44-74124810AEF5}" type="pres">
      <dgm:prSet presAssocID="{54AE7DA2-56AB-4D42-B730-B27A3D4DC6BC}" presName="hierChild5" presStyleCnt="0"/>
      <dgm:spPr/>
    </dgm:pt>
    <dgm:pt modelId="{4111282A-034F-4530-BE13-817F1D97A1BE}" type="pres">
      <dgm:prSet presAssocID="{4D9193AB-6646-4D60-BE9B-CC5FB965EBB8}" presName="hierChild5" presStyleCnt="0"/>
      <dgm:spPr/>
    </dgm:pt>
    <dgm:pt modelId="{6B1AC393-4085-4821-8C4A-0E79A3A5ED7A}" type="pres">
      <dgm:prSet presAssocID="{BC9F2B6C-CEEA-43C2-A972-77E0B34C955E}" presName="Name37" presStyleLbl="parChTrans1D2" presStyleIdx="15" presStyleCnt="16"/>
      <dgm:spPr/>
    </dgm:pt>
    <dgm:pt modelId="{4BFD2101-1348-47C0-B9F1-F554CF8602EC}" type="pres">
      <dgm:prSet presAssocID="{FB0DA28E-8203-4B3E-B4E9-B59743B2E89C}" presName="hierRoot2" presStyleCnt="0">
        <dgm:presLayoutVars>
          <dgm:hierBranch val="init"/>
        </dgm:presLayoutVars>
      </dgm:prSet>
      <dgm:spPr/>
    </dgm:pt>
    <dgm:pt modelId="{4C2CCD14-F76C-4C42-83C1-345E9B64279C}" type="pres">
      <dgm:prSet presAssocID="{FB0DA28E-8203-4B3E-B4E9-B59743B2E89C}" presName="rootComposite" presStyleCnt="0"/>
      <dgm:spPr/>
    </dgm:pt>
    <dgm:pt modelId="{9FFC9AF7-BDD1-4CEA-9C56-E7B360FEADFA}" type="pres">
      <dgm:prSet presAssocID="{FB0DA28E-8203-4B3E-B4E9-B59743B2E89C}" presName="rootText" presStyleLbl="node2" presStyleIdx="15" presStyleCnt="16">
        <dgm:presLayoutVars>
          <dgm:chPref val="3"/>
        </dgm:presLayoutVars>
      </dgm:prSet>
      <dgm:spPr/>
    </dgm:pt>
    <dgm:pt modelId="{1A0443B1-E57D-46F0-93E4-3F71684B5347}" type="pres">
      <dgm:prSet presAssocID="{FB0DA28E-8203-4B3E-B4E9-B59743B2E89C}" presName="rootConnector" presStyleLbl="node2" presStyleIdx="15" presStyleCnt="16"/>
      <dgm:spPr/>
    </dgm:pt>
    <dgm:pt modelId="{AED88FDB-68DE-4561-BBAD-8CE1DCD8C14F}" type="pres">
      <dgm:prSet presAssocID="{FB0DA28E-8203-4B3E-B4E9-B59743B2E89C}" presName="hierChild4" presStyleCnt="0"/>
      <dgm:spPr/>
    </dgm:pt>
    <dgm:pt modelId="{36E906BF-27A6-44A7-BDD3-04A60D92D67A}" type="pres">
      <dgm:prSet presAssocID="{D038669A-A338-4B14-9678-C14FBD824D24}" presName="Name37" presStyleLbl="parChTrans1D3" presStyleIdx="22" presStyleCnt="24"/>
      <dgm:spPr/>
    </dgm:pt>
    <dgm:pt modelId="{C90F8108-735D-4E24-95B8-D2DFB9F99DFA}" type="pres">
      <dgm:prSet presAssocID="{7C1B5E2B-9606-41BA-95CA-5D8609045048}" presName="hierRoot2" presStyleCnt="0">
        <dgm:presLayoutVars>
          <dgm:hierBranch val="init"/>
        </dgm:presLayoutVars>
      </dgm:prSet>
      <dgm:spPr/>
    </dgm:pt>
    <dgm:pt modelId="{51EE11F6-8904-459C-B682-F13635770840}" type="pres">
      <dgm:prSet presAssocID="{7C1B5E2B-9606-41BA-95CA-5D8609045048}" presName="rootComposite" presStyleCnt="0"/>
      <dgm:spPr/>
    </dgm:pt>
    <dgm:pt modelId="{7B541EEA-3B9A-417B-AB27-86CAB9E3CFA3}" type="pres">
      <dgm:prSet presAssocID="{7C1B5E2B-9606-41BA-95CA-5D8609045048}" presName="rootText" presStyleLbl="node3" presStyleIdx="22" presStyleCnt="24">
        <dgm:presLayoutVars>
          <dgm:chPref val="3"/>
        </dgm:presLayoutVars>
      </dgm:prSet>
      <dgm:spPr/>
    </dgm:pt>
    <dgm:pt modelId="{2473233E-CB68-4C36-BFB8-4AA1D971D359}" type="pres">
      <dgm:prSet presAssocID="{7C1B5E2B-9606-41BA-95CA-5D8609045048}" presName="rootConnector" presStyleLbl="node3" presStyleIdx="22" presStyleCnt="24"/>
      <dgm:spPr/>
    </dgm:pt>
    <dgm:pt modelId="{B4C267A5-8CA3-4A17-9911-FF9EDFD33BAC}" type="pres">
      <dgm:prSet presAssocID="{7C1B5E2B-9606-41BA-95CA-5D8609045048}" presName="hierChild4" presStyleCnt="0"/>
      <dgm:spPr/>
    </dgm:pt>
    <dgm:pt modelId="{158B9120-7897-41F2-A7E7-3C4AA0F1C9B8}" type="pres">
      <dgm:prSet presAssocID="{7C1B5E2B-9606-41BA-95CA-5D8609045048}" presName="hierChild5" presStyleCnt="0"/>
      <dgm:spPr/>
    </dgm:pt>
    <dgm:pt modelId="{8F4C33BD-396C-43FE-A5C0-EDE0936780EE}" type="pres">
      <dgm:prSet presAssocID="{788C07FF-4F5F-464A-A1A5-4125611787DE}" presName="Name37" presStyleLbl="parChTrans1D3" presStyleIdx="23" presStyleCnt="24"/>
      <dgm:spPr/>
    </dgm:pt>
    <dgm:pt modelId="{92BB425B-D916-4CB0-9451-6AFA48C2A9D6}" type="pres">
      <dgm:prSet presAssocID="{3010803C-DDD7-43D6-8F8D-56A3DF614113}" presName="hierRoot2" presStyleCnt="0">
        <dgm:presLayoutVars>
          <dgm:hierBranch val="init"/>
        </dgm:presLayoutVars>
      </dgm:prSet>
      <dgm:spPr/>
    </dgm:pt>
    <dgm:pt modelId="{F1E33B32-EF64-425D-8069-668D2987884C}" type="pres">
      <dgm:prSet presAssocID="{3010803C-DDD7-43D6-8F8D-56A3DF614113}" presName="rootComposite" presStyleCnt="0"/>
      <dgm:spPr/>
    </dgm:pt>
    <dgm:pt modelId="{6B366133-0CB3-41FC-B89D-F99F39B22E60}" type="pres">
      <dgm:prSet presAssocID="{3010803C-DDD7-43D6-8F8D-56A3DF614113}" presName="rootText" presStyleLbl="node3" presStyleIdx="23" presStyleCnt="24">
        <dgm:presLayoutVars>
          <dgm:chPref val="3"/>
        </dgm:presLayoutVars>
      </dgm:prSet>
      <dgm:spPr/>
    </dgm:pt>
    <dgm:pt modelId="{295A71EF-1221-4845-904C-0888612E2A87}" type="pres">
      <dgm:prSet presAssocID="{3010803C-DDD7-43D6-8F8D-56A3DF614113}" presName="rootConnector" presStyleLbl="node3" presStyleIdx="23" presStyleCnt="24"/>
      <dgm:spPr/>
    </dgm:pt>
    <dgm:pt modelId="{3F3E6FFE-EAF7-437B-83BB-CADF652CA053}" type="pres">
      <dgm:prSet presAssocID="{3010803C-DDD7-43D6-8F8D-56A3DF614113}" presName="hierChild4" presStyleCnt="0"/>
      <dgm:spPr/>
    </dgm:pt>
    <dgm:pt modelId="{7267DB4F-5A88-4EAF-8E19-6ECF92FCF44A}" type="pres">
      <dgm:prSet presAssocID="{3010803C-DDD7-43D6-8F8D-56A3DF614113}" presName="hierChild5" presStyleCnt="0"/>
      <dgm:spPr/>
    </dgm:pt>
    <dgm:pt modelId="{3561FD3B-A170-4DAA-9FFF-C98CF2193E77}" type="pres">
      <dgm:prSet presAssocID="{FB0DA28E-8203-4B3E-B4E9-B59743B2E89C}" presName="hierChild5" presStyleCnt="0"/>
      <dgm:spPr/>
    </dgm:pt>
    <dgm:pt modelId="{FEE0791B-8497-4424-B000-FBDDB9E1B3E1}" type="pres">
      <dgm:prSet presAssocID="{F6C2E2A7-420C-4594-8FBA-C7DC04743242}" presName="hierChild3" presStyleCnt="0"/>
      <dgm:spPr/>
    </dgm:pt>
  </dgm:ptLst>
  <dgm:cxnLst>
    <dgm:cxn modelId="{B2D65700-D277-4D0D-AFA7-1EEBCE71999E}" type="presOf" srcId="{CF458B65-9B0E-42B2-A7B7-8AB698D3411D}" destId="{3F3B47A3-EAE1-4967-AF75-930DDD36E221}" srcOrd="0" destOrd="0" presId="urn:microsoft.com/office/officeart/2005/8/layout/orgChart1"/>
    <dgm:cxn modelId="{DD81D400-29E2-44A2-83FE-4558D1BAACBD}" srcId="{4D9193AB-6646-4D60-BE9B-CC5FB965EBB8}" destId="{54AE7DA2-56AB-4D42-B730-B27A3D4DC6BC}" srcOrd="0" destOrd="0" parTransId="{CE6E3A58-6D65-4110-B364-E6821097C9EB}" sibTransId="{155BD5DF-74CC-4A70-B834-B76E798CF474}"/>
    <dgm:cxn modelId="{708B0B02-6AE7-4E8A-87BA-103AE6776196}" srcId="{A2D521F2-3C89-4E93-985E-38AAC3517AC1}" destId="{438F4BBA-667D-4D2F-8FAE-FE8406013BEC}" srcOrd="0" destOrd="0" parTransId="{9ABBDC3E-20BB-415C-9FB4-075895E7D3F4}" sibTransId="{520FD152-674C-400F-BB78-10C38923D208}"/>
    <dgm:cxn modelId="{FD75E502-41A8-4C86-B83B-37944A8DD770}" type="presOf" srcId="{E847A65B-F2AB-40A6-BA87-0346A854135B}" destId="{C1D3B285-932F-4E33-93F7-888437D0B6D2}" srcOrd="0" destOrd="0" presId="urn:microsoft.com/office/officeart/2005/8/layout/orgChart1"/>
    <dgm:cxn modelId="{01BD4403-7C77-4A8A-8E08-D9BA2AF6F043}" srcId="{F6C2E2A7-420C-4594-8FBA-C7DC04743242}" destId="{DD30F57F-B68F-4A73-AD10-1486222B6DE2}" srcOrd="12" destOrd="0" parTransId="{F9B8F91D-0861-4F53-A71D-5202B96A97D6}" sibTransId="{90B7FED5-E085-48E9-8FE5-D2B2E553723A}"/>
    <dgm:cxn modelId="{E5217A04-0D8E-4DFD-9AFA-DDFE318EE0C7}" srcId="{F6C2E2A7-420C-4594-8FBA-C7DC04743242}" destId="{B31FAD99-0C72-4006-A9BF-7761E81603D2}" srcOrd="8" destOrd="0" parTransId="{E4453921-BF3B-43A2-ADD1-C3702C3D517E}" sibTransId="{09A43613-B2D1-4D67-B38E-3969458A05A0}"/>
    <dgm:cxn modelId="{FAA37D07-56CE-461D-9DEF-D734BB99B255}" type="presOf" srcId="{931D8BEB-0AF3-41EF-AAE7-F171F073A69C}" destId="{F7A99413-08F4-4937-86F2-A3C15A5F24C5}" srcOrd="1" destOrd="0" presId="urn:microsoft.com/office/officeart/2005/8/layout/orgChart1"/>
    <dgm:cxn modelId="{45589907-9F1B-4D00-99AD-58E77134AED7}" type="presOf" srcId="{58856659-7C97-4CCB-86D3-36327ADA0DCB}" destId="{2B3BE572-70D6-448C-B6ED-1F7DFA940B5B}" srcOrd="0" destOrd="0" presId="urn:microsoft.com/office/officeart/2005/8/layout/orgChart1"/>
    <dgm:cxn modelId="{2F389709-CB0B-4F2D-B0C4-0CFC21AECE4F}" type="presOf" srcId="{438F4BBA-667D-4D2F-8FAE-FE8406013BEC}" destId="{275C8EE3-EB7A-498C-A942-0C0437D120B9}" srcOrd="0" destOrd="0" presId="urn:microsoft.com/office/officeart/2005/8/layout/orgChart1"/>
    <dgm:cxn modelId="{0FD5AA09-7AC0-4364-A88D-BEE875A24192}" type="presOf" srcId="{54AE7DA2-56AB-4D42-B730-B27A3D4DC6BC}" destId="{958A3849-E383-4B6B-ABBB-146ED30A2C7A}" srcOrd="0" destOrd="0" presId="urn:microsoft.com/office/officeart/2005/8/layout/orgChart1"/>
    <dgm:cxn modelId="{6D3FA20A-CD73-43E9-99CC-82AB55CA1B64}" type="presOf" srcId="{59F14CAB-F2FD-4229-9A98-83DA523E58CA}" destId="{3334AAC9-46E6-4D5D-88D4-C49173FCB2EE}" srcOrd="0" destOrd="0" presId="urn:microsoft.com/office/officeart/2005/8/layout/orgChart1"/>
    <dgm:cxn modelId="{2D0B720B-CF85-49ED-B4CB-9BF05F181D8A}" type="presOf" srcId="{C746E111-EF18-4114-A397-7A941E474D07}" destId="{3F1E934A-4804-4FFC-9BD2-6529480BB37F}" srcOrd="0" destOrd="0" presId="urn:microsoft.com/office/officeart/2005/8/layout/orgChart1"/>
    <dgm:cxn modelId="{665BA60C-BA25-4215-AC68-466A732A58AB}" type="presOf" srcId="{6BC8A4A1-EFB3-4EE8-B061-F3DA1DEAC08F}" destId="{F97C3A3A-E48D-4C59-B92D-EAEFE49BDD37}" srcOrd="1" destOrd="0" presId="urn:microsoft.com/office/officeart/2005/8/layout/orgChart1"/>
    <dgm:cxn modelId="{3543AA10-024F-4877-8F3F-3CF579C211D6}" srcId="{2E3D09D0-5BA8-43B0-BAF2-92091F6F22CD}" destId="{073C9D3A-972D-4845-9826-97C59AF326D9}" srcOrd="0" destOrd="0" parTransId="{58856659-7C97-4CCB-86D3-36327ADA0DCB}" sibTransId="{B1F75FA0-1A8C-4CE5-8855-CBA985CF463C}"/>
    <dgm:cxn modelId="{2829DA11-BAA4-4383-BDCB-B697A9C97973}" type="presOf" srcId="{43BF5D9D-1825-4C4C-B9F8-F22E81627166}" destId="{D24A90DE-188B-4EBE-982B-73B521F4CF63}" srcOrd="0" destOrd="0" presId="urn:microsoft.com/office/officeart/2005/8/layout/orgChart1"/>
    <dgm:cxn modelId="{A028B914-49EA-4929-BBF3-C59519C9E258}" type="presOf" srcId="{9ABBDC3E-20BB-415C-9FB4-075895E7D3F4}" destId="{101A6005-28DC-4892-B2D3-754528C5467E}" srcOrd="0" destOrd="0" presId="urn:microsoft.com/office/officeart/2005/8/layout/orgChart1"/>
    <dgm:cxn modelId="{2CF2141A-B1DF-403F-9E12-A504807A89A4}" type="presOf" srcId="{3010803C-DDD7-43D6-8F8D-56A3DF614113}" destId="{6B366133-0CB3-41FC-B89D-F99F39B22E60}" srcOrd="0" destOrd="0" presId="urn:microsoft.com/office/officeart/2005/8/layout/orgChart1"/>
    <dgm:cxn modelId="{C18A861A-80D9-4A5E-9C79-52A94174CC19}" type="presOf" srcId="{BBCFF696-27F9-4F1C-A936-94E291E7DBA8}" destId="{0A6B7F12-2D85-4894-AD4F-EE6FB8A042DD}" srcOrd="1" destOrd="0" presId="urn:microsoft.com/office/officeart/2005/8/layout/orgChart1"/>
    <dgm:cxn modelId="{4EF9CA1C-E9E8-47F6-BC0C-97FB0E21C0BC}" type="presOf" srcId="{71A3BA40-8C12-4708-B910-74744FC38343}" destId="{D5DEB1D2-8973-4B3B-812E-B1BF163EF752}" srcOrd="0" destOrd="0" presId="urn:microsoft.com/office/officeart/2005/8/layout/orgChart1"/>
    <dgm:cxn modelId="{EC99F91D-2AA9-4CBD-8C8D-4EFE9318BDD9}" srcId="{BBCFF696-27F9-4F1C-A936-94E291E7DBA8}" destId="{B033A409-5C86-4F33-8FEE-6BC50CE7927D}" srcOrd="0" destOrd="0" parTransId="{9253A144-84FD-4C04-A19A-62A8E09A0AC4}" sibTransId="{D5A50DEC-3A72-4803-B365-E8AF1BF1D449}"/>
    <dgm:cxn modelId="{7E0C6D1E-D7C2-479F-9320-FC4F5A39164F}" srcId="{F6C2E2A7-420C-4594-8FBA-C7DC04743242}" destId="{F9E7B6D7-153F-4939-A2F3-E5B133082954}" srcOrd="5" destOrd="0" parTransId="{2DF3591F-13DE-4384-88A1-B627D8A2A534}" sibTransId="{7E432AD1-AD94-4584-8548-7E5C89823FEE}"/>
    <dgm:cxn modelId="{9134CF1F-3361-4E8B-8961-F4A7AFA1D01E}" type="presOf" srcId="{D90FCDBA-A1FF-4CCA-A900-F54A61F3AECF}" destId="{20E7D40D-4F36-478E-9C18-4E56C47D63B3}" srcOrd="0" destOrd="0" presId="urn:microsoft.com/office/officeart/2005/8/layout/orgChart1"/>
    <dgm:cxn modelId="{B1213620-AF9E-430F-8B71-DD1F2BCE9D66}" type="presOf" srcId="{9CEBFE87-7C3E-4062-B350-80CB1870A776}" destId="{63EBE00B-03B3-4970-BC8C-E038A2A7262D}" srcOrd="0" destOrd="0" presId="urn:microsoft.com/office/officeart/2005/8/layout/orgChart1"/>
    <dgm:cxn modelId="{F418A120-8921-4A0B-9C72-719E235BB472}" type="presOf" srcId="{E4453921-BF3B-43A2-ADD1-C3702C3D517E}" destId="{29F7E665-15B3-495E-AC90-1A61F6277557}" srcOrd="0" destOrd="0" presId="urn:microsoft.com/office/officeart/2005/8/layout/orgChart1"/>
    <dgm:cxn modelId="{16EAB922-549E-49E2-B982-980EF73088FE}" srcId="{F6C2E2A7-420C-4594-8FBA-C7DC04743242}" destId="{D90FCDBA-A1FF-4CCA-A900-F54A61F3AECF}" srcOrd="9" destOrd="0" parTransId="{AAAF20C9-9859-4A9D-98EE-FC0D74EFD5CD}" sibTransId="{F69AD99C-20E2-43DB-8678-3AAF45E570B8}"/>
    <dgm:cxn modelId="{1F440823-506E-4662-8F5E-B39C37D961B3}" type="presOf" srcId="{99DF0A17-BB29-4BA1-89D0-83354F7407F6}" destId="{5C79FA1B-2043-4C74-BDCE-ABB7115A2645}" srcOrd="1" destOrd="0" presId="urn:microsoft.com/office/officeart/2005/8/layout/orgChart1"/>
    <dgm:cxn modelId="{8BAF5024-B5E2-4B86-B24A-2428D869BA89}" type="presOf" srcId="{F7E2F1AE-6293-4D17-BECA-37C45284824D}" destId="{E537CC43-C7F9-4C8B-B5C6-0885321E0773}" srcOrd="0" destOrd="0" presId="urn:microsoft.com/office/officeart/2005/8/layout/orgChart1"/>
    <dgm:cxn modelId="{E54F7124-987A-4A88-AA56-5D51239DF6C6}" srcId="{F6C2E2A7-420C-4594-8FBA-C7DC04743242}" destId="{BBCFF696-27F9-4F1C-A936-94E291E7DBA8}" srcOrd="7" destOrd="0" parTransId="{376A6ED2-43C9-4105-85B3-2B79D5A2735B}" sibTransId="{24816724-530E-4282-B0F5-91A7BDD47753}"/>
    <dgm:cxn modelId="{DF457224-FD2B-4826-A47D-612F01F6E85F}" type="presOf" srcId="{4D9193AB-6646-4D60-BE9B-CC5FB965EBB8}" destId="{898C4DAB-EE91-4DBD-908F-453DE7776040}" srcOrd="0" destOrd="0" presId="urn:microsoft.com/office/officeart/2005/8/layout/orgChart1"/>
    <dgm:cxn modelId="{18E8B729-2FEE-4EB7-8974-D1A35AC6B81B}" type="presOf" srcId="{F9E7B6D7-153F-4939-A2F3-E5B133082954}" destId="{9376EB38-9FFB-44F9-A807-5FCD6127611C}" srcOrd="1" destOrd="0" presId="urn:microsoft.com/office/officeart/2005/8/layout/orgChart1"/>
    <dgm:cxn modelId="{14DBAF2A-BEF1-4714-B055-4995FA651213}" type="presOf" srcId="{7C1B5E2B-9606-41BA-95CA-5D8609045048}" destId="{2473233E-CB68-4C36-BFB8-4AA1D971D359}" srcOrd="1" destOrd="0" presId="urn:microsoft.com/office/officeart/2005/8/layout/orgChart1"/>
    <dgm:cxn modelId="{4DC82D2C-035C-44EF-86B0-577F15D1D0D8}" type="presOf" srcId="{26E83D75-A3CD-4F52-AE07-81544E82D2E6}" destId="{78EF1AEE-601D-4414-9988-10EB8D57B066}" srcOrd="0" destOrd="0" presId="urn:microsoft.com/office/officeart/2005/8/layout/orgChart1"/>
    <dgm:cxn modelId="{C0D8992D-C0F7-402D-AF8E-73BEE74A1168}" type="presOf" srcId="{55DE3D33-E3DC-410C-B6B0-B878668146A1}" destId="{8717DC69-9459-4108-B1D9-52D75A7D1B5C}" srcOrd="1" destOrd="0" presId="urn:microsoft.com/office/officeart/2005/8/layout/orgChart1"/>
    <dgm:cxn modelId="{D2929E2E-8283-44B6-B6AC-F067CB4723EE}" type="presOf" srcId="{0DC8C2EF-7671-4C33-B335-B0F061B988FE}" destId="{E88E65F2-4621-428B-A399-484A7C558E9C}" srcOrd="1" destOrd="0" presId="urn:microsoft.com/office/officeart/2005/8/layout/orgChart1"/>
    <dgm:cxn modelId="{F13AA12E-6DB4-41FA-A1F7-9D7E18D474D0}" srcId="{6BC8A4A1-EFB3-4EE8-B061-F3DA1DEAC08F}" destId="{6CAF2EC8-1598-4342-A4A0-E903EB6E8C34}" srcOrd="0" destOrd="0" parTransId="{D9BC3A99-661A-4529-98D4-245931D3A3DB}" sibTransId="{48D7E987-0427-4116-BBFD-3C554EA04D9F}"/>
    <dgm:cxn modelId="{D19CBE2F-AE9E-406D-8EFE-D9CECE194918}" type="presOf" srcId="{6541D33B-68BD-4080-8C10-57C1EB8BA081}" destId="{E2819664-1BC4-4D76-84C0-1C914D1CB1F4}" srcOrd="0" destOrd="0" presId="urn:microsoft.com/office/officeart/2005/8/layout/orgChart1"/>
    <dgm:cxn modelId="{781B2031-CD27-4AD3-86FB-87E56D566D9D}" type="presOf" srcId="{26E83D75-A3CD-4F52-AE07-81544E82D2E6}" destId="{CFAE923A-DCC1-475A-89B1-8F4E71F27561}" srcOrd="1" destOrd="0" presId="urn:microsoft.com/office/officeart/2005/8/layout/orgChart1"/>
    <dgm:cxn modelId="{25998D31-2120-43EA-B79D-607681BEA718}" type="presOf" srcId="{3951F82C-0B6C-46D9-861A-AF34689FCA20}" destId="{CFD6DC4E-E901-4EBC-A30F-F04B1F45D9B1}" srcOrd="0" destOrd="0" presId="urn:microsoft.com/office/officeart/2005/8/layout/orgChart1"/>
    <dgm:cxn modelId="{9856ED31-FFB2-4E0A-ACA4-31839320B7C6}" type="presOf" srcId="{CB8CA224-DE57-4EEE-AD30-B31E1831CDA1}" destId="{1ED8EC55-9757-4D8B-898E-57E7531AE364}" srcOrd="1" destOrd="0" presId="urn:microsoft.com/office/officeart/2005/8/layout/orgChart1"/>
    <dgm:cxn modelId="{C6364B33-4862-4485-ADED-84603E7564D8}" type="presOf" srcId="{99A9C5EA-B0EC-4734-AD60-A78D6B2410FA}" destId="{59E0F063-DBCF-403F-A443-CAEA80257887}" srcOrd="1" destOrd="0" presId="urn:microsoft.com/office/officeart/2005/8/layout/orgChart1"/>
    <dgm:cxn modelId="{7C481536-213E-46DA-B5EB-C317A30CD140}" type="presOf" srcId="{2E3D09D0-5BA8-43B0-BAF2-92091F6F22CD}" destId="{50437DD9-5F35-472E-92D5-D3CC08EEDF1F}" srcOrd="0" destOrd="0" presId="urn:microsoft.com/office/officeart/2005/8/layout/orgChart1"/>
    <dgm:cxn modelId="{3C236E36-EF72-421D-91F1-DFCABB76C317}" type="presOf" srcId="{073C9D3A-972D-4845-9826-97C59AF326D9}" destId="{6AF9C21E-22D3-43D6-89FF-75869C400BB1}" srcOrd="0" destOrd="0" presId="urn:microsoft.com/office/officeart/2005/8/layout/orgChart1"/>
    <dgm:cxn modelId="{3C173439-5196-49CB-9507-C0FF912AC733}" type="presOf" srcId="{50F6B8B5-C148-4EE8-8FFC-B23CA9377A4D}" destId="{C3AF8795-C785-4A49-A611-00B61246AF74}" srcOrd="0" destOrd="0" presId="urn:microsoft.com/office/officeart/2005/8/layout/orgChart1"/>
    <dgm:cxn modelId="{8D14743A-6A73-4DE8-986A-E2C5E26E8522}" type="presOf" srcId="{A087CFA7-E2CC-4BE4-9933-3A28AF2A2508}" destId="{F1D64D25-995A-4627-AEE2-31077DD6535C}" srcOrd="0" destOrd="0" presId="urn:microsoft.com/office/officeart/2005/8/layout/orgChart1"/>
    <dgm:cxn modelId="{AB238E3A-1E53-4E70-9725-FE66CBC22AED}" type="presOf" srcId="{B033A409-5C86-4F33-8FEE-6BC50CE7927D}" destId="{C80BF9EB-CB2E-4D67-9325-06F62F9C8842}" srcOrd="0" destOrd="0" presId="urn:microsoft.com/office/officeart/2005/8/layout/orgChart1"/>
    <dgm:cxn modelId="{6CFED23F-ED66-4190-B127-82801AF70E26}" type="presOf" srcId="{9CEBFE87-7C3E-4062-B350-80CB1870A776}" destId="{E2F03793-B25D-4CAB-A9E2-794ADEA55ABC}" srcOrd="1" destOrd="0" presId="urn:microsoft.com/office/officeart/2005/8/layout/orgChart1"/>
    <dgm:cxn modelId="{B07E0640-42D9-445A-9EFC-03B637087806}" type="presOf" srcId="{99DF0A17-BB29-4BA1-89D0-83354F7407F6}" destId="{DE1A5EC3-B278-4795-B795-1D06199F2D03}" srcOrd="0" destOrd="0" presId="urn:microsoft.com/office/officeart/2005/8/layout/orgChart1"/>
    <dgm:cxn modelId="{BC75E25C-AF3E-4434-BAA0-D829FF3AE945}" type="presOf" srcId="{D038669A-A338-4B14-9678-C14FBD824D24}" destId="{36E906BF-27A6-44A7-BDD3-04A60D92D67A}" srcOrd="0" destOrd="0" presId="urn:microsoft.com/office/officeart/2005/8/layout/orgChart1"/>
    <dgm:cxn modelId="{9F60C85E-2F72-4961-860E-89E20F171B30}" type="presOf" srcId="{6CAF2EC8-1598-4342-A4A0-E903EB6E8C34}" destId="{3B022740-C56C-4B98-9E11-C1D6E983DC42}" srcOrd="1" destOrd="0" presId="urn:microsoft.com/office/officeart/2005/8/layout/orgChart1"/>
    <dgm:cxn modelId="{5E55CD60-A755-47F6-BF57-30E350558DBC}" type="presOf" srcId="{A4C84697-7FC4-4996-A385-81E31347C24F}" destId="{0327D50C-8C65-44AD-AF55-F8F239BB0EB1}" srcOrd="0" destOrd="0" presId="urn:microsoft.com/office/officeart/2005/8/layout/orgChart1"/>
    <dgm:cxn modelId="{38BB5462-A4D7-4299-87A9-A13364A9530E}" type="presOf" srcId="{B31FAD99-0C72-4006-A9BF-7761E81603D2}" destId="{33B96AB6-421E-4761-8AC1-C2582AC99F52}" srcOrd="1" destOrd="0" presId="urn:microsoft.com/office/officeart/2005/8/layout/orgChart1"/>
    <dgm:cxn modelId="{8EAA0244-BC0D-4022-B859-807C02DEBDEF}" type="presOf" srcId="{6BC8A4A1-EFB3-4EE8-B061-F3DA1DEAC08F}" destId="{106E5038-82E9-4C95-BC83-716066BCDB90}" srcOrd="0" destOrd="0" presId="urn:microsoft.com/office/officeart/2005/8/layout/orgChart1"/>
    <dgm:cxn modelId="{31C85E66-8893-47EA-B7AD-08DC8C81C324}" srcId="{99DF0A17-BB29-4BA1-89D0-83354F7407F6}" destId="{55DE3D33-E3DC-410C-B6B0-B878668146A1}" srcOrd="0" destOrd="0" parTransId="{3951F82C-0B6C-46D9-861A-AF34689FCA20}" sibTransId="{4C7338A4-54C3-42D7-B247-C731C7F59E20}"/>
    <dgm:cxn modelId="{18E52448-F3A2-4073-9E20-83236A464D6A}" type="presOf" srcId="{8E504D31-6D41-472E-87E4-B56FA786FF48}" destId="{683833D7-A25A-4CF7-A26D-1A5AD0E7D075}" srcOrd="0" destOrd="0" presId="urn:microsoft.com/office/officeart/2005/8/layout/orgChart1"/>
    <dgm:cxn modelId="{E9724949-F8AB-49E3-B751-28E757801BD9}" srcId="{F6C2E2A7-420C-4594-8FBA-C7DC04743242}" destId="{BEA08BB2-2FB6-41B2-A96D-082242A33293}" srcOrd="1" destOrd="0" parTransId="{D4CA5202-A177-4880-BE00-159DC0DDD637}" sibTransId="{6F965ADE-3742-4103-8808-80BC4F6EC0DE}"/>
    <dgm:cxn modelId="{88162D6A-6E84-4ABA-BC83-5523D487E344}" type="presOf" srcId="{A2D521F2-3C89-4E93-985E-38AAC3517AC1}" destId="{6F6F69B9-8A54-446F-80C4-A8DF41C0EC40}" srcOrd="1" destOrd="0" presId="urn:microsoft.com/office/officeart/2005/8/layout/orgChart1"/>
    <dgm:cxn modelId="{6FCD884A-8293-4E5B-9680-082D270DE0B4}" type="presOf" srcId="{A661D0DE-6274-4705-B8D0-91F40B5B3739}" destId="{C993E0C1-02A5-40C7-BA61-D164BA29CAC0}" srcOrd="0" destOrd="0" presId="urn:microsoft.com/office/officeart/2005/8/layout/orgChart1"/>
    <dgm:cxn modelId="{D260676C-879A-4433-ADDE-04FFD3A2867A}" type="presOf" srcId="{8C5C8711-4735-43BF-A4B2-718F05322E05}" destId="{FD1480DC-9610-4AC6-847B-CC69A02EB0FA}" srcOrd="1" destOrd="0" presId="urn:microsoft.com/office/officeart/2005/8/layout/orgChart1"/>
    <dgm:cxn modelId="{F86F694C-FF56-49F2-AD15-0484D6F96C63}" srcId="{F7E2F1AE-6293-4D17-BECA-37C45284824D}" destId="{2D66E2CD-BB8B-4F14-8838-A12EA0683D0B}" srcOrd="0" destOrd="0" parTransId="{59F14CAB-F2FD-4229-9A98-83DA523E58CA}" sibTransId="{63CB3033-A8C8-461D-AEAF-694969EA883B}"/>
    <dgm:cxn modelId="{C622C14C-723C-4A57-BBED-F4D44A57B565}" type="presOf" srcId="{37783D45-B56D-4AC7-A222-FDE601DE2531}" destId="{F04EA9E0-00F2-4B52-A41C-A8958DF9E820}" srcOrd="0" destOrd="0" presId="urn:microsoft.com/office/officeart/2005/8/layout/orgChart1"/>
    <dgm:cxn modelId="{B128584D-8AC0-450C-9B7E-E6C4E83C54EA}" type="presOf" srcId="{B31FAD99-0C72-4006-A9BF-7761E81603D2}" destId="{64C062F8-3563-4133-97AD-D457F92D0CB4}" srcOrd="0" destOrd="0" presId="urn:microsoft.com/office/officeart/2005/8/layout/orgChart1"/>
    <dgm:cxn modelId="{ECB6344E-EBE6-4B62-B3D9-4577104EB6C5}" type="presOf" srcId="{B033A409-5C86-4F33-8FEE-6BC50CE7927D}" destId="{832AE595-1574-422E-9668-63FCDA779ABE}" srcOrd="1" destOrd="0" presId="urn:microsoft.com/office/officeart/2005/8/layout/orgChart1"/>
    <dgm:cxn modelId="{9F56364F-D094-435D-8DFD-E8126A24C48E}" type="presOf" srcId="{9407CEB7-B589-438A-9B64-BC9308166491}" destId="{96400038-B086-4287-9267-6CF214C03715}" srcOrd="0" destOrd="0" presId="urn:microsoft.com/office/officeart/2005/8/layout/orgChart1"/>
    <dgm:cxn modelId="{705F546F-08C2-4F62-8146-8B07869ED1DA}" srcId="{F6C2E2A7-420C-4594-8FBA-C7DC04743242}" destId="{A2D521F2-3C89-4E93-985E-38AAC3517AC1}" srcOrd="6" destOrd="0" parTransId="{CF458B65-9B0E-42B2-A7B7-8AB698D3411D}" sibTransId="{4FFF3C19-BCBE-4106-9433-CB4B32947C98}"/>
    <dgm:cxn modelId="{EC2D1D50-14CE-463B-A05A-0EC7518FEA95}" type="presOf" srcId="{834F4F8C-8645-458F-8E60-3DE361515F3C}" destId="{87EF894B-6A3C-4209-AE67-9FC8D1409DE0}" srcOrd="0" destOrd="0" presId="urn:microsoft.com/office/officeart/2005/8/layout/orgChart1"/>
    <dgm:cxn modelId="{DD11BF51-E443-4988-ADD9-6F7C33D4E6FC}" type="presOf" srcId="{5D296E52-337B-4679-8493-34EE8F6A3B73}" destId="{A9AF9561-F03A-4DA9-9E5C-81D86227AF94}" srcOrd="0" destOrd="0" presId="urn:microsoft.com/office/officeart/2005/8/layout/orgChart1"/>
    <dgm:cxn modelId="{A6EDE472-C5E6-4003-AED2-6B912D64B48A}" srcId="{F6C2E2A7-420C-4594-8FBA-C7DC04743242}" destId="{FB0DA28E-8203-4B3E-B4E9-B59743B2E89C}" srcOrd="15" destOrd="0" parTransId="{BC9F2B6C-CEEA-43C2-A972-77E0B34C955E}" sibTransId="{AFDE573E-7DDD-4DD6-A39D-42010A7B67C4}"/>
    <dgm:cxn modelId="{A7C84674-FC29-4FF1-88C4-819E2F666865}" type="presOf" srcId="{0DC8C2EF-7671-4C33-B335-B0F061B988FE}" destId="{F9040954-BCFB-4607-80ED-95B67DF633BC}" srcOrd="0" destOrd="0" presId="urn:microsoft.com/office/officeart/2005/8/layout/orgChart1"/>
    <dgm:cxn modelId="{39B34B54-7A61-4EB6-8A48-40E96868979E}" srcId="{BBCFF696-27F9-4F1C-A936-94E291E7DBA8}" destId="{8C5C8711-4735-43BF-A4B2-718F05322E05}" srcOrd="1" destOrd="0" parTransId="{F1772505-3134-4FE7-A7EF-4A7F6DA4E11D}" sibTransId="{04193C59-546A-492C-A4D4-72C44DD1E275}"/>
    <dgm:cxn modelId="{F2C49854-69A8-48DC-991F-A331783600B8}" type="presOf" srcId="{9253A144-84FD-4C04-A19A-62A8E09A0AC4}" destId="{D8AB3778-84E5-44C8-94F8-82E21952B525}" srcOrd="0" destOrd="0" presId="urn:microsoft.com/office/officeart/2005/8/layout/orgChart1"/>
    <dgm:cxn modelId="{8E35C874-BB23-45BC-983F-74FDDDD793E4}" srcId="{BEA08BB2-2FB6-41B2-A96D-082242A33293}" destId="{B267D8FB-C8DC-42ED-BAE0-8FF7B6174634}" srcOrd="0" destOrd="0" parTransId="{834F4F8C-8645-458F-8E60-3DE361515F3C}" sibTransId="{7034F24F-15EE-4621-BB54-0496BADE47A3}"/>
    <dgm:cxn modelId="{13D78E75-B304-48D3-98BA-2F038D056BB6}" type="presOf" srcId="{438F4BBA-667D-4D2F-8FAE-FE8406013BEC}" destId="{A0FDD803-C6F5-4629-84DA-0E159D41B3B0}" srcOrd="1" destOrd="0" presId="urn:microsoft.com/office/officeart/2005/8/layout/orgChart1"/>
    <dgm:cxn modelId="{2BE12F77-B161-4979-A3E9-6FD9E7D14658}" type="presOf" srcId="{0FA003D5-1384-41CA-A897-7BBD4D55EF76}" destId="{CB1347AE-1339-4671-A7B1-336853B8188A}" srcOrd="1" destOrd="0" presId="urn:microsoft.com/office/officeart/2005/8/layout/orgChart1"/>
    <dgm:cxn modelId="{7940D177-136F-45A8-8262-924F7215C09F}" type="presOf" srcId="{6B4EF682-F3A4-45DB-99C8-0441ED804CB2}" destId="{2DC7658D-ED27-4136-B64D-FEAB5436F55D}" srcOrd="0" destOrd="0" presId="urn:microsoft.com/office/officeart/2005/8/layout/orgChart1"/>
    <dgm:cxn modelId="{63A1F057-5AA3-47F2-AC59-1207290ED376}" type="presOf" srcId="{4D9193AB-6646-4D60-BE9B-CC5FB965EBB8}" destId="{92F6A287-CCA3-4056-BDB1-E86D0E39FBD6}" srcOrd="1" destOrd="0" presId="urn:microsoft.com/office/officeart/2005/8/layout/orgChart1"/>
    <dgm:cxn modelId="{1B7BA958-886B-40DB-83D6-ECE8287AC328}" type="presOf" srcId="{5D296E52-337B-4679-8493-34EE8F6A3B73}" destId="{03EB3AFC-8B9D-4A5F-AA47-21B71DA90A15}" srcOrd="1" destOrd="0" presId="urn:microsoft.com/office/officeart/2005/8/layout/orgChart1"/>
    <dgm:cxn modelId="{165BE85A-DDE6-458E-9FAB-F973DA48CB76}" type="presOf" srcId="{7F087637-5A4E-4307-A29B-08818E1A38EB}" destId="{31A65570-5406-4C6B-9C20-083C321876C6}" srcOrd="0" destOrd="0" presId="urn:microsoft.com/office/officeart/2005/8/layout/orgChart1"/>
    <dgm:cxn modelId="{89BAD07C-0F97-4B2A-90B7-D9FBC7DB73C4}" type="presOf" srcId="{131D58C9-D025-4B27-A41B-E683F6520D7B}" destId="{001A6C75-4813-47FD-9BAC-D0580F5C7352}" srcOrd="1" destOrd="0" presId="urn:microsoft.com/office/officeart/2005/8/layout/orgChart1"/>
    <dgm:cxn modelId="{0E74477E-12B2-4339-9243-EC651C549CFC}" type="presOf" srcId="{788C07FF-4F5F-464A-A1A5-4125611787DE}" destId="{8F4C33BD-396C-43FE-A5C0-EDE0936780EE}" srcOrd="0" destOrd="0" presId="urn:microsoft.com/office/officeart/2005/8/layout/orgChart1"/>
    <dgm:cxn modelId="{A85D597F-67F5-46B5-A08C-DF8EE7F7DDF6}" type="presOf" srcId="{A885AFD5-2812-4191-8050-A3B7E173D017}" destId="{9EC725DB-B51D-46C6-9B47-C5068317ED38}" srcOrd="0" destOrd="0" presId="urn:microsoft.com/office/officeart/2005/8/layout/orgChart1"/>
    <dgm:cxn modelId="{B8310982-6845-49E0-A522-2ACF7B7970C0}" type="presOf" srcId="{10BEE7D7-5B06-4C9A-A364-34145C3406F3}" destId="{140AF993-9F5E-4869-B879-7B88C39C11B3}" srcOrd="0" destOrd="0" presId="urn:microsoft.com/office/officeart/2005/8/layout/orgChart1"/>
    <dgm:cxn modelId="{6DEBFE82-67B0-4FFF-8550-7034F4E45440}" srcId="{99A9C5EA-B0EC-4734-AD60-A78D6B2410FA}" destId="{5D296E52-337B-4679-8493-34EE8F6A3B73}" srcOrd="0" destOrd="0" parTransId="{6DC92CA6-8751-472C-8E3F-9B58691C2B81}" sibTransId="{73F45EBF-CDA1-4914-84A8-19177E08F19F}"/>
    <dgm:cxn modelId="{AE7C5783-D914-45D3-9C10-7E205D291470}" type="presOf" srcId="{3FB9D114-8E4B-42FB-9355-4ED2A744C562}" destId="{8EAFB0B1-7534-4D68-B570-467F70AF08C8}" srcOrd="0" destOrd="0" presId="urn:microsoft.com/office/officeart/2005/8/layout/orgChart1"/>
    <dgm:cxn modelId="{C6696684-DF1E-42FC-9C18-1424ACB94212}" srcId="{D90FCDBA-A1FF-4CCA-A900-F54A61F3AECF}" destId="{A4C84697-7FC4-4996-A385-81E31347C24F}" srcOrd="0" destOrd="0" parTransId="{10BEE7D7-5B06-4C9A-A364-34145C3406F3}" sibTransId="{894320AF-3FD9-4EFE-8C3E-BEE36BCE77C2}"/>
    <dgm:cxn modelId="{ECCB8486-C419-4B9C-B07B-0C836FCB90FF}" type="presOf" srcId="{A2D521F2-3C89-4E93-985E-38AAC3517AC1}" destId="{80FF8356-1DD1-439E-A28B-A0C9324CC537}" srcOrd="0" destOrd="0" presId="urn:microsoft.com/office/officeart/2005/8/layout/orgChart1"/>
    <dgm:cxn modelId="{B2F58287-E826-4846-8D73-039672D2F995}" type="presOf" srcId="{D6263A7E-D319-4339-905F-066A909BFE64}" destId="{BBD3F8CC-D4F3-4DED-B70E-2CA12D71012E}" srcOrd="0" destOrd="0" presId="urn:microsoft.com/office/officeart/2005/8/layout/orgChart1"/>
    <dgm:cxn modelId="{ADC7918A-6AAE-446B-B8B8-89446CC4BFA8}" srcId="{F6C2E2A7-420C-4594-8FBA-C7DC04743242}" destId="{4D9193AB-6646-4D60-BE9B-CC5FB965EBB8}" srcOrd="14" destOrd="0" parTransId="{E677B3BC-1354-4DE1-BA4F-6DED07B05D7E}" sibTransId="{DAFA1C04-9997-43A4-B92A-285965DD1FD3}"/>
    <dgm:cxn modelId="{9525E08D-47CF-4565-8BCC-712DC6F23E42}" type="presOf" srcId="{FB0DA28E-8203-4B3E-B4E9-B59743B2E89C}" destId="{1A0443B1-E57D-46F0-93E4-3F71684B5347}" srcOrd="1" destOrd="0" presId="urn:microsoft.com/office/officeart/2005/8/layout/orgChart1"/>
    <dgm:cxn modelId="{A13A5F8E-B38A-43CB-9273-7B58F0124CF3}" srcId="{F6C2E2A7-420C-4594-8FBA-C7DC04743242}" destId="{8CD39A88-1ED3-4AC6-8EDA-DC2DEB5694C3}" srcOrd="3" destOrd="0" parTransId="{6541D33B-68BD-4080-8C10-57C1EB8BA081}" sibTransId="{A2645DD4-BDC2-482B-8F02-CEFDAEFA001C}"/>
    <dgm:cxn modelId="{7671778E-6473-4CFE-AC17-2AA2FB85C12B}" type="presOf" srcId="{92847D65-FEED-493E-BC06-F3FAADA80F4A}" destId="{0E52DA3C-55C3-4850-A495-3F318110BE1A}" srcOrd="0" destOrd="0" presId="urn:microsoft.com/office/officeart/2005/8/layout/orgChart1"/>
    <dgm:cxn modelId="{31206290-74A6-493E-8E04-C8FACFB38B23}" srcId="{6BC8A4A1-EFB3-4EE8-B061-F3DA1DEAC08F}" destId="{131D58C9-D025-4B27-A41B-E683F6520D7B}" srcOrd="1" destOrd="0" parTransId="{A661D0DE-6274-4705-B8D0-91F40B5B3739}" sibTransId="{B71062B5-C645-42F6-AD46-BB65E045DBF0}"/>
    <dgm:cxn modelId="{78C45990-155C-40FF-9402-B9EA99902DF7}" type="presOf" srcId="{E418BBE7-4D3C-43BF-BC60-18A366A3D789}" destId="{0E750225-5315-4122-9219-F71D8EF19F39}" srcOrd="0" destOrd="0" presId="urn:microsoft.com/office/officeart/2005/8/layout/orgChart1"/>
    <dgm:cxn modelId="{C7D5E997-0659-4B68-86E6-1FE516CA5B54}" type="presOf" srcId="{B267D8FB-C8DC-42ED-BAE0-8FF7B6174634}" destId="{4BB532BE-128C-439A-8D83-C814E9590725}" srcOrd="0" destOrd="0" presId="urn:microsoft.com/office/officeart/2005/8/layout/orgChart1"/>
    <dgm:cxn modelId="{8EB80498-00F8-4D97-8434-83014E6C3740}" type="presOf" srcId="{8CD39A88-1ED3-4AC6-8EDA-DC2DEB5694C3}" destId="{BA6593F1-DC16-478D-8868-E963D8C0A07E}" srcOrd="0" destOrd="0" presId="urn:microsoft.com/office/officeart/2005/8/layout/orgChart1"/>
    <dgm:cxn modelId="{CAAAA998-DD43-4A32-A9B5-FEBB232EEA5F}" type="presOf" srcId="{131D58C9-D025-4B27-A41B-E683F6520D7B}" destId="{88BC1E47-FCD3-4203-8F08-2F5680B1F6DD}" srcOrd="0" destOrd="0" presId="urn:microsoft.com/office/officeart/2005/8/layout/orgChart1"/>
    <dgm:cxn modelId="{6CE6B09A-5AD8-4CA7-AF1E-AE31F6B5A7B6}" type="presOf" srcId="{9D5B0C33-4FEB-4C10-AE42-2E036F85F97B}" destId="{C1C7B417-9580-4B2D-9EA1-C42F250C99B1}" srcOrd="0" destOrd="0" presId="urn:microsoft.com/office/officeart/2005/8/layout/orgChart1"/>
    <dgm:cxn modelId="{BE574B9B-C58B-4E80-B0D1-0BFEB59B723D}" type="presOf" srcId="{6D2A2054-8CE5-4499-AB11-9916854B0492}" destId="{A44B56FA-F3B3-46D1-8933-1DFF60C2C97E}" srcOrd="0" destOrd="0" presId="urn:microsoft.com/office/officeart/2005/8/layout/orgChart1"/>
    <dgm:cxn modelId="{B49739A1-60F9-4410-91DE-63C24CBECA09}" type="presOf" srcId="{F9E7B6D7-153F-4939-A2F3-E5B133082954}" destId="{AE93ACF7-815C-4684-8503-393190FB4D3F}" srcOrd="0" destOrd="0" presId="urn:microsoft.com/office/officeart/2005/8/layout/orgChart1"/>
    <dgm:cxn modelId="{870596A2-4DCB-47E4-86F2-661985241D28}" srcId="{F6C2E2A7-420C-4594-8FBA-C7DC04743242}" destId="{6BC8A4A1-EFB3-4EE8-B061-F3DA1DEAC08F}" srcOrd="13" destOrd="0" parTransId="{782B417A-0C9A-467B-8399-A5B19A1B69E4}" sibTransId="{5396BC1E-85B2-4310-9C4B-0A03D4F787CB}"/>
    <dgm:cxn modelId="{9728B4A2-B6E0-4442-9631-686A37C6C731}" type="presOf" srcId="{073C9D3A-972D-4845-9826-97C59AF326D9}" destId="{5622DE46-156E-4E0A-A42B-5CC474110947}" srcOrd="1" destOrd="0" presId="urn:microsoft.com/office/officeart/2005/8/layout/orgChart1"/>
    <dgm:cxn modelId="{099401A3-A2AE-4EC0-BE37-CAE38DF96680}" srcId="{F6C2E2A7-420C-4594-8FBA-C7DC04743242}" destId="{99DF0A17-BB29-4BA1-89D0-83354F7407F6}" srcOrd="11" destOrd="0" parTransId="{50F6B8B5-C148-4EE8-8FFC-B23CA9377A4D}" sibTransId="{EED9DA21-94DB-4C82-8325-53C72DE1B618}"/>
    <dgm:cxn modelId="{9C70B5A7-88A2-4836-8ED3-387F08B7D5D6}" type="presOf" srcId="{A4C84697-7FC4-4996-A385-81E31347C24F}" destId="{23F651EC-8B72-44F8-8EA8-E378FFAF8D04}" srcOrd="1" destOrd="0" presId="urn:microsoft.com/office/officeart/2005/8/layout/orgChart1"/>
    <dgm:cxn modelId="{963F47A8-AC24-4CFC-B4C4-6C31E3331341}" type="presOf" srcId="{D4CA5202-A177-4880-BE00-159DC0DDD637}" destId="{F748B2A5-1B1B-4BAE-8F31-4FB21BD0FFC2}" srcOrd="0" destOrd="0" presId="urn:microsoft.com/office/officeart/2005/8/layout/orgChart1"/>
    <dgm:cxn modelId="{FC5BD2AA-63CE-472A-B405-EA2B1B6118E9}" type="presOf" srcId="{55DE3D33-E3DC-410C-B6B0-B878668146A1}" destId="{D90F40EC-F6C6-4E9D-90BD-BE2F1F7B21D7}" srcOrd="0" destOrd="0" presId="urn:microsoft.com/office/officeart/2005/8/layout/orgChart1"/>
    <dgm:cxn modelId="{81C8F2AA-0D6F-4D8F-A70E-EDA93E68C1C9}" type="presOf" srcId="{F6C2E2A7-420C-4594-8FBA-C7DC04743242}" destId="{B3EAB711-48E9-4732-9402-537566383C9E}" srcOrd="1" destOrd="0" presId="urn:microsoft.com/office/officeart/2005/8/layout/orgChart1"/>
    <dgm:cxn modelId="{5F4D27AC-70E4-48E3-9B2A-5F5B57BF3EEE}" srcId="{F6C2E2A7-420C-4594-8FBA-C7DC04743242}" destId="{92847D65-FEED-493E-BC06-F3FAADA80F4A}" srcOrd="2" destOrd="0" parTransId="{6B4EF682-F3A4-45DB-99C8-0441ED804CB2}" sibTransId="{CB8A64D5-FDAA-47F2-9F30-E5FFFD670C14}"/>
    <dgm:cxn modelId="{9F3CFEAF-1F9E-46A6-8D19-4F4D996DA996}" type="presOf" srcId="{DD30F57F-B68F-4A73-AD10-1486222B6DE2}" destId="{40AB534E-CABB-4FB1-8452-A79AC06B2A4D}" srcOrd="0" destOrd="0" presId="urn:microsoft.com/office/officeart/2005/8/layout/orgChart1"/>
    <dgm:cxn modelId="{484311B2-7298-4F23-AC2F-A183D2C5ABD0}" type="presOf" srcId="{2D66E2CD-BB8B-4F14-8838-A12EA0683D0B}" destId="{5D1D9D8C-BE85-4678-966E-5F07EFE48B47}" srcOrd="0" destOrd="0" presId="urn:microsoft.com/office/officeart/2005/8/layout/orgChart1"/>
    <dgm:cxn modelId="{F4009CB3-3BF1-41F8-98A3-0ED8B44E13CA}" type="presOf" srcId="{6DC92CA6-8751-472C-8E3F-9B58691C2B81}" destId="{E55AC9A3-932B-408C-A137-19567FE02EAC}" srcOrd="0" destOrd="0" presId="urn:microsoft.com/office/officeart/2005/8/layout/orgChart1"/>
    <dgm:cxn modelId="{44CECEB5-3572-4B6D-9290-DF1D3A797E29}" srcId="{BBCFF696-27F9-4F1C-A936-94E291E7DBA8}" destId="{3FB9D114-8E4B-42FB-9355-4ED2A744C562}" srcOrd="2" destOrd="0" parTransId="{A885AFD5-2812-4191-8050-A3B7E173D017}" sibTransId="{73AE1F05-2B79-4073-A6E3-7593104EAF73}"/>
    <dgm:cxn modelId="{E05D87B7-1875-4DB1-8D40-5B6951D1670D}" type="presOf" srcId="{3FB9D114-8E4B-42FB-9355-4ED2A744C562}" destId="{7C66B82F-27AF-4679-9D43-911432504E25}" srcOrd="1" destOrd="0" presId="urn:microsoft.com/office/officeart/2005/8/layout/orgChart1"/>
    <dgm:cxn modelId="{4413CFB8-3A01-4525-ABE3-B8235F5431CB}" type="presOf" srcId="{F1772505-3134-4FE7-A7EF-4A7F6DA4E11D}" destId="{600C1070-986E-4AE7-9BD4-11F8620F0C10}" srcOrd="0" destOrd="0" presId="urn:microsoft.com/office/officeart/2005/8/layout/orgChart1"/>
    <dgm:cxn modelId="{256E0CBA-E1E7-47BE-AF62-75D2C06456FB}" type="presOf" srcId="{E847A65B-F2AB-40A6-BA87-0346A854135B}" destId="{87401A83-43E2-4790-9104-E2B2D5A9A38C}" srcOrd="1" destOrd="0" presId="urn:microsoft.com/office/officeart/2005/8/layout/orgChart1"/>
    <dgm:cxn modelId="{EC5A94BA-C846-4B1B-9DD1-E3F24733F366}" srcId="{D90FCDBA-A1FF-4CCA-A900-F54A61F3AECF}" destId="{CB8CA224-DE57-4EEE-AD30-B31E1831CDA1}" srcOrd="1" destOrd="0" parTransId="{D6263A7E-D319-4339-905F-066A909BFE64}" sibTransId="{F58C2EDB-EC2F-4EAC-AD01-AB2BC0A60C0B}"/>
    <dgm:cxn modelId="{DA3DABBE-995C-439A-B215-440B51F54911}" type="presOf" srcId="{8E504D31-6D41-472E-87E4-B56FA786FF48}" destId="{3F8D5A3D-8978-4089-B906-31C54B5B78E6}" srcOrd="1" destOrd="0" presId="urn:microsoft.com/office/officeart/2005/8/layout/orgChart1"/>
    <dgm:cxn modelId="{C1B68DC2-1D8A-4FFD-AF43-D4075FE63249}" type="presOf" srcId="{BBCFF696-27F9-4F1C-A936-94E291E7DBA8}" destId="{36AECA91-A34B-478B-8437-5ADAC136C771}" srcOrd="0" destOrd="0" presId="urn:microsoft.com/office/officeart/2005/8/layout/orgChart1"/>
    <dgm:cxn modelId="{BBA902C3-8729-43CF-B81D-BD9F250515C4}" type="presOf" srcId="{54AE7DA2-56AB-4D42-B730-B27A3D4DC6BC}" destId="{C824E032-8AE1-4799-8404-ECEAF49EC9BA}" srcOrd="1" destOrd="0" presId="urn:microsoft.com/office/officeart/2005/8/layout/orgChart1"/>
    <dgm:cxn modelId="{57217AC3-550A-4BFB-9CD8-4A0EFC113A69}" type="presOf" srcId="{8CD39A88-1ED3-4AC6-8EDA-DC2DEB5694C3}" destId="{FA4DF38A-74A4-4CE7-BD84-A9766CAF9E65}" srcOrd="1" destOrd="0" presId="urn:microsoft.com/office/officeart/2005/8/layout/orgChart1"/>
    <dgm:cxn modelId="{A8E3C1C3-4A1A-41C2-A06D-540D25591343}" type="presOf" srcId="{B267D8FB-C8DC-42ED-BAE0-8FF7B6174634}" destId="{09B9D24E-9005-4D36-9C17-A7B7A15F1034}" srcOrd="1" destOrd="0" presId="urn:microsoft.com/office/officeart/2005/8/layout/orgChart1"/>
    <dgm:cxn modelId="{CE9131C6-9232-4122-9716-32EAE4C5B86C}" type="presOf" srcId="{BC9F2B6C-CEEA-43C2-A972-77E0B34C955E}" destId="{6B1AC393-4085-4821-8C4A-0E79A3A5ED7A}" srcOrd="0" destOrd="0" presId="urn:microsoft.com/office/officeart/2005/8/layout/orgChart1"/>
    <dgm:cxn modelId="{CEB882C6-0501-4D44-8B82-321637FF60DD}" type="presOf" srcId="{0FA003D5-1384-41CA-A897-7BBD4D55EF76}" destId="{C20B8DCE-4137-4A07-B16C-E3CCD7ABB6BE}" srcOrd="0" destOrd="0" presId="urn:microsoft.com/office/officeart/2005/8/layout/orgChart1"/>
    <dgm:cxn modelId="{248512C7-E7B0-41C5-A0D6-3F49F72175D3}" type="presOf" srcId="{D90FCDBA-A1FF-4CCA-A900-F54A61F3AECF}" destId="{CA4BFBB8-EDBF-4BE2-B752-B0B663BF13ED}" srcOrd="1" destOrd="0" presId="urn:microsoft.com/office/officeart/2005/8/layout/orgChart1"/>
    <dgm:cxn modelId="{914599C7-79ED-4C96-BCB6-4B5F2514BCC7}" srcId="{FB0DA28E-8203-4B3E-B4E9-B59743B2E89C}" destId="{3010803C-DDD7-43D6-8F8D-56A3DF614113}" srcOrd="1" destOrd="0" parTransId="{788C07FF-4F5F-464A-A1A5-4125611787DE}" sibTransId="{46D97D85-ACEB-4D56-B612-AB1DC2E83FA9}"/>
    <dgm:cxn modelId="{A3B2F4C9-1075-4AEE-97F4-45794C344A53}" srcId="{8CD39A88-1ED3-4AC6-8EDA-DC2DEB5694C3}" destId="{0FA003D5-1384-41CA-A897-7BBD4D55EF76}" srcOrd="1" destOrd="0" parTransId="{6045569C-5887-4C76-B036-44DD4CD07268}" sibTransId="{1243603B-6FE2-4499-B669-AB19A489DC2C}"/>
    <dgm:cxn modelId="{30ED97CA-0D98-46C6-AEA5-24A8685AD0C3}" type="presOf" srcId="{7C1B5E2B-9606-41BA-95CA-5D8609045048}" destId="{7B541EEA-3B9A-417B-AB27-86CAB9E3CFA3}" srcOrd="0" destOrd="0" presId="urn:microsoft.com/office/officeart/2005/8/layout/orgChart1"/>
    <dgm:cxn modelId="{4A23CFCC-5C38-43AC-A9EF-5AD916AFF78D}" type="presOf" srcId="{782B417A-0C9A-467B-8399-A5B19A1B69E4}" destId="{F69F29F9-0563-462E-A121-54C9072DACEB}" srcOrd="0" destOrd="0" presId="urn:microsoft.com/office/officeart/2005/8/layout/orgChart1"/>
    <dgm:cxn modelId="{646476CD-D987-4FA9-8CBE-5D171AABB9FC}" type="presOf" srcId="{CE6E3A58-6D65-4110-B364-E6821097C9EB}" destId="{58155586-06C3-4DBB-BA11-4DE7F75DC5A3}" srcOrd="0" destOrd="0" presId="urn:microsoft.com/office/officeart/2005/8/layout/orgChart1"/>
    <dgm:cxn modelId="{298EBFD1-ECC8-4885-BD4B-63278BF76FFC}" type="presOf" srcId="{931D8BEB-0AF3-41EF-AAE7-F171F073A69C}" destId="{97AD44E7-3657-4261-A0C1-70B8F96E69D3}" srcOrd="0" destOrd="0" presId="urn:microsoft.com/office/officeart/2005/8/layout/orgChart1"/>
    <dgm:cxn modelId="{A4FE18D3-4CFD-43E0-B2BC-57D6A167D8BF}" srcId="{F7E2F1AE-6293-4D17-BECA-37C45284824D}" destId="{931D8BEB-0AF3-41EF-AAE7-F171F073A69C}" srcOrd="1" destOrd="0" parTransId="{E418BBE7-4D3C-43BF-BC60-18A366A3D789}" sibTransId="{FBB55EC5-97F8-41A2-9806-28482FF4F155}"/>
    <dgm:cxn modelId="{16E23DD3-83DA-487F-A149-A036FDE6E8C9}" srcId="{92847D65-FEED-493E-BC06-F3FAADA80F4A}" destId="{26E83D75-A3CD-4F52-AE07-81544E82D2E6}" srcOrd="0" destOrd="0" parTransId="{9407CEB7-B589-438A-9B64-BC9308166491}" sibTransId="{08A5F5C1-9908-44BA-87CB-B0526A5E9944}"/>
    <dgm:cxn modelId="{ED4C47D4-E0C6-4A0D-A099-BC7712601D69}" type="presOf" srcId="{99A9C5EA-B0EC-4734-AD60-A78D6B2410FA}" destId="{4D815B7D-F570-4AA6-9004-B67B67360210}" srcOrd="0" destOrd="0" presId="urn:microsoft.com/office/officeart/2005/8/layout/orgChart1"/>
    <dgm:cxn modelId="{54A435D9-D42E-4A11-9265-002CFE189FB7}" type="presOf" srcId="{F9B8F91D-0861-4F53-A71D-5202B96A97D6}" destId="{EBFF7D71-5A8F-4FF9-82C2-14F9038536CF}" srcOrd="0" destOrd="0" presId="urn:microsoft.com/office/officeart/2005/8/layout/orgChart1"/>
    <dgm:cxn modelId="{78856DDB-9688-4A74-B48E-FD035C9E0DC5}" srcId="{F6C2E2A7-420C-4594-8FBA-C7DC04743242}" destId="{99A9C5EA-B0EC-4734-AD60-A78D6B2410FA}" srcOrd="10" destOrd="0" parTransId="{C746E111-EF18-4114-A397-7A941E474D07}" sibTransId="{67ABE8F8-9699-43AE-87BC-86E3823A9DE5}"/>
    <dgm:cxn modelId="{0A71F2DD-56C6-418A-B48F-0054FC3C276A}" type="presOf" srcId="{27B46D7A-174C-4388-9C04-87B3FD9480FE}" destId="{782FC8CA-3C9D-403E-A576-073A77F561D4}" srcOrd="0" destOrd="0" presId="urn:microsoft.com/office/officeart/2005/8/layout/orgChart1"/>
    <dgm:cxn modelId="{C4BF09DE-1FDE-4F09-8811-B0D523E7C393}" type="presOf" srcId="{2E3D09D0-5BA8-43B0-BAF2-92091F6F22CD}" destId="{B6492198-E8B3-4D31-B0E8-0CD44B30949B}" srcOrd="1" destOrd="0" presId="urn:microsoft.com/office/officeart/2005/8/layout/orgChart1"/>
    <dgm:cxn modelId="{55ED82DE-0F49-47BE-A2AA-1F546BF71513}" srcId="{FB0DA28E-8203-4B3E-B4E9-B59743B2E89C}" destId="{7C1B5E2B-9606-41BA-95CA-5D8609045048}" srcOrd="0" destOrd="0" parTransId="{D038669A-A338-4B14-9678-C14FBD824D24}" sibTransId="{F7D9E1B1-44B0-48B5-A694-FC962100750C}"/>
    <dgm:cxn modelId="{4182E9DE-BF6F-424A-B875-818500C30718}" srcId="{B31FAD99-0C72-4006-A9BF-7761E81603D2}" destId="{0DC8C2EF-7671-4C33-B335-B0F061B988FE}" srcOrd="1" destOrd="0" parTransId="{7F087637-5A4E-4307-A29B-08818E1A38EB}" sibTransId="{330E4B94-4A4F-49A5-8A8E-089CCEF06C73}"/>
    <dgm:cxn modelId="{6DA6F2DF-F4A8-4718-9420-9986864D2808}" type="presOf" srcId="{92847D65-FEED-493E-BC06-F3FAADA80F4A}" destId="{794D367E-0392-4DB1-8AF8-80AB2651ED58}" srcOrd="1" destOrd="0" presId="urn:microsoft.com/office/officeart/2005/8/layout/orgChart1"/>
    <dgm:cxn modelId="{F26173E0-8DBE-4490-96ED-C2B85FFC6E96}" srcId="{F6C2E2A7-420C-4594-8FBA-C7DC04743242}" destId="{F7E2F1AE-6293-4D17-BECA-37C45284824D}" srcOrd="0" destOrd="0" parTransId="{AEDFAA30-DAB6-489B-9CFC-9A295DA4CE1D}" sibTransId="{A1A30555-1B5A-4705-B5CD-4847BB59512C}"/>
    <dgm:cxn modelId="{B28484E1-C968-4CB3-89EF-EC047630FCB7}" type="presOf" srcId="{8C5C8711-4735-43BF-A4B2-718F05322E05}" destId="{686EAB8A-65E5-49F3-A2E7-B8342656C634}" srcOrd="0" destOrd="0" presId="urn:microsoft.com/office/officeart/2005/8/layout/orgChart1"/>
    <dgm:cxn modelId="{CEE79BE1-9A43-4563-B7CF-EF3AE390C65C}" type="presOf" srcId="{37783D45-B56D-4AC7-A222-FDE601DE2531}" destId="{7D143731-5E07-4CB5-8711-5C293CB68CFB}" srcOrd="1" destOrd="0" presId="urn:microsoft.com/office/officeart/2005/8/layout/orgChart1"/>
    <dgm:cxn modelId="{D40CAEE1-9F0E-49D9-8948-EEBDF979E701}" srcId="{B31FAD99-0C72-4006-A9BF-7761E81603D2}" destId="{37783D45-B56D-4AC7-A222-FDE601DE2531}" srcOrd="0" destOrd="0" parTransId="{43BF5D9D-1825-4C4C-B9F8-F22E81627166}" sibTransId="{07F6A5B4-2C7B-4392-9B3C-8A9C6AD3665A}"/>
    <dgm:cxn modelId="{0E3FBCE1-6208-45D4-BBEA-72806EF1ADCA}" type="presOf" srcId="{DD30F57F-B68F-4A73-AD10-1486222B6DE2}" destId="{8C1C249C-068A-4D5E-AF5F-2DDA0C81B649}" srcOrd="1" destOrd="0" presId="urn:microsoft.com/office/officeart/2005/8/layout/orgChart1"/>
    <dgm:cxn modelId="{9A4E1FE2-76BC-4AA6-8574-A6F268046365}" type="presOf" srcId="{2D66E2CD-BB8B-4F14-8838-A12EA0683D0B}" destId="{82B9A734-65E7-4713-A381-BBE9D406BED2}" srcOrd="1" destOrd="0" presId="urn:microsoft.com/office/officeart/2005/8/layout/orgChart1"/>
    <dgm:cxn modelId="{7743F3E2-E3C1-46BE-813E-B359D21B3221}" srcId="{F6C2E2A7-420C-4594-8FBA-C7DC04743242}" destId="{2E3D09D0-5BA8-43B0-BAF2-92091F6F22CD}" srcOrd="4" destOrd="0" parTransId="{6D2A2054-8CE5-4499-AB11-9916854B0492}" sibTransId="{57BFC733-2BB0-4E9E-92BB-C97C133ECE05}"/>
    <dgm:cxn modelId="{5880E4E3-EFBB-4D20-B3BA-FA530DA7A17C}" type="presOf" srcId="{3010803C-DDD7-43D6-8F8D-56A3DF614113}" destId="{295A71EF-1221-4845-904C-0888612E2A87}" srcOrd="1" destOrd="0" presId="urn:microsoft.com/office/officeart/2005/8/layout/orgChart1"/>
    <dgm:cxn modelId="{75F7EBE4-18EB-4949-A8D9-072023E21F22}" srcId="{F9E7B6D7-153F-4939-A2F3-E5B133082954}" destId="{9CEBFE87-7C3E-4062-B350-80CB1870A776}" srcOrd="0" destOrd="0" parTransId="{27B46D7A-174C-4388-9C04-87B3FD9480FE}" sibTransId="{76CED97D-B800-4379-9748-1144B83EC84C}"/>
    <dgm:cxn modelId="{ED9018E9-69EA-41B2-9544-FA9D1999AEC2}" type="presOf" srcId="{D9BC3A99-661A-4529-98D4-245931D3A3DB}" destId="{274D720F-22C4-42C4-BB87-D2D34ADB21D9}" srcOrd="0" destOrd="0" presId="urn:microsoft.com/office/officeart/2005/8/layout/orgChart1"/>
    <dgm:cxn modelId="{9980D6E9-9AC8-4F14-B0B8-1A693826E82C}" type="presOf" srcId="{376A6ED2-43C9-4105-85B3-2B79D5A2735B}" destId="{9BDB435D-5E58-4432-889A-8BA09764EC04}" srcOrd="0" destOrd="0" presId="urn:microsoft.com/office/officeart/2005/8/layout/orgChart1"/>
    <dgm:cxn modelId="{39D23AEA-3BE7-48E4-830A-CE4D9A476592}" type="presOf" srcId="{CB8CA224-DE57-4EEE-AD30-B31E1831CDA1}" destId="{64279267-452A-4F66-B7DA-950FDEDE0A0D}" srcOrd="0" destOrd="0" presId="urn:microsoft.com/office/officeart/2005/8/layout/orgChart1"/>
    <dgm:cxn modelId="{687FD3ED-7B04-4592-8312-FDBC7F51F5B4}" type="presOf" srcId="{E677B3BC-1354-4DE1-BA4F-6DED07B05D7E}" destId="{F55BDFFC-B2BD-45BA-9851-8A67E8B470BE}" srcOrd="0" destOrd="0" presId="urn:microsoft.com/office/officeart/2005/8/layout/orgChart1"/>
    <dgm:cxn modelId="{DB0910EE-44BA-4A0F-8EEB-B25FD3ADE5DA}" type="presOf" srcId="{6045569C-5887-4C76-B036-44DD4CD07268}" destId="{A187EAA9-2FE1-43FC-81A5-B26BD1D47333}" srcOrd="0" destOrd="0" presId="urn:microsoft.com/office/officeart/2005/8/layout/orgChart1"/>
    <dgm:cxn modelId="{B13498F0-C34A-4B7D-AC9B-C69333B4BBBE}" type="presOf" srcId="{BEA08BB2-2FB6-41B2-A96D-082242A33293}" destId="{E1477278-0E87-48A8-8ABF-8800A16B6382}" srcOrd="1" destOrd="0" presId="urn:microsoft.com/office/officeart/2005/8/layout/orgChart1"/>
    <dgm:cxn modelId="{AEE605F2-504B-4951-BBB0-6A295B82DCDA}" type="presOf" srcId="{F7E2F1AE-6293-4D17-BECA-37C45284824D}" destId="{D0D267BC-D421-4404-8808-FCEE1E2CB9ED}" srcOrd="1" destOrd="0" presId="urn:microsoft.com/office/officeart/2005/8/layout/orgChart1"/>
    <dgm:cxn modelId="{5777CDF2-61ED-48FD-874B-CF2FF09B6419}" type="presOf" srcId="{AAAF20C9-9859-4A9D-98EE-FC0D74EFD5CD}" destId="{5E9801F1-C139-40F9-8A87-D6C642C43AA3}" srcOrd="0" destOrd="0" presId="urn:microsoft.com/office/officeart/2005/8/layout/orgChart1"/>
    <dgm:cxn modelId="{6D3083F5-5F41-4C72-ADDB-6CD84C2DE2AC}" srcId="{8CD39A88-1ED3-4AC6-8EDA-DC2DEB5694C3}" destId="{E847A65B-F2AB-40A6-BA87-0346A854135B}" srcOrd="0" destOrd="0" parTransId="{9D5B0C33-4FEB-4C10-AE42-2E036F85F97B}" sibTransId="{B5517C59-EAE7-4BE4-A01F-28215DBDD4D8}"/>
    <dgm:cxn modelId="{76B0D3F5-E9D2-4A0B-82B2-BF4136C33CD4}" type="presOf" srcId="{FB0DA28E-8203-4B3E-B4E9-B59743B2E89C}" destId="{9FFC9AF7-BDD1-4CEA-9C56-E7B360FEADFA}" srcOrd="0" destOrd="0" presId="urn:microsoft.com/office/officeart/2005/8/layout/orgChart1"/>
    <dgm:cxn modelId="{AAFF1DF6-F213-4468-B385-72AB916A0574}" type="presOf" srcId="{6CAF2EC8-1598-4342-A4A0-E903EB6E8C34}" destId="{2D6077AD-2C79-46B5-95B2-1969C4C0F115}" srcOrd="0" destOrd="0" presId="urn:microsoft.com/office/officeart/2005/8/layout/orgChart1"/>
    <dgm:cxn modelId="{A6E288F6-9A0C-49BD-AB56-09B91DFBDC27}" type="presOf" srcId="{BEA08BB2-2FB6-41B2-A96D-082242A33293}" destId="{644CC7B2-B2EA-44EA-9126-075C7EAD54DE}" srcOrd="0" destOrd="0" presId="urn:microsoft.com/office/officeart/2005/8/layout/orgChart1"/>
    <dgm:cxn modelId="{2714B1F7-49FC-4C2E-B9CE-2E43B7A65608}" type="presOf" srcId="{2DF3591F-13DE-4384-88A1-B627D8A2A534}" destId="{01829064-DAAF-4B5A-9B01-0D4421341C71}" srcOrd="0" destOrd="0" presId="urn:microsoft.com/office/officeart/2005/8/layout/orgChart1"/>
    <dgm:cxn modelId="{79C8E4F7-9240-4AAF-83DF-730B3FB01A97}" type="presOf" srcId="{AEDFAA30-DAB6-489B-9CFC-9A295DA4CE1D}" destId="{A55B23D3-276A-4AFE-B0E0-8C845237ED8A}" srcOrd="0" destOrd="0" presId="urn:microsoft.com/office/officeart/2005/8/layout/orgChart1"/>
    <dgm:cxn modelId="{10E20DF8-CB27-4A69-8401-0E9FD947B710}" type="presOf" srcId="{F6C2E2A7-420C-4594-8FBA-C7DC04743242}" destId="{390F598E-0A39-46C0-AE54-3DD7BDC98399}" srcOrd="0" destOrd="0" presId="urn:microsoft.com/office/officeart/2005/8/layout/orgChart1"/>
    <dgm:cxn modelId="{5EFF19FC-B230-4D72-987A-68E5340B9390}" srcId="{71A3BA40-8C12-4708-B910-74744FC38343}" destId="{F6C2E2A7-420C-4594-8FBA-C7DC04743242}" srcOrd="0" destOrd="0" parTransId="{E22200E8-DC37-4D0A-ABB7-E406D3426169}" sibTransId="{27C38AFB-3B61-403F-8563-25D0BC653C6E}"/>
    <dgm:cxn modelId="{1A6C26FD-00B1-4A73-8C70-1D1FE4E0849E}" srcId="{DD30F57F-B68F-4A73-AD10-1486222B6DE2}" destId="{8E504D31-6D41-472E-87E4-B56FA786FF48}" srcOrd="0" destOrd="0" parTransId="{A087CFA7-E2CC-4BE4-9933-3A28AF2A2508}" sibTransId="{CF7D1302-2104-4C1A-B283-184C507618EB}"/>
    <dgm:cxn modelId="{ADB56BE5-87C0-4BD4-8F87-D380FD922318}" type="presParOf" srcId="{D5DEB1D2-8973-4B3B-812E-B1BF163EF752}" destId="{EB9932FC-66FA-4F20-8D48-54AB5D511012}" srcOrd="0" destOrd="0" presId="urn:microsoft.com/office/officeart/2005/8/layout/orgChart1"/>
    <dgm:cxn modelId="{627B60EC-89C2-4A19-A9C6-E45AC16A64A8}" type="presParOf" srcId="{EB9932FC-66FA-4F20-8D48-54AB5D511012}" destId="{8B8707C3-439E-4151-92D0-9DCAC9E4043F}" srcOrd="0" destOrd="0" presId="urn:microsoft.com/office/officeart/2005/8/layout/orgChart1"/>
    <dgm:cxn modelId="{90CC7A25-8B98-438E-9945-9AC54B37D456}" type="presParOf" srcId="{8B8707C3-439E-4151-92D0-9DCAC9E4043F}" destId="{390F598E-0A39-46C0-AE54-3DD7BDC98399}" srcOrd="0" destOrd="0" presId="urn:microsoft.com/office/officeart/2005/8/layout/orgChart1"/>
    <dgm:cxn modelId="{39210F42-5CC5-4805-830D-B04EC3AD0E06}" type="presParOf" srcId="{8B8707C3-439E-4151-92D0-9DCAC9E4043F}" destId="{B3EAB711-48E9-4732-9402-537566383C9E}" srcOrd="1" destOrd="0" presId="urn:microsoft.com/office/officeart/2005/8/layout/orgChart1"/>
    <dgm:cxn modelId="{ED028D98-9E29-4038-A9A7-250D2CE36764}" type="presParOf" srcId="{EB9932FC-66FA-4F20-8D48-54AB5D511012}" destId="{5C17F573-B959-4C9C-9006-A8CBAC75D4EF}" srcOrd="1" destOrd="0" presId="urn:microsoft.com/office/officeart/2005/8/layout/orgChart1"/>
    <dgm:cxn modelId="{BB6C7F05-BBE9-4CC9-B79A-EB9774FAF0ED}" type="presParOf" srcId="{5C17F573-B959-4C9C-9006-A8CBAC75D4EF}" destId="{A55B23D3-276A-4AFE-B0E0-8C845237ED8A}" srcOrd="0" destOrd="0" presId="urn:microsoft.com/office/officeart/2005/8/layout/orgChart1"/>
    <dgm:cxn modelId="{770CA358-9730-4E09-973A-68E27D4A4DC2}" type="presParOf" srcId="{5C17F573-B959-4C9C-9006-A8CBAC75D4EF}" destId="{AC5700A4-D804-4E8E-9F6F-6E31A23B4980}" srcOrd="1" destOrd="0" presId="urn:microsoft.com/office/officeart/2005/8/layout/orgChart1"/>
    <dgm:cxn modelId="{5E4CB696-C683-4F94-B97D-1F6C5E7F08B5}" type="presParOf" srcId="{AC5700A4-D804-4E8E-9F6F-6E31A23B4980}" destId="{E766C6CF-875C-4EA9-AEE1-E32F11349333}" srcOrd="0" destOrd="0" presId="urn:microsoft.com/office/officeart/2005/8/layout/orgChart1"/>
    <dgm:cxn modelId="{1E8C04B9-BDB4-4177-AE79-C73D9F16DC48}" type="presParOf" srcId="{E766C6CF-875C-4EA9-AEE1-E32F11349333}" destId="{E537CC43-C7F9-4C8B-B5C6-0885321E0773}" srcOrd="0" destOrd="0" presId="urn:microsoft.com/office/officeart/2005/8/layout/orgChart1"/>
    <dgm:cxn modelId="{C97C9B5D-3F1E-4E0F-A89E-0B5809A8ABCE}" type="presParOf" srcId="{E766C6CF-875C-4EA9-AEE1-E32F11349333}" destId="{D0D267BC-D421-4404-8808-FCEE1E2CB9ED}" srcOrd="1" destOrd="0" presId="urn:microsoft.com/office/officeart/2005/8/layout/orgChart1"/>
    <dgm:cxn modelId="{6328532B-A873-4354-A4FC-4A4F3F9F03C8}" type="presParOf" srcId="{AC5700A4-D804-4E8E-9F6F-6E31A23B4980}" destId="{C77C13F9-DB74-4F3C-B3D8-19142A323BF4}" srcOrd="1" destOrd="0" presId="urn:microsoft.com/office/officeart/2005/8/layout/orgChart1"/>
    <dgm:cxn modelId="{0CE0C03F-984B-4A9E-861D-F52161E1A469}" type="presParOf" srcId="{C77C13F9-DB74-4F3C-B3D8-19142A323BF4}" destId="{3334AAC9-46E6-4D5D-88D4-C49173FCB2EE}" srcOrd="0" destOrd="0" presId="urn:microsoft.com/office/officeart/2005/8/layout/orgChart1"/>
    <dgm:cxn modelId="{093E0916-F99A-4149-8ECF-2A7109FF980A}" type="presParOf" srcId="{C77C13F9-DB74-4F3C-B3D8-19142A323BF4}" destId="{26A75771-C369-433D-B653-C823A15BC14B}" srcOrd="1" destOrd="0" presId="urn:microsoft.com/office/officeart/2005/8/layout/orgChart1"/>
    <dgm:cxn modelId="{33970361-D78C-4C87-9E88-01AD6CCD5253}" type="presParOf" srcId="{26A75771-C369-433D-B653-C823A15BC14B}" destId="{A614394F-5D9B-4766-BD48-A21F69201547}" srcOrd="0" destOrd="0" presId="urn:microsoft.com/office/officeart/2005/8/layout/orgChart1"/>
    <dgm:cxn modelId="{4A96284A-7CB8-443C-A1FA-34501C431655}" type="presParOf" srcId="{A614394F-5D9B-4766-BD48-A21F69201547}" destId="{5D1D9D8C-BE85-4678-966E-5F07EFE48B47}" srcOrd="0" destOrd="0" presId="urn:microsoft.com/office/officeart/2005/8/layout/orgChart1"/>
    <dgm:cxn modelId="{E451FDDC-866C-4283-9BB6-B09B1AFFCC6D}" type="presParOf" srcId="{A614394F-5D9B-4766-BD48-A21F69201547}" destId="{82B9A734-65E7-4713-A381-BBE9D406BED2}" srcOrd="1" destOrd="0" presId="urn:microsoft.com/office/officeart/2005/8/layout/orgChart1"/>
    <dgm:cxn modelId="{B00E69C0-B1FD-4413-879C-405D109E7C5B}" type="presParOf" srcId="{26A75771-C369-433D-B653-C823A15BC14B}" destId="{1183ED69-5FD7-4FE9-A422-C78B01777E58}" srcOrd="1" destOrd="0" presId="urn:microsoft.com/office/officeart/2005/8/layout/orgChart1"/>
    <dgm:cxn modelId="{5E7DBADF-56F1-4DC0-ACD2-85CFACE74F98}" type="presParOf" srcId="{26A75771-C369-433D-B653-C823A15BC14B}" destId="{16E554FE-E1F2-43FE-82D1-FCFF628AB44B}" srcOrd="2" destOrd="0" presId="urn:microsoft.com/office/officeart/2005/8/layout/orgChart1"/>
    <dgm:cxn modelId="{43A755D3-3ED5-418C-8D04-F5EC14ED5AAC}" type="presParOf" srcId="{C77C13F9-DB74-4F3C-B3D8-19142A323BF4}" destId="{0E750225-5315-4122-9219-F71D8EF19F39}" srcOrd="2" destOrd="0" presId="urn:microsoft.com/office/officeart/2005/8/layout/orgChart1"/>
    <dgm:cxn modelId="{13D638D8-06A1-443B-A467-2D50AF45857F}" type="presParOf" srcId="{C77C13F9-DB74-4F3C-B3D8-19142A323BF4}" destId="{57A4731A-3D39-42D6-8AAD-DF4670FA6AB2}" srcOrd="3" destOrd="0" presId="urn:microsoft.com/office/officeart/2005/8/layout/orgChart1"/>
    <dgm:cxn modelId="{5F42FACD-8A81-4B3B-8051-DFC1EA1EFB48}" type="presParOf" srcId="{57A4731A-3D39-42D6-8AAD-DF4670FA6AB2}" destId="{5011B77D-D98A-448C-A2DA-EC5F18606C09}" srcOrd="0" destOrd="0" presId="urn:microsoft.com/office/officeart/2005/8/layout/orgChart1"/>
    <dgm:cxn modelId="{3630CE01-7B9B-4DFB-BF06-8BCEEB4BA893}" type="presParOf" srcId="{5011B77D-D98A-448C-A2DA-EC5F18606C09}" destId="{97AD44E7-3657-4261-A0C1-70B8F96E69D3}" srcOrd="0" destOrd="0" presId="urn:microsoft.com/office/officeart/2005/8/layout/orgChart1"/>
    <dgm:cxn modelId="{23F37B10-1172-450D-AEA2-EC4EE31A5193}" type="presParOf" srcId="{5011B77D-D98A-448C-A2DA-EC5F18606C09}" destId="{F7A99413-08F4-4937-86F2-A3C15A5F24C5}" srcOrd="1" destOrd="0" presId="urn:microsoft.com/office/officeart/2005/8/layout/orgChart1"/>
    <dgm:cxn modelId="{FAFBFCB1-D6CA-4C35-8BD9-3AE0E1BF92E6}" type="presParOf" srcId="{57A4731A-3D39-42D6-8AAD-DF4670FA6AB2}" destId="{50143DCA-A33A-446A-A522-3F776C262837}" srcOrd="1" destOrd="0" presId="urn:microsoft.com/office/officeart/2005/8/layout/orgChart1"/>
    <dgm:cxn modelId="{B1475D2C-F0EF-4DD9-B952-FA3E55636A76}" type="presParOf" srcId="{57A4731A-3D39-42D6-8AAD-DF4670FA6AB2}" destId="{E28C025D-7322-4C68-8BC9-586121F6E673}" srcOrd="2" destOrd="0" presId="urn:microsoft.com/office/officeart/2005/8/layout/orgChart1"/>
    <dgm:cxn modelId="{CC78D3CC-01C5-4079-A49C-B52DB4BEB3A0}" type="presParOf" srcId="{AC5700A4-D804-4E8E-9F6F-6E31A23B4980}" destId="{4952F3B7-133F-4C05-97A9-4C00E7AA5ED7}" srcOrd="2" destOrd="0" presId="urn:microsoft.com/office/officeart/2005/8/layout/orgChart1"/>
    <dgm:cxn modelId="{553028E3-CF6B-466D-8BCB-B75E4D2D20D7}" type="presParOf" srcId="{5C17F573-B959-4C9C-9006-A8CBAC75D4EF}" destId="{F748B2A5-1B1B-4BAE-8F31-4FB21BD0FFC2}" srcOrd="2" destOrd="0" presId="urn:microsoft.com/office/officeart/2005/8/layout/orgChart1"/>
    <dgm:cxn modelId="{9D7FB508-A172-4C70-B064-CB9E15352334}" type="presParOf" srcId="{5C17F573-B959-4C9C-9006-A8CBAC75D4EF}" destId="{BAECB55E-6A19-422D-B796-37F73ADECE16}" srcOrd="3" destOrd="0" presId="urn:microsoft.com/office/officeart/2005/8/layout/orgChart1"/>
    <dgm:cxn modelId="{69998589-5DB6-42A7-99E8-6D5203B10B5F}" type="presParOf" srcId="{BAECB55E-6A19-422D-B796-37F73ADECE16}" destId="{792A380C-9FFD-4285-A956-6686588791F7}" srcOrd="0" destOrd="0" presId="urn:microsoft.com/office/officeart/2005/8/layout/orgChart1"/>
    <dgm:cxn modelId="{14C5ECB2-B8A0-4DCF-9D0A-8F268AD2A7D1}" type="presParOf" srcId="{792A380C-9FFD-4285-A956-6686588791F7}" destId="{644CC7B2-B2EA-44EA-9126-075C7EAD54DE}" srcOrd="0" destOrd="0" presId="urn:microsoft.com/office/officeart/2005/8/layout/orgChart1"/>
    <dgm:cxn modelId="{25F852BA-D9F4-49D8-873E-C249B283D50D}" type="presParOf" srcId="{792A380C-9FFD-4285-A956-6686588791F7}" destId="{E1477278-0E87-48A8-8ABF-8800A16B6382}" srcOrd="1" destOrd="0" presId="urn:microsoft.com/office/officeart/2005/8/layout/orgChart1"/>
    <dgm:cxn modelId="{93F9BE03-A93C-4B27-8520-001E77F5DC1C}" type="presParOf" srcId="{BAECB55E-6A19-422D-B796-37F73ADECE16}" destId="{30876622-4FBF-458F-82E8-5CAB368F63E3}" srcOrd="1" destOrd="0" presId="urn:microsoft.com/office/officeart/2005/8/layout/orgChart1"/>
    <dgm:cxn modelId="{4F502C4B-BF25-492A-A8B4-08C1FC17B0E5}" type="presParOf" srcId="{30876622-4FBF-458F-82E8-5CAB368F63E3}" destId="{87EF894B-6A3C-4209-AE67-9FC8D1409DE0}" srcOrd="0" destOrd="0" presId="urn:microsoft.com/office/officeart/2005/8/layout/orgChart1"/>
    <dgm:cxn modelId="{3EA91158-2607-4978-874F-C2EFEA54B2A5}" type="presParOf" srcId="{30876622-4FBF-458F-82E8-5CAB368F63E3}" destId="{6B0F29A9-A992-4C5E-9DAD-663E99A47CA7}" srcOrd="1" destOrd="0" presId="urn:microsoft.com/office/officeart/2005/8/layout/orgChart1"/>
    <dgm:cxn modelId="{B555E67E-1271-4528-AF23-B53364CECD07}" type="presParOf" srcId="{6B0F29A9-A992-4C5E-9DAD-663E99A47CA7}" destId="{0D6A159B-2967-4B2D-AF1C-424372E507A3}" srcOrd="0" destOrd="0" presId="urn:microsoft.com/office/officeart/2005/8/layout/orgChart1"/>
    <dgm:cxn modelId="{5500658F-E4C5-4C62-BCCA-418BEB10E107}" type="presParOf" srcId="{0D6A159B-2967-4B2D-AF1C-424372E507A3}" destId="{4BB532BE-128C-439A-8D83-C814E9590725}" srcOrd="0" destOrd="0" presId="urn:microsoft.com/office/officeart/2005/8/layout/orgChart1"/>
    <dgm:cxn modelId="{AAEA267A-64D2-44F9-8A26-CD630D3A336B}" type="presParOf" srcId="{0D6A159B-2967-4B2D-AF1C-424372E507A3}" destId="{09B9D24E-9005-4D36-9C17-A7B7A15F1034}" srcOrd="1" destOrd="0" presId="urn:microsoft.com/office/officeart/2005/8/layout/orgChart1"/>
    <dgm:cxn modelId="{47F75ED3-828A-4DD5-A145-C0B4D7F3FC6C}" type="presParOf" srcId="{6B0F29A9-A992-4C5E-9DAD-663E99A47CA7}" destId="{28425DB5-B923-48A3-831B-AFEDDAF13D5D}" srcOrd="1" destOrd="0" presId="urn:microsoft.com/office/officeart/2005/8/layout/orgChart1"/>
    <dgm:cxn modelId="{63AEB789-5ED2-4D1B-91A9-856ECBABF717}" type="presParOf" srcId="{6B0F29A9-A992-4C5E-9DAD-663E99A47CA7}" destId="{F3535948-94BE-40FF-94AE-861921CF4C4C}" srcOrd="2" destOrd="0" presId="urn:microsoft.com/office/officeart/2005/8/layout/orgChart1"/>
    <dgm:cxn modelId="{3BA5A67E-D15A-4CDA-9D68-1231EA303954}" type="presParOf" srcId="{BAECB55E-6A19-422D-B796-37F73ADECE16}" destId="{BD99B339-99CE-4FF8-B43A-1FEDBDB39141}" srcOrd="2" destOrd="0" presId="urn:microsoft.com/office/officeart/2005/8/layout/orgChart1"/>
    <dgm:cxn modelId="{AFAE6B9E-324D-4B33-BDBE-538C60BBEE56}" type="presParOf" srcId="{5C17F573-B959-4C9C-9006-A8CBAC75D4EF}" destId="{2DC7658D-ED27-4136-B64D-FEAB5436F55D}" srcOrd="4" destOrd="0" presId="urn:microsoft.com/office/officeart/2005/8/layout/orgChart1"/>
    <dgm:cxn modelId="{7FDC7791-A75A-48B6-BE71-E4CF12A686F1}" type="presParOf" srcId="{5C17F573-B959-4C9C-9006-A8CBAC75D4EF}" destId="{C26DDC6A-84C9-4BEF-A2EB-22C43B53D7F6}" srcOrd="5" destOrd="0" presId="urn:microsoft.com/office/officeart/2005/8/layout/orgChart1"/>
    <dgm:cxn modelId="{5665E356-CA1B-4C75-942B-ED4873942ADC}" type="presParOf" srcId="{C26DDC6A-84C9-4BEF-A2EB-22C43B53D7F6}" destId="{809C3795-9F1D-4626-B229-7C40171C7380}" srcOrd="0" destOrd="0" presId="urn:microsoft.com/office/officeart/2005/8/layout/orgChart1"/>
    <dgm:cxn modelId="{A3FD83C8-1891-4B69-B27F-3A6BEFBC26AD}" type="presParOf" srcId="{809C3795-9F1D-4626-B229-7C40171C7380}" destId="{0E52DA3C-55C3-4850-A495-3F318110BE1A}" srcOrd="0" destOrd="0" presId="urn:microsoft.com/office/officeart/2005/8/layout/orgChart1"/>
    <dgm:cxn modelId="{1215F0DD-D9D9-43DD-87C8-E939DE701DCA}" type="presParOf" srcId="{809C3795-9F1D-4626-B229-7C40171C7380}" destId="{794D367E-0392-4DB1-8AF8-80AB2651ED58}" srcOrd="1" destOrd="0" presId="urn:microsoft.com/office/officeart/2005/8/layout/orgChart1"/>
    <dgm:cxn modelId="{B98D3DDF-335D-4118-816C-8F4C3CA6C3E6}" type="presParOf" srcId="{C26DDC6A-84C9-4BEF-A2EB-22C43B53D7F6}" destId="{32645204-E24B-4B2C-8FF9-AC80A6A910BB}" srcOrd="1" destOrd="0" presId="urn:microsoft.com/office/officeart/2005/8/layout/orgChart1"/>
    <dgm:cxn modelId="{1409F20B-B2A9-47E7-AD03-0C4ED8457FD5}" type="presParOf" srcId="{32645204-E24B-4B2C-8FF9-AC80A6A910BB}" destId="{96400038-B086-4287-9267-6CF214C03715}" srcOrd="0" destOrd="0" presId="urn:microsoft.com/office/officeart/2005/8/layout/orgChart1"/>
    <dgm:cxn modelId="{1EC03E98-41FD-43C2-BE0D-E2DB14BBC57F}" type="presParOf" srcId="{32645204-E24B-4B2C-8FF9-AC80A6A910BB}" destId="{3720A3C8-E800-4A91-BC3F-088EA566895A}" srcOrd="1" destOrd="0" presId="urn:microsoft.com/office/officeart/2005/8/layout/orgChart1"/>
    <dgm:cxn modelId="{2BE0A60F-36ED-4172-9D1D-B8A5F7B75651}" type="presParOf" srcId="{3720A3C8-E800-4A91-BC3F-088EA566895A}" destId="{07DB3783-9D7A-4D79-ADD2-A70E331018D6}" srcOrd="0" destOrd="0" presId="urn:microsoft.com/office/officeart/2005/8/layout/orgChart1"/>
    <dgm:cxn modelId="{4E1B1331-697F-4A1E-9A6E-19D458F69540}" type="presParOf" srcId="{07DB3783-9D7A-4D79-ADD2-A70E331018D6}" destId="{78EF1AEE-601D-4414-9988-10EB8D57B066}" srcOrd="0" destOrd="0" presId="urn:microsoft.com/office/officeart/2005/8/layout/orgChart1"/>
    <dgm:cxn modelId="{B3564AAE-4BAF-4417-8AE0-33BA2DC3C3D4}" type="presParOf" srcId="{07DB3783-9D7A-4D79-ADD2-A70E331018D6}" destId="{CFAE923A-DCC1-475A-89B1-8F4E71F27561}" srcOrd="1" destOrd="0" presId="urn:microsoft.com/office/officeart/2005/8/layout/orgChart1"/>
    <dgm:cxn modelId="{2206CEA7-10A0-4A12-A663-F9841708AD85}" type="presParOf" srcId="{3720A3C8-E800-4A91-BC3F-088EA566895A}" destId="{2F9C5618-8FAE-422A-AF76-08233EA033C7}" srcOrd="1" destOrd="0" presId="urn:microsoft.com/office/officeart/2005/8/layout/orgChart1"/>
    <dgm:cxn modelId="{9C47654F-C82C-423B-936C-99DAA0F6AF52}" type="presParOf" srcId="{3720A3C8-E800-4A91-BC3F-088EA566895A}" destId="{3F3F46C2-BA9D-48A6-B151-E41E2AE5394C}" srcOrd="2" destOrd="0" presId="urn:microsoft.com/office/officeart/2005/8/layout/orgChart1"/>
    <dgm:cxn modelId="{8C270992-5103-4CCD-835B-9DC1B07A3BB6}" type="presParOf" srcId="{C26DDC6A-84C9-4BEF-A2EB-22C43B53D7F6}" destId="{D07EE662-2CE3-48B3-B808-A8909FACE567}" srcOrd="2" destOrd="0" presId="urn:microsoft.com/office/officeart/2005/8/layout/orgChart1"/>
    <dgm:cxn modelId="{C8E08B58-AAA6-4962-9A4D-7FB69D4AF343}" type="presParOf" srcId="{5C17F573-B959-4C9C-9006-A8CBAC75D4EF}" destId="{E2819664-1BC4-4D76-84C0-1C914D1CB1F4}" srcOrd="6" destOrd="0" presId="urn:microsoft.com/office/officeart/2005/8/layout/orgChart1"/>
    <dgm:cxn modelId="{6247BEC7-6697-4574-AFBC-49D240C959F9}" type="presParOf" srcId="{5C17F573-B959-4C9C-9006-A8CBAC75D4EF}" destId="{357E0C8F-CFCF-4DF7-A00B-F519022C42E4}" srcOrd="7" destOrd="0" presId="urn:microsoft.com/office/officeart/2005/8/layout/orgChart1"/>
    <dgm:cxn modelId="{29A3C0F4-77E7-4F57-A9B7-0973DF339D56}" type="presParOf" srcId="{357E0C8F-CFCF-4DF7-A00B-F519022C42E4}" destId="{D891E54B-2A25-451B-AA95-155B1961301E}" srcOrd="0" destOrd="0" presId="urn:microsoft.com/office/officeart/2005/8/layout/orgChart1"/>
    <dgm:cxn modelId="{D45A8761-C806-430D-AD49-F8CD29EC327E}" type="presParOf" srcId="{D891E54B-2A25-451B-AA95-155B1961301E}" destId="{BA6593F1-DC16-478D-8868-E963D8C0A07E}" srcOrd="0" destOrd="0" presId="urn:microsoft.com/office/officeart/2005/8/layout/orgChart1"/>
    <dgm:cxn modelId="{9B7307FD-FEDB-474B-B60B-EC1F2465803F}" type="presParOf" srcId="{D891E54B-2A25-451B-AA95-155B1961301E}" destId="{FA4DF38A-74A4-4CE7-BD84-A9766CAF9E65}" srcOrd="1" destOrd="0" presId="urn:microsoft.com/office/officeart/2005/8/layout/orgChart1"/>
    <dgm:cxn modelId="{6F499644-C1E1-47E0-84EA-0750498A5DCF}" type="presParOf" srcId="{357E0C8F-CFCF-4DF7-A00B-F519022C42E4}" destId="{74328E3A-CE55-4BD3-931B-C6BA80EEE0E2}" srcOrd="1" destOrd="0" presId="urn:microsoft.com/office/officeart/2005/8/layout/orgChart1"/>
    <dgm:cxn modelId="{28BCF5E8-D8FE-4AC7-810C-E2B14800B7DA}" type="presParOf" srcId="{74328E3A-CE55-4BD3-931B-C6BA80EEE0E2}" destId="{C1C7B417-9580-4B2D-9EA1-C42F250C99B1}" srcOrd="0" destOrd="0" presId="urn:microsoft.com/office/officeart/2005/8/layout/orgChart1"/>
    <dgm:cxn modelId="{EE60BDE5-E657-4E41-B60B-270AFFE1884A}" type="presParOf" srcId="{74328E3A-CE55-4BD3-931B-C6BA80EEE0E2}" destId="{17636485-5817-4F77-A803-B9EFB93042FC}" srcOrd="1" destOrd="0" presId="urn:microsoft.com/office/officeart/2005/8/layout/orgChart1"/>
    <dgm:cxn modelId="{37045E45-43FE-4F9F-BC58-C8EB0F04EF95}" type="presParOf" srcId="{17636485-5817-4F77-A803-B9EFB93042FC}" destId="{2E29A7E7-FE69-437A-928D-33C95FADC12D}" srcOrd="0" destOrd="0" presId="urn:microsoft.com/office/officeart/2005/8/layout/orgChart1"/>
    <dgm:cxn modelId="{F4BB9830-96A4-4CA3-8CB6-3504C54FCA2E}" type="presParOf" srcId="{2E29A7E7-FE69-437A-928D-33C95FADC12D}" destId="{C1D3B285-932F-4E33-93F7-888437D0B6D2}" srcOrd="0" destOrd="0" presId="urn:microsoft.com/office/officeart/2005/8/layout/orgChart1"/>
    <dgm:cxn modelId="{15A24300-78DE-431D-A683-1237F503504F}" type="presParOf" srcId="{2E29A7E7-FE69-437A-928D-33C95FADC12D}" destId="{87401A83-43E2-4790-9104-E2B2D5A9A38C}" srcOrd="1" destOrd="0" presId="urn:microsoft.com/office/officeart/2005/8/layout/orgChart1"/>
    <dgm:cxn modelId="{5DCAAD97-8CD4-4D72-B639-CAD00AADA42A}" type="presParOf" srcId="{17636485-5817-4F77-A803-B9EFB93042FC}" destId="{1781AF88-1039-44B2-B01E-5990F1B27997}" srcOrd="1" destOrd="0" presId="urn:microsoft.com/office/officeart/2005/8/layout/orgChart1"/>
    <dgm:cxn modelId="{A450BCE2-B2C8-461B-BB2C-3A14D38E1883}" type="presParOf" srcId="{17636485-5817-4F77-A803-B9EFB93042FC}" destId="{3BEFC1E9-45F6-44CB-97EF-9B1DC814F590}" srcOrd="2" destOrd="0" presId="urn:microsoft.com/office/officeart/2005/8/layout/orgChart1"/>
    <dgm:cxn modelId="{BD49599B-6090-49B0-9C6C-7887EC2E1C39}" type="presParOf" srcId="{74328E3A-CE55-4BD3-931B-C6BA80EEE0E2}" destId="{A187EAA9-2FE1-43FC-81A5-B26BD1D47333}" srcOrd="2" destOrd="0" presId="urn:microsoft.com/office/officeart/2005/8/layout/orgChart1"/>
    <dgm:cxn modelId="{8BE9FF30-D238-4425-82FB-8EA4014BE938}" type="presParOf" srcId="{74328E3A-CE55-4BD3-931B-C6BA80EEE0E2}" destId="{09D4DF06-CC86-4DA8-A425-90FF2B66DEB8}" srcOrd="3" destOrd="0" presId="urn:microsoft.com/office/officeart/2005/8/layout/orgChart1"/>
    <dgm:cxn modelId="{FE59508F-3B77-47C2-9A05-6BADC1384D94}" type="presParOf" srcId="{09D4DF06-CC86-4DA8-A425-90FF2B66DEB8}" destId="{F366CA7A-96BD-40FD-8133-CB27A26450D5}" srcOrd="0" destOrd="0" presId="urn:microsoft.com/office/officeart/2005/8/layout/orgChart1"/>
    <dgm:cxn modelId="{3829BF5E-6FA4-455D-BFD9-834EED7CAC32}" type="presParOf" srcId="{F366CA7A-96BD-40FD-8133-CB27A26450D5}" destId="{C20B8DCE-4137-4A07-B16C-E3CCD7ABB6BE}" srcOrd="0" destOrd="0" presId="urn:microsoft.com/office/officeart/2005/8/layout/orgChart1"/>
    <dgm:cxn modelId="{70431510-3E41-4EE9-9ADF-9AD812C9A5EC}" type="presParOf" srcId="{F366CA7A-96BD-40FD-8133-CB27A26450D5}" destId="{CB1347AE-1339-4671-A7B1-336853B8188A}" srcOrd="1" destOrd="0" presId="urn:microsoft.com/office/officeart/2005/8/layout/orgChart1"/>
    <dgm:cxn modelId="{1CFB6A18-9470-4B9C-933E-DA86253445D9}" type="presParOf" srcId="{09D4DF06-CC86-4DA8-A425-90FF2B66DEB8}" destId="{C7BDEC10-91C8-48E5-BEF0-0D4812EDFC8B}" srcOrd="1" destOrd="0" presId="urn:microsoft.com/office/officeart/2005/8/layout/orgChart1"/>
    <dgm:cxn modelId="{14C6F99F-D3FF-48DE-BDF2-57A10D965BF8}" type="presParOf" srcId="{09D4DF06-CC86-4DA8-A425-90FF2B66DEB8}" destId="{ACB78C4A-D21D-4778-8F90-E4FBDD3E3017}" srcOrd="2" destOrd="0" presId="urn:microsoft.com/office/officeart/2005/8/layout/orgChart1"/>
    <dgm:cxn modelId="{4FFF2DC1-B3EC-4FE2-A334-7E27386A9E0E}" type="presParOf" srcId="{357E0C8F-CFCF-4DF7-A00B-F519022C42E4}" destId="{4CC834E9-5393-4924-9508-4D936C2992CE}" srcOrd="2" destOrd="0" presId="urn:microsoft.com/office/officeart/2005/8/layout/orgChart1"/>
    <dgm:cxn modelId="{18811B8C-3528-4868-8D24-A8EB651402C9}" type="presParOf" srcId="{5C17F573-B959-4C9C-9006-A8CBAC75D4EF}" destId="{A44B56FA-F3B3-46D1-8933-1DFF60C2C97E}" srcOrd="8" destOrd="0" presId="urn:microsoft.com/office/officeart/2005/8/layout/orgChart1"/>
    <dgm:cxn modelId="{3EA1314A-72A9-403D-95EB-D6131EEAB310}" type="presParOf" srcId="{5C17F573-B959-4C9C-9006-A8CBAC75D4EF}" destId="{5C88D526-2E93-4298-AA68-5036D925D9FA}" srcOrd="9" destOrd="0" presId="urn:microsoft.com/office/officeart/2005/8/layout/orgChart1"/>
    <dgm:cxn modelId="{2B8E199F-BF2C-4408-8EA2-627CE82124D0}" type="presParOf" srcId="{5C88D526-2E93-4298-AA68-5036D925D9FA}" destId="{B195952C-82EE-4ADA-A9DF-8D990DDF30A1}" srcOrd="0" destOrd="0" presId="urn:microsoft.com/office/officeart/2005/8/layout/orgChart1"/>
    <dgm:cxn modelId="{5FB06EC0-1776-4EDC-A404-BA7EC934C2CD}" type="presParOf" srcId="{B195952C-82EE-4ADA-A9DF-8D990DDF30A1}" destId="{50437DD9-5F35-472E-92D5-D3CC08EEDF1F}" srcOrd="0" destOrd="0" presId="urn:microsoft.com/office/officeart/2005/8/layout/orgChart1"/>
    <dgm:cxn modelId="{3E79584A-D021-4AA0-B6A9-CB40FE502BEF}" type="presParOf" srcId="{B195952C-82EE-4ADA-A9DF-8D990DDF30A1}" destId="{B6492198-E8B3-4D31-B0E8-0CD44B30949B}" srcOrd="1" destOrd="0" presId="urn:microsoft.com/office/officeart/2005/8/layout/orgChart1"/>
    <dgm:cxn modelId="{F2485875-38A5-4E3B-A628-155D3F7F9785}" type="presParOf" srcId="{5C88D526-2E93-4298-AA68-5036D925D9FA}" destId="{807067EB-FB12-456D-A936-14250C9A4AD4}" srcOrd="1" destOrd="0" presId="urn:microsoft.com/office/officeart/2005/8/layout/orgChart1"/>
    <dgm:cxn modelId="{1C4B2619-645C-4C76-B300-98BDA6896450}" type="presParOf" srcId="{807067EB-FB12-456D-A936-14250C9A4AD4}" destId="{2B3BE572-70D6-448C-B6ED-1F7DFA940B5B}" srcOrd="0" destOrd="0" presId="urn:microsoft.com/office/officeart/2005/8/layout/orgChart1"/>
    <dgm:cxn modelId="{A4EC3FCF-40DB-465D-839C-978BF733DA0B}" type="presParOf" srcId="{807067EB-FB12-456D-A936-14250C9A4AD4}" destId="{D219A7CD-8855-4C27-A4EA-95551A7331E0}" srcOrd="1" destOrd="0" presId="urn:microsoft.com/office/officeart/2005/8/layout/orgChart1"/>
    <dgm:cxn modelId="{17A28B83-68AD-41AF-AAD3-972DC3858CBF}" type="presParOf" srcId="{D219A7CD-8855-4C27-A4EA-95551A7331E0}" destId="{481321F2-3361-4695-BBD7-88390E0DCCE0}" srcOrd="0" destOrd="0" presId="urn:microsoft.com/office/officeart/2005/8/layout/orgChart1"/>
    <dgm:cxn modelId="{8596EA2C-E18F-40D9-B2EE-4DDF04F620C5}" type="presParOf" srcId="{481321F2-3361-4695-BBD7-88390E0DCCE0}" destId="{6AF9C21E-22D3-43D6-89FF-75869C400BB1}" srcOrd="0" destOrd="0" presId="urn:microsoft.com/office/officeart/2005/8/layout/orgChart1"/>
    <dgm:cxn modelId="{474569B6-42A3-431D-80F1-8C8E3DDC22E4}" type="presParOf" srcId="{481321F2-3361-4695-BBD7-88390E0DCCE0}" destId="{5622DE46-156E-4E0A-A42B-5CC474110947}" srcOrd="1" destOrd="0" presId="urn:microsoft.com/office/officeart/2005/8/layout/orgChart1"/>
    <dgm:cxn modelId="{BEEBA1B4-FE43-4F44-A104-B2B875045CE2}" type="presParOf" srcId="{D219A7CD-8855-4C27-A4EA-95551A7331E0}" destId="{BE46C5DC-7130-454B-8306-9D3905511E45}" srcOrd="1" destOrd="0" presId="urn:microsoft.com/office/officeart/2005/8/layout/orgChart1"/>
    <dgm:cxn modelId="{CA040F24-ED0C-4CA7-B391-1C306E222443}" type="presParOf" srcId="{D219A7CD-8855-4C27-A4EA-95551A7331E0}" destId="{02CBCF81-3671-4C9A-9E49-3B70455CE6CC}" srcOrd="2" destOrd="0" presId="urn:microsoft.com/office/officeart/2005/8/layout/orgChart1"/>
    <dgm:cxn modelId="{819A0D8D-F942-462E-818C-717FD1B113F8}" type="presParOf" srcId="{5C88D526-2E93-4298-AA68-5036D925D9FA}" destId="{DEA85D41-59D6-4EA7-9EF9-135E602C2138}" srcOrd="2" destOrd="0" presId="urn:microsoft.com/office/officeart/2005/8/layout/orgChart1"/>
    <dgm:cxn modelId="{FC98ABE9-A7FB-4647-8106-E5FF43099D50}" type="presParOf" srcId="{5C17F573-B959-4C9C-9006-A8CBAC75D4EF}" destId="{01829064-DAAF-4B5A-9B01-0D4421341C71}" srcOrd="10" destOrd="0" presId="urn:microsoft.com/office/officeart/2005/8/layout/orgChart1"/>
    <dgm:cxn modelId="{70B79618-C345-4ABC-AE82-8ED4A40952DC}" type="presParOf" srcId="{5C17F573-B959-4C9C-9006-A8CBAC75D4EF}" destId="{9DBDFBEB-D40E-4034-A44B-0D76F4529D54}" srcOrd="11" destOrd="0" presId="urn:microsoft.com/office/officeart/2005/8/layout/orgChart1"/>
    <dgm:cxn modelId="{F4646E17-BDC4-4C9F-B732-AC0592A7744A}" type="presParOf" srcId="{9DBDFBEB-D40E-4034-A44B-0D76F4529D54}" destId="{8AB2B9EC-E298-4531-9D2B-150F86E26BC5}" srcOrd="0" destOrd="0" presId="urn:microsoft.com/office/officeart/2005/8/layout/orgChart1"/>
    <dgm:cxn modelId="{2E684523-13E3-4439-9FCE-7BB315D6CF79}" type="presParOf" srcId="{8AB2B9EC-E298-4531-9D2B-150F86E26BC5}" destId="{AE93ACF7-815C-4684-8503-393190FB4D3F}" srcOrd="0" destOrd="0" presId="urn:microsoft.com/office/officeart/2005/8/layout/orgChart1"/>
    <dgm:cxn modelId="{80607097-6CE6-4C7C-87FB-584043485434}" type="presParOf" srcId="{8AB2B9EC-E298-4531-9D2B-150F86E26BC5}" destId="{9376EB38-9FFB-44F9-A807-5FCD6127611C}" srcOrd="1" destOrd="0" presId="urn:microsoft.com/office/officeart/2005/8/layout/orgChart1"/>
    <dgm:cxn modelId="{1664CA94-24DF-42E2-8722-D21E72C9453B}" type="presParOf" srcId="{9DBDFBEB-D40E-4034-A44B-0D76F4529D54}" destId="{711D22E7-712A-49A0-AED2-39E10A27758D}" srcOrd="1" destOrd="0" presId="urn:microsoft.com/office/officeart/2005/8/layout/orgChart1"/>
    <dgm:cxn modelId="{A5D70FE5-14AC-4BBD-BA6B-8E8270C4E39D}" type="presParOf" srcId="{711D22E7-712A-49A0-AED2-39E10A27758D}" destId="{782FC8CA-3C9D-403E-A576-073A77F561D4}" srcOrd="0" destOrd="0" presId="urn:microsoft.com/office/officeart/2005/8/layout/orgChart1"/>
    <dgm:cxn modelId="{EFC24951-01F9-43DE-B980-17717EDA5BD5}" type="presParOf" srcId="{711D22E7-712A-49A0-AED2-39E10A27758D}" destId="{FA43349F-7A53-4243-91B0-98BAECDADAB4}" srcOrd="1" destOrd="0" presId="urn:microsoft.com/office/officeart/2005/8/layout/orgChart1"/>
    <dgm:cxn modelId="{95E9B1AA-5C4C-4250-BE4E-AAA4384F5158}" type="presParOf" srcId="{FA43349F-7A53-4243-91B0-98BAECDADAB4}" destId="{3CC660BC-426A-48D5-A060-032AA562243E}" srcOrd="0" destOrd="0" presId="urn:microsoft.com/office/officeart/2005/8/layout/orgChart1"/>
    <dgm:cxn modelId="{43378815-0510-413D-B73F-B3CF2CF0F09A}" type="presParOf" srcId="{3CC660BC-426A-48D5-A060-032AA562243E}" destId="{63EBE00B-03B3-4970-BC8C-E038A2A7262D}" srcOrd="0" destOrd="0" presId="urn:microsoft.com/office/officeart/2005/8/layout/orgChart1"/>
    <dgm:cxn modelId="{465AA15F-B22A-44D2-8971-44E76A9C05AD}" type="presParOf" srcId="{3CC660BC-426A-48D5-A060-032AA562243E}" destId="{E2F03793-B25D-4CAB-A9E2-794ADEA55ABC}" srcOrd="1" destOrd="0" presId="urn:microsoft.com/office/officeart/2005/8/layout/orgChart1"/>
    <dgm:cxn modelId="{DF5758E1-64A2-4C19-B82C-C5BB2F366F24}" type="presParOf" srcId="{FA43349F-7A53-4243-91B0-98BAECDADAB4}" destId="{953DEF4F-A8D0-4EBF-88FD-D8E5CAC682EF}" srcOrd="1" destOrd="0" presId="urn:microsoft.com/office/officeart/2005/8/layout/orgChart1"/>
    <dgm:cxn modelId="{95777118-A843-4203-AFFA-18B45D74A320}" type="presParOf" srcId="{FA43349F-7A53-4243-91B0-98BAECDADAB4}" destId="{12C5F436-FEE1-4479-9AAB-3376448755DE}" srcOrd="2" destOrd="0" presId="urn:microsoft.com/office/officeart/2005/8/layout/orgChart1"/>
    <dgm:cxn modelId="{0A85B3D6-2341-4F78-8B71-D6EB30EABD73}" type="presParOf" srcId="{9DBDFBEB-D40E-4034-A44B-0D76F4529D54}" destId="{630C5E2C-82CB-4F02-B6A9-1E41A695DDFE}" srcOrd="2" destOrd="0" presId="urn:microsoft.com/office/officeart/2005/8/layout/orgChart1"/>
    <dgm:cxn modelId="{402AE340-34D0-4C6D-91B7-BB4527C3A4D0}" type="presParOf" srcId="{5C17F573-B959-4C9C-9006-A8CBAC75D4EF}" destId="{3F3B47A3-EAE1-4967-AF75-930DDD36E221}" srcOrd="12" destOrd="0" presId="urn:microsoft.com/office/officeart/2005/8/layout/orgChart1"/>
    <dgm:cxn modelId="{7528DE04-F8EF-4B5E-9CC1-3F1D54065FA4}" type="presParOf" srcId="{5C17F573-B959-4C9C-9006-A8CBAC75D4EF}" destId="{11F628A4-D01E-4937-B74C-737E6BCF9F3C}" srcOrd="13" destOrd="0" presId="urn:microsoft.com/office/officeart/2005/8/layout/orgChart1"/>
    <dgm:cxn modelId="{CC4C71CA-59EC-4C2C-984F-BE5FF8169849}" type="presParOf" srcId="{11F628A4-D01E-4937-B74C-737E6BCF9F3C}" destId="{6AF91026-BC00-4B77-8157-155ED21ABDB6}" srcOrd="0" destOrd="0" presId="urn:microsoft.com/office/officeart/2005/8/layout/orgChart1"/>
    <dgm:cxn modelId="{8B92AD78-851E-4462-B246-1F47A10AD5B5}" type="presParOf" srcId="{6AF91026-BC00-4B77-8157-155ED21ABDB6}" destId="{80FF8356-1DD1-439E-A28B-A0C9324CC537}" srcOrd="0" destOrd="0" presId="urn:microsoft.com/office/officeart/2005/8/layout/orgChart1"/>
    <dgm:cxn modelId="{E2413936-B9A0-4711-B512-6219511A4756}" type="presParOf" srcId="{6AF91026-BC00-4B77-8157-155ED21ABDB6}" destId="{6F6F69B9-8A54-446F-80C4-A8DF41C0EC40}" srcOrd="1" destOrd="0" presId="urn:microsoft.com/office/officeart/2005/8/layout/orgChart1"/>
    <dgm:cxn modelId="{3A434AAA-E566-47A0-A09B-997A7E4F4CB9}" type="presParOf" srcId="{11F628A4-D01E-4937-B74C-737E6BCF9F3C}" destId="{9FD82FDC-DDFC-4ED7-BCBF-740EDEDFEFEF}" srcOrd="1" destOrd="0" presId="urn:microsoft.com/office/officeart/2005/8/layout/orgChart1"/>
    <dgm:cxn modelId="{F6A5996F-7C1A-4067-8E47-D71F4C943652}" type="presParOf" srcId="{9FD82FDC-DDFC-4ED7-BCBF-740EDEDFEFEF}" destId="{101A6005-28DC-4892-B2D3-754528C5467E}" srcOrd="0" destOrd="0" presId="urn:microsoft.com/office/officeart/2005/8/layout/orgChart1"/>
    <dgm:cxn modelId="{053A5F57-601B-4BA7-9B39-64674FB523C7}" type="presParOf" srcId="{9FD82FDC-DDFC-4ED7-BCBF-740EDEDFEFEF}" destId="{720B22D4-E328-4357-A32D-A1D23DA93EF8}" srcOrd="1" destOrd="0" presId="urn:microsoft.com/office/officeart/2005/8/layout/orgChart1"/>
    <dgm:cxn modelId="{43DE4442-DA03-47E3-AC2E-1347DB75E195}" type="presParOf" srcId="{720B22D4-E328-4357-A32D-A1D23DA93EF8}" destId="{016C9304-A350-4B19-A32A-AB7D765AD684}" srcOrd="0" destOrd="0" presId="urn:microsoft.com/office/officeart/2005/8/layout/orgChart1"/>
    <dgm:cxn modelId="{BC3B24B0-68B3-4881-99FB-2447CC2ECA0E}" type="presParOf" srcId="{016C9304-A350-4B19-A32A-AB7D765AD684}" destId="{275C8EE3-EB7A-498C-A942-0C0437D120B9}" srcOrd="0" destOrd="0" presId="urn:microsoft.com/office/officeart/2005/8/layout/orgChart1"/>
    <dgm:cxn modelId="{F3DA3E47-7890-4824-A1DF-2A2E14C0C07A}" type="presParOf" srcId="{016C9304-A350-4B19-A32A-AB7D765AD684}" destId="{A0FDD803-C6F5-4629-84DA-0E159D41B3B0}" srcOrd="1" destOrd="0" presId="urn:microsoft.com/office/officeart/2005/8/layout/orgChart1"/>
    <dgm:cxn modelId="{588D6118-7AB0-4519-B98F-104D2603F0AB}" type="presParOf" srcId="{720B22D4-E328-4357-A32D-A1D23DA93EF8}" destId="{2D9B667A-DD12-4840-99F7-C926ED12FD82}" srcOrd="1" destOrd="0" presId="urn:microsoft.com/office/officeart/2005/8/layout/orgChart1"/>
    <dgm:cxn modelId="{FE6251B4-33E6-42F0-8608-B886BF559C82}" type="presParOf" srcId="{720B22D4-E328-4357-A32D-A1D23DA93EF8}" destId="{8FE9F554-D5C5-47C2-B3FE-016E7ABB81B8}" srcOrd="2" destOrd="0" presId="urn:microsoft.com/office/officeart/2005/8/layout/orgChart1"/>
    <dgm:cxn modelId="{196766A8-9C48-487A-9C52-EE06AAC7F8D8}" type="presParOf" srcId="{11F628A4-D01E-4937-B74C-737E6BCF9F3C}" destId="{CF14418F-6242-4CF2-9203-28A6AE35CD9E}" srcOrd="2" destOrd="0" presId="urn:microsoft.com/office/officeart/2005/8/layout/orgChart1"/>
    <dgm:cxn modelId="{A3D6E1AC-BBE3-411B-A77C-9A2B9DF329A3}" type="presParOf" srcId="{5C17F573-B959-4C9C-9006-A8CBAC75D4EF}" destId="{9BDB435D-5E58-4432-889A-8BA09764EC04}" srcOrd="14" destOrd="0" presId="urn:microsoft.com/office/officeart/2005/8/layout/orgChart1"/>
    <dgm:cxn modelId="{6C114B5B-0F6E-44CE-BFF9-2159142A1E2A}" type="presParOf" srcId="{5C17F573-B959-4C9C-9006-A8CBAC75D4EF}" destId="{AF3E143D-1B0D-4A49-9E32-20C27FD78721}" srcOrd="15" destOrd="0" presId="urn:microsoft.com/office/officeart/2005/8/layout/orgChart1"/>
    <dgm:cxn modelId="{44D8324C-2907-48EA-AA18-592CEEC25409}" type="presParOf" srcId="{AF3E143D-1B0D-4A49-9E32-20C27FD78721}" destId="{FF9ED8E3-219B-4312-9A3D-8ADF7C3B5F6C}" srcOrd="0" destOrd="0" presId="urn:microsoft.com/office/officeart/2005/8/layout/orgChart1"/>
    <dgm:cxn modelId="{4A9AAA17-CA84-4D75-9A1E-E32B0BF9CEE8}" type="presParOf" srcId="{FF9ED8E3-219B-4312-9A3D-8ADF7C3B5F6C}" destId="{36AECA91-A34B-478B-8437-5ADAC136C771}" srcOrd="0" destOrd="0" presId="urn:microsoft.com/office/officeart/2005/8/layout/orgChart1"/>
    <dgm:cxn modelId="{6192DF42-99A9-49CA-91BD-A3753014AB3D}" type="presParOf" srcId="{FF9ED8E3-219B-4312-9A3D-8ADF7C3B5F6C}" destId="{0A6B7F12-2D85-4894-AD4F-EE6FB8A042DD}" srcOrd="1" destOrd="0" presId="urn:microsoft.com/office/officeart/2005/8/layout/orgChart1"/>
    <dgm:cxn modelId="{B6AFB4C8-F676-4D6D-8C0F-146637CC1281}" type="presParOf" srcId="{AF3E143D-1B0D-4A49-9E32-20C27FD78721}" destId="{1451A274-DC0D-4293-A405-E97A1C5A1313}" srcOrd="1" destOrd="0" presId="urn:microsoft.com/office/officeart/2005/8/layout/orgChart1"/>
    <dgm:cxn modelId="{ECFB197B-338E-43F8-B98A-9F26320B7DDD}" type="presParOf" srcId="{1451A274-DC0D-4293-A405-E97A1C5A1313}" destId="{D8AB3778-84E5-44C8-94F8-82E21952B525}" srcOrd="0" destOrd="0" presId="urn:microsoft.com/office/officeart/2005/8/layout/orgChart1"/>
    <dgm:cxn modelId="{F7005D49-4D98-42AD-B027-DD5F3BA878F9}" type="presParOf" srcId="{1451A274-DC0D-4293-A405-E97A1C5A1313}" destId="{C9BD6DCA-898F-42D0-92B8-1E1AA1CC0E7E}" srcOrd="1" destOrd="0" presId="urn:microsoft.com/office/officeart/2005/8/layout/orgChart1"/>
    <dgm:cxn modelId="{CE89D5EA-2236-46EF-879D-0EC94C526B1B}" type="presParOf" srcId="{C9BD6DCA-898F-42D0-92B8-1E1AA1CC0E7E}" destId="{BFD72F85-B95E-4EFB-B532-4840923D48A7}" srcOrd="0" destOrd="0" presId="urn:microsoft.com/office/officeart/2005/8/layout/orgChart1"/>
    <dgm:cxn modelId="{4B5BD235-2FB3-47CF-A77D-25B5221C622C}" type="presParOf" srcId="{BFD72F85-B95E-4EFB-B532-4840923D48A7}" destId="{C80BF9EB-CB2E-4D67-9325-06F62F9C8842}" srcOrd="0" destOrd="0" presId="urn:microsoft.com/office/officeart/2005/8/layout/orgChart1"/>
    <dgm:cxn modelId="{0CDDD4F5-CCCC-4C94-8C47-4911C2AD03D1}" type="presParOf" srcId="{BFD72F85-B95E-4EFB-B532-4840923D48A7}" destId="{832AE595-1574-422E-9668-63FCDA779ABE}" srcOrd="1" destOrd="0" presId="urn:microsoft.com/office/officeart/2005/8/layout/orgChart1"/>
    <dgm:cxn modelId="{3F9C0962-7834-4E67-A30E-C9CF8AB0F812}" type="presParOf" srcId="{C9BD6DCA-898F-42D0-92B8-1E1AA1CC0E7E}" destId="{A67B209C-3933-404F-9617-60231608F085}" srcOrd="1" destOrd="0" presId="urn:microsoft.com/office/officeart/2005/8/layout/orgChart1"/>
    <dgm:cxn modelId="{CA2BE26B-9ECA-446C-B71C-ADAEDBDEE950}" type="presParOf" srcId="{C9BD6DCA-898F-42D0-92B8-1E1AA1CC0E7E}" destId="{EBAA0C14-29DE-4A5C-8CCF-E72256E60D7E}" srcOrd="2" destOrd="0" presId="urn:microsoft.com/office/officeart/2005/8/layout/orgChart1"/>
    <dgm:cxn modelId="{2D30F65A-5EA2-4C0A-952E-C9FBC22EDF5F}" type="presParOf" srcId="{1451A274-DC0D-4293-A405-E97A1C5A1313}" destId="{600C1070-986E-4AE7-9BD4-11F8620F0C10}" srcOrd="2" destOrd="0" presId="urn:microsoft.com/office/officeart/2005/8/layout/orgChart1"/>
    <dgm:cxn modelId="{F6625105-96AA-492E-9CF3-C7BBE70CB510}" type="presParOf" srcId="{1451A274-DC0D-4293-A405-E97A1C5A1313}" destId="{47BA908D-8ED2-42CF-BF6D-23FF7005C78A}" srcOrd="3" destOrd="0" presId="urn:microsoft.com/office/officeart/2005/8/layout/orgChart1"/>
    <dgm:cxn modelId="{36414139-D866-49FC-9E05-8661ED17B305}" type="presParOf" srcId="{47BA908D-8ED2-42CF-BF6D-23FF7005C78A}" destId="{D8C8D68E-DAFA-4DAC-9EE3-393CCA0394AC}" srcOrd="0" destOrd="0" presId="urn:microsoft.com/office/officeart/2005/8/layout/orgChart1"/>
    <dgm:cxn modelId="{A9F422F9-B4E4-4922-8871-D81E5026FA3D}" type="presParOf" srcId="{D8C8D68E-DAFA-4DAC-9EE3-393CCA0394AC}" destId="{686EAB8A-65E5-49F3-A2E7-B8342656C634}" srcOrd="0" destOrd="0" presId="urn:microsoft.com/office/officeart/2005/8/layout/orgChart1"/>
    <dgm:cxn modelId="{1EADD20F-BB49-4D13-BB53-B7820BC19B6B}" type="presParOf" srcId="{D8C8D68E-DAFA-4DAC-9EE3-393CCA0394AC}" destId="{FD1480DC-9610-4AC6-847B-CC69A02EB0FA}" srcOrd="1" destOrd="0" presId="urn:microsoft.com/office/officeart/2005/8/layout/orgChart1"/>
    <dgm:cxn modelId="{BE8B834D-B6BA-4E15-8298-BE5D4BE0BF76}" type="presParOf" srcId="{47BA908D-8ED2-42CF-BF6D-23FF7005C78A}" destId="{C152773C-C635-424B-8DC7-82B1CFFE36BA}" srcOrd="1" destOrd="0" presId="urn:microsoft.com/office/officeart/2005/8/layout/orgChart1"/>
    <dgm:cxn modelId="{92154E15-D8AF-4DA7-AAD1-56E87536EF44}" type="presParOf" srcId="{47BA908D-8ED2-42CF-BF6D-23FF7005C78A}" destId="{65682DBD-7399-422B-A87C-0BEECBDE4165}" srcOrd="2" destOrd="0" presId="urn:microsoft.com/office/officeart/2005/8/layout/orgChart1"/>
    <dgm:cxn modelId="{EE1B2FD4-5A9C-4D28-A6A9-A4C20E6B616E}" type="presParOf" srcId="{1451A274-DC0D-4293-A405-E97A1C5A1313}" destId="{9EC725DB-B51D-46C6-9B47-C5068317ED38}" srcOrd="4" destOrd="0" presId="urn:microsoft.com/office/officeart/2005/8/layout/orgChart1"/>
    <dgm:cxn modelId="{8A308151-BCD3-4BB5-AECF-2AAB5BF8819D}" type="presParOf" srcId="{1451A274-DC0D-4293-A405-E97A1C5A1313}" destId="{6E901E1F-0C87-4C44-AF1F-9762CF486F9E}" srcOrd="5" destOrd="0" presId="urn:microsoft.com/office/officeart/2005/8/layout/orgChart1"/>
    <dgm:cxn modelId="{08975C0A-4AC0-4566-A035-ED0BFBD7DF81}" type="presParOf" srcId="{6E901E1F-0C87-4C44-AF1F-9762CF486F9E}" destId="{B1F13819-4F8A-4E07-939E-2F4CB26E0B46}" srcOrd="0" destOrd="0" presId="urn:microsoft.com/office/officeart/2005/8/layout/orgChart1"/>
    <dgm:cxn modelId="{A34120D7-36C1-4FAC-870B-5A8C2B04775A}" type="presParOf" srcId="{B1F13819-4F8A-4E07-939E-2F4CB26E0B46}" destId="{8EAFB0B1-7534-4D68-B570-467F70AF08C8}" srcOrd="0" destOrd="0" presId="urn:microsoft.com/office/officeart/2005/8/layout/orgChart1"/>
    <dgm:cxn modelId="{F8F284F3-9732-43A1-A603-54638EED4C39}" type="presParOf" srcId="{B1F13819-4F8A-4E07-939E-2F4CB26E0B46}" destId="{7C66B82F-27AF-4679-9D43-911432504E25}" srcOrd="1" destOrd="0" presId="urn:microsoft.com/office/officeart/2005/8/layout/orgChart1"/>
    <dgm:cxn modelId="{C7A75E4F-DF70-4949-B4F5-92CFBAD4C99B}" type="presParOf" srcId="{6E901E1F-0C87-4C44-AF1F-9762CF486F9E}" destId="{FB888E4B-7107-4C39-BA6D-54105D7339AB}" srcOrd="1" destOrd="0" presId="urn:microsoft.com/office/officeart/2005/8/layout/orgChart1"/>
    <dgm:cxn modelId="{37CA2FB3-D3E8-4351-ABB9-4E99B0D51C69}" type="presParOf" srcId="{6E901E1F-0C87-4C44-AF1F-9762CF486F9E}" destId="{FEB4B340-96F3-4F96-9AFB-BEBEFFEBD227}" srcOrd="2" destOrd="0" presId="urn:microsoft.com/office/officeart/2005/8/layout/orgChart1"/>
    <dgm:cxn modelId="{40A58747-F0FF-41E4-8867-84FC01783697}" type="presParOf" srcId="{AF3E143D-1B0D-4A49-9E32-20C27FD78721}" destId="{EC35C81E-5E05-4464-A354-3639FB4839F6}" srcOrd="2" destOrd="0" presId="urn:microsoft.com/office/officeart/2005/8/layout/orgChart1"/>
    <dgm:cxn modelId="{E336A668-3BA6-4E92-91A7-BAFAA0C9758B}" type="presParOf" srcId="{5C17F573-B959-4C9C-9006-A8CBAC75D4EF}" destId="{29F7E665-15B3-495E-AC90-1A61F6277557}" srcOrd="16" destOrd="0" presId="urn:microsoft.com/office/officeart/2005/8/layout/orgChart1"/>
    <dgm:cxn modelId="{316543F3-962C-42CB-8356-70AA913526EF}" type="presParOf" srcId="{5C17F573-B959-4C9C-9006-A8CBAC75D4EF}" destId="{C1CC97EF-97A8-4BE3-A368-5985BAC0EB78}" srcOrd="17" destOrd="0" presId="urn:microsoft.com/office/officeart/2005/8/layout/orgChart1"/>
    <dgm:cxn modelId="{9454CA79-C1A2-4484-975C-BD30A01114A1}" type="presParOf" srcId="{C1CC97EF-97A8-4BE3-A368-5985BAC0EB78}" destId="{912E6945-F045-4383-A33B-EF620E6E9ECA}" srcOrd="0" destOrd="0" presId="urn:microsoft.com/office/officeart/2005/8/layout/orgChart1"/>
    <dgm:cxn modelId="{E2AAE198-8B79-456F-8DC5-722A91256522}" type="presParOf" srcId="{912E6945-F045-4383-A33B-EF620E6E9ECA}" destId="{64C062F8-3563-4133-97AD-D457F92D0CB4}" srcOrd="0" destOrd="0" presId="urn:microsoft.com/office/officeart/2005/8/layout/orgChart1"/>
    <dgm:cxn modelId="{D69F83C0-B868-4AD8-B997-0550FECBE31F}" type="presParOf" srcId="{912E6945-F045-4383-A33B-EF620E6E9ECA}" destId="{33B96AB6-421E-4761-8AC1-C2582AC99F52}" srcOrd="1" destOrd="0" presId="urn:microsoft.com/office/officeart/2005/8/layout/orgChart1"/>
    <dgm:cxn modelId="{10324064-4DD0-4D11-945A-57752085B042}" type="presParOf" srcId="{C1CC97EF-97A8-4BE3-A368-5985BAC0EB78}" destId="{D703E2F6-0392-4BE1-9BE9-6B90E08879AC}" srcOrd="1" destOrd="0" presId="urn:microsoft.com/office/officeart/2005/8/layout/orgChart1"/>
    <dgm:cxn modelId="{525820C0-D9F1-4470-A982-8A577425894F}" type="presParOf" srcId="{D703E2F6-0392-4BE1-9BE9-6B90E08879AC}" destId="{D24A90DE-188B-4EBE-982B-73B521F4CF63}" srcOrd="0" destOrd="0" presId="urn:microsoft.com/office/officeart/2005/8/layout/orgChart1"/>
    <dgm:cxn modelId="{74DCFD19-C738-4E45-B34D-C28FA765C1A3}" type="presParOf" srcId="{D703E2F6-0392-4BE1-9BE9-6B90E08879AC}" destId="{7A116D8E-5000-481B-AD81-261CD72E3A79}" srcOrd="1" destOrd="0" presId="urn:microsoft.com/office/officeart/2005/8/layout/orgChart1"/>
    <dgm:cxn modelId="{ECA8F8E9-72A4-40E5-97FB-04F1C790278D}" type="presParOf" srcId="{7A116D8E-5000-481B-AD81-261CD72E3A79}" destId="{0F8393AE-1A78-4538-A627-D67A86740169}" srcOrd="0" destOrd="0" presId="urn:microsoft.com/office/officeart/2005/8/layout/orgChart1"/>
    <dgm:cxn modelId="{D9A921E4-9D2A-4DC1-9AC9-6D58E8834F37}" type="presParOf" srcId="{0F8393AE-1A78-4538-A627-D67A86740169}" destId="{F04EA9E0-00F2-4B52-A41C-A8958DF9E820}" srcOrd="0" destOrd="0" presId="urn:microsoft.com/office/officeart/2005/8/layout/orgChart1"/>
    <dgm:cxn modelId="{AE23B308-1A27-4395-9168-C0BE53922766}" type="presParOf" srcId="{0F8393AE-1A78-4538-A627-D67A86740169}" destId="{7D143731-5E07-4CB5-8711-5C293CB68CFB}" srcOrd="1" destOrd="0" presId="urn:microsoft.com/office/officeart/2005/8/layout/orgChart1"/>
    <dgm:cxn modelId="{839E9D0A-676E-4AF5-B29E-4AED21E9862E}" type="presParOf" srcId="{7A116D8E-5000-481B-AD81-261CD72E3A79}" destId="{FCC8AD35-AA0B-42E4-96DD-3BCD9B120CF8}" srcOrd="1" destOrd="0" presId="urn:microsoft.com/office/officeart/2005/8/layout/orgChart1"/>
    <dgm:cxn modelId="{F7F207C0-F42C-4010-B6FC-3BC6642A3FD3}" type="presParOf" srcId="{7A116D8E-5000-481B-AD81-261CD72E3A79}" destId="{FBE51BCA-4490-4701-AFDB-89408EBAAE9B}" srcOrd="2" destOrd="0" presId="urn:microsoft.com/office/officeart/2005/8/layout/orgChart1"/>
    <dgm:cxn modelId="{FA9026EF-F074-46AB-BC6D-3A51C65189D0}" type="presParOf" srcId="{D703E2F6-0392-4BE1-9BE9-6B90E08879AC}" destId="{31A65570-5406-4C6B-9C20-083C321876C6}" srcOrd="2" destOrd="0" presId="urn:microsoft.com/office/officeart/2005/8/layout/orgChart1"/>
    <dgm:cxn modelId="{69C20D97-4CAA-42E4-800F-03AD52EAFB1E}" type="presParOf" srcId="{D703E2F6-0392-4BE1-9BE9-6B90E08879AC}" destId="{333BCBC3-8153-45F0-AADC-A672B56C15B2}" srcOrd="3" destOrd="0" presId="urn:microsoft.com/office/officeart/2005/8/layout/orgChart1"/>
    <dgm:cxn modelId="{46F95007-7E4C-4E14-8323-79D58AE40EFE}" type="presParOf" srcId="{333BCBC3-8153-45F0-AADC-A672B56C15B2}" destId="{2F1E2220-F00E-4876-9F0D-8910B8ED8409}" srcOrd="0" destOrd="0" presId="urn:microsoft.com/office/officeart/2005/8/layout/orgChart1"/>
    <dgm:cxn modelId="{C9CDE13F-6D26-414A-940D-BD793C91A42B}" type="presParOf" srcId="{2F1E2220-F00E-4876-9F0D-8910B8ED8409}" destId="{F9040954-BCFB-4607-80ED-95B67DF633BC}" srcOrd="0" destOrd="0" presId="urn:microsoft.com/office/officeart/2005/8/layout/orgChart1"/>
    <dgm:cxn modelId="{74A282A4-59AE-44EA-A459-92CBBC0F00AA}" type="presParOf" srcId="{2F1E2220-F00E-4876-9F0D-8910B8ED8409}" destId="{E88E65F2-4621-428B-A399-484A7C558E9C}" srcOrd="1" destOrd="0" presId="urn:microsoft.com/office/officeart/2005/8/layout/orgChart1"/>
    <dgm:cxn modelId="{46A9F18B-1517-442C-B674-A71EA2142806}" type="presParOf" srcId="{333BCBC3-8153-45F0-AADC-A672B56C15B2}" destId="{4AC1FB5E-2AE0-4D82-A9CB-B1C0DABCB391}" srcOrd="1" destOrd="0" presId="urn:microsoft.com/office/officeart/2005/8/layout/orgChart1"/>
    <dgm:cxn modelId="{4EFBD320-3284-4EDE-8D0B-A6A5C989BBB5}" type="presParOf" srcId="{333BCBC3-8153-45F0-AADC-A672B56C15B2}" destId="{1E427AED-95DD-4B7C-A201-D8F70922FE0C}" srcOrd="2" destOrd="0" presId="urn:microsoft.com/office/officeart/2005/8/layout/orgChart1"/>
    <dgm:cxn modelId="{34E93D28-698C-4D82-A39B-B3B2FD5CBDCF}" type="presParOf" srcId="{C1CC97EF-97A8-4BE3-A368-5985BAC0EB78}" destId="{CCC20810-3598-40B0-B4D5-E9F2AEA361A8}" srcOrd="2" destOrd="0" presId="urn:microsoft.com/office/officeart/2005/8/layout/orgChart1"/>
    <dgm:cxn modelId="{37D70FA0-72C7-4119-831F-E0436113ED0F}" type="presParOf" srcId="{5C17F573-B959-4C9C-9006-A8CBAC75D4EF}" destId="{5E9801F1-C139-40F9-8A87-D6C642C43AA3}" srcOrd="18" destOrd="0" presId="urn:microsoft.com/office/officeart/2005/8/layout/orgChart1"/>
    <dgm:cxn modelId="{C4B8C0D3-4702-4973-BE3A-6C7A01C55D0C}" type="presParOf" srcId="{5C17F573-B959-4C9C-9006-A8CBAC75D4EF}" destId="{EB0EEF52-FE68-456D-B4CC-EEC9201E72E9}" srcOrd="19" destOrd="0" presId="urn:microsoft.com/office/officeart/2005/8/layout/orgChart1"/>
    <dgm:cxn modelId="{BEB99F75-7592-42AF-913A-9ADC8C1E82EB}" type="presParOf" srcId="{EB0EEF52-FE68-456D-B4CC-EEC9201E72E9}" destId="{70334B1E-BC5D-4DC3-B30D-430E84CFF29C}" srcOrd="0" destOrd="0" presId="urn:microsoft.com/office/officeart/2005/8/layout/orgChart1"/>
    <dgm:cxn modelId="{7558EC4A-C7E6-4EA9-829B-29D629C0FFF0}" type="presParOf" srcId="{70334B1E-BC5D-4DC3-B30D-430E84CFF29C}" destId="{20E7D40D-4F36-478E-9C18-4E56C47D63B3}" srcOrd="0" destOrd="0" presId="urn:microsoft.com/office/officeart/2005/8/layout/orgChart1"/>
    <dgm:cxn modelId="{2EE0CC6F-CD77-4883-A843-563DEAFE4F14}" type="presParOf" srcId="{70334B1E-BC5D-4DC3-B30D-430E84CFF29C}" destId="{CA4BFBB8-EDBF-4BE2-B752-B0B663BF13ED}" srcOrd="1" destOrd="0" presId="urn:microsoft.com/office/officeart/2005/8/layout/orgChart1"/>
    <dgm:cxn modelId="{A63F1C82-DD76-41A7-9D99-2FCA51FDC9E5}" type="presParOf" srcId="{EB0EEF52-FE68-456D-B4CC-EEC9201E72E9}" destId="{F9274C9F-F53B-4F83-A08A-212E24298312}" srcOrd="1" destOrd="0" presId="urn:microsoft.com/office/officeart/2005/8/layout/orgChart1"/>
    <dgm:cxn modelId="{8E269806-60D1-4020-B409-3659FE06DEEF}" type="presParOf" srcId="{F9274C9F-F53B-4F83-A08A-212E24298312}" destId="{140AF993-9F5E-4869-B879-7B88C39C11B3}" srcOrd="0" destOrd="0" presId="urn:microsoft.com/office/officeart/2005/8/layout/orgChart1"/>
    <dgm:cxn modelId="{93C11F60-D4EC-4F4C-9617-717EC1724B9E}" type="presParOf" srcId="{F9274C9F-F53B-4F83-A08A-212E24298312}" destId="{C45358D4-C15D-4BA7-8A32-163C4740616A}" srcOrd="1" destOrd="0" presId="urn:microsoft.com/office/officeart/2005/8/layout/orgChart1"/>
    <dgm:cxn modelId="{5E658579-6AA7-482D-80DA-6696E0E7F634}" type="presParOf" srcId="{C45358D4-C15D-4BA7-8A32-163C4740616A}" destId="{0FBAEE99-BB29-49AE-89F2-959F81CAF755}" srcOrd="0" destOrd="0" presId="urn:microsoft.com/office/officeart/2005/8/layout/orgChart1"/>
    <dgm:cxn modelId="{11707C3B-0DF6-4555-860B-752D85ACE4C2}" type="presParOf" srcId="{0FBAEE99-BB29-49AE-89F2-959F81CAF755}" destId="{0327D50C-8C65-44AD-AF55-F8F239BB0EB1}" srcOrd="0" destOrd="0" presId="urn:microsoft.com/office/officeart/2005/8/layout/orgChart1"/>
    <dgm:cxn modelId="{083968FD-B6E9-4F80-9AE4-30AD793BC402}" type="presParOf" srcId="{0FBAEE99-BB29-49AE-89F2-959F81CAF755}" destId="{23F651EC-8B72-44F8-8EA8-E378FFAF8D04}" srcOrd="1" destOrd="0" presId="urn:microsoft.com/office/officeart/2005/8/layout/orgChart1"/>
    <dgm:cxn modelId="{D019EE9C-AC67-4F0B-AC1A-2D2A4AB7639D}" type="presParOf" srcId="{C45358D4-C15D-4BA7-8A32-163C4740616A}" destId="{CA14C9EA-E92A-4C50-BEF3-EB5111AEE98A}" srcOrd="1" destOrd="0" presId="urn:microsoft.com/office/officeart/2005/8/layout/orgChart1"/>
    <dgm:cxn modelId="{1C71D489-68DC-46A3-AC33-F4907191B953}" type="presParOf" srcId="{C45358D4-C15D-4BA7-8A32-163C4740616A}" destId="{24C121E9-21AD-4BED-AB73-E8287E40CC62}" srcOrd="2" destOrd="0" presId="urn:microsoft.com/office/officeart/2005/8/layout/orgChart1"/>
    <dgm:cxn modelId="{C9BBB779-DB7E-400A-8206-10653A3F32AF}" type="presParOf" srcId="{F9274C9F-F53B-4F83-A08A-212E24298312}" destId="{BBD3F8CC-D4F3-4DED-B70E-2CA12D71012E}" srcOrd="2" destOrd="0" presId="urn:microsoft.com/office/officeart/2005/8/layout/orgChart1"/>
    <dgm:cxn modelId="{96C6AEC2-4370-4FCD-B5D0-518C34173472}" type="presParOf" srcId="{F9274C9F-F53B-4F83-A08A-212E24298312}" destId="{44B352F5-3AEA-4250-89EA-1D2E308E443F}" srcOrd="3" destOrd="0" presId="urn:microsoft.com/office/officeart/2005/8/layout/orgChart1"/>
    <dgm:cxn modelId="{2963FD17-B3BC-4F94-ACC2-2E4BB9523542}" type="presParOf" srcId="{44B352F5-3AEA-4250-89EA-1D2E308E443F}" destId="{9844529D-52E3-4913-A6A9-AAA5FE3E9175}" srcOrd="0" destOrd="0" presId="urn:microsoft.com/office/officeart/2005/8/layout/orgChart1"/>
    <dgm:cxn modelId="{30EC8E02-B2F2-4CAE-AD41-8354A3A790B3}" type="presParOf" srcId="{9844529D-52E3-4913-A6A9-AAA5FE3E9175}" destId="{64279267-452A-4F66-B7DA-950FDEDE0A0D}" srcOrd="0" destOrd="0" presId="urn:microsoft.com/office/officeart/2005/8/layout/orgChart1"/>
    <dgm:cxn modelId="{06E5893C-F05F-4747-BD98-365221774F85}" type="presParOf" srcId="{9844529D-52E3-4913-A6A9-AAA5FE3E9175}" destId="{1ED8EC55-9757-4D8B-898E-57E7531AE364}" srcOrd="1" destOrd="0" presId="urn:microsoft.com/office/officeart/2005/8/layout/orgChart1"/>
    <dgm:cxn modelId="{03B849CB-44FB-4FB3-A137-70BFE91EA9CB}" type="presParOf" srcId="{44B352F5-3AEA-4250-89EA-1D2E308E443F}" destId="{39644D9A-6F49-4D44-A1DB-BE731E370F15}" srcOrd="1" destOrd="0" presId="urn:microsoft.com/office/officeart/2005/8/layout/orgChart1"/>
    <dgm:cxn modelId="{3EF4A9DA-87F8-4322-A077-D7D44EE3ADD5}" type="presParOf" srcId="{44B352F5-3AEA-4250-89EA-1D2E308E443F}" destId="{CFAEDE72-9688-4C07-B001-69C131837A20}" srcOrd="2" destOrd="0" presId="urn:microsoft.com/office/officeart/2005/8/layout/orgChart1"/>
    <dgm:cxn modelId="{867B67F7-68E9-4A81-8DE4-5DAA7F645117}" type="presParOf" srcId="{EB0EEF52-FE68-456D-B4CC-EEC9201E72E9}" destId="{65E3C69F-8F84-4E12-B961-19C9F7F13670}" srcOrd="2" destOrd="0" presId="urn:microsoft.com/office/officeart/2005/8/layout/orgChart1"/>
    <dgm:cxn modelId="{4B203912-51F4-42DD-94DF-08FCBF4B0A24}" type="presParOf" srcId="{5C17F573-B959-4C9C-9006-A8CBAC75D4EF}" destId="{3F1E934A-4804-4FFC-9BD2-6529480BB37F}" srcOrd="20" destOrd="0" presId="urn:microsoft.com/office/officeart/2005/8/layout/orgChart1"/>
    <dgm:cxn modelId="{00708E62-2853-44F2-93C7-D01686966793}" type="presParOf" srcId="{5C17F573-B959-4C9C-9006-A8CBAC75D4EF}" destId="{642E035D-1D1F-4998-906B-9C8AD4A95837}" srcOrd="21" destOrd="0" presId="urn:microsoft.com/office/officeart/2005/8/layout/orgChart1"/>
    <dgm:cxn modelId="{48F6A227-B090-4574-AABD-F898DB633AE2}" type="presParOf" srcId="{642E035D-1D1F-4998-906B-9C8AD4A95837}" destId="{226053DB-3B65-4D7C-BE0E-167AC2AAB73D}" srcOrd="0" destOrd="0" presId="urn:microsoft.com/office/officeart/2005/8/layout/orgChart1"/>
    <dgm:cxn modelId="{9FC44121-4282-4D59-A406-079466A61831}" type="presParOf" srcId="{226053DB-3B65-4D7C-BE0E-167AC2AAB73D}" destId="{4D815B7D-F570-4AA6-9004-B67B67360210}" srcOrd="0" destOrd="0" presId="urn:microsoft.com/office/officeart/2005/8/layout/orgChart1"/>
    <dgm:cxn modelId="{ADE75DD0-90EC-4209-A270-D214F2421FA0}" type="presParOf" srcId="{226053DB-3B65-4D7C-BE0E-167AC2AAB73D}" destId="{59E0F063-DBCF-403F-A443-CAEA80257887}" srcOrd="1" destOrd="0" presId="urn:microsoft.com/office/officeart/2005/8/layout/orgChart1"/>
    <dgm:cxn modelId="{9D354229-8AD2-45FE-B626-415114BC5AC8}" type="presParOf" srcId="{642E035D-1D1F-4998-906B-9C8AD4A95837}" destId="{98B247D1-025F-48FF-9C37-D0CB7B8EFFF0}" srcOrd="1" destOrd="0" presId="urn:microsoft.com/office/officeart/2005/8/layout/orgChart1"/>
    <dgm:cxn modelId="{1AAE5EE3-B711-46E2-8003-47ADDF14B693}" type="presParOf" srcId="{98B247D1-025F-48FF-9C37-D0CB7B8EFFF0}" destId="{E55AC9A3-932B-408C-A137-19567FE02EAC}" srcOrd="0" destOrd="0" presId="urn:microsoft.com/office/officeart/2005/8/layout/orgChart1"/>
    <dgm:cxn modelId="{C45D6E0A-0206-4FA3-8D5C-4D74976E1B14}" type="presParOf" srcId="{98B247D1-025F-48FF-9C37-D0CB7B8EFFF0}" destId="{79571ADE-444E-48AC-B0BC-65185479D8D0}" srcOrd="1" destOrd="0" presId="urn:microsoft.com/office/officeart/2005/8/layout/orgChart1"/>
    <dgm:cxn modelId="{110C3A47-BBD6-4445-AFFF-E25CE3E30836}" type="presParOf" srcId="{79571ADE-444E-48AC-B0BC-65185479D8D0}" destId="{E53F41B5-BCC8-4A5C-B033-9CB232F2771F}" srcOrd="0" destOrd="0" presId="urn:microsoft.com/office/officeart/2005/8/layout/orgChart1"/>
    <dgm:cxn modelId="{E40ABF41-D7FA-402D-B113-5CC6539A172F}" type="presParOf" srcId="{E53F41B5-BCC8-4A5C-B033-9CB232F2771F}" destId="{A9AF9561-F03A-4DA9-9E5C-81D86227AF94}" srcOrd="0" destOrd="0" presId="urn:microsoft.com/office/officeart/2005/8/layout/orgChart1"/>
    <dgm:cxn modelId="{77D97289-D496-471E-A678-7CF4006EC775}" type="presParOf" srcId="{E53F41B5-BCC8-4A5C-B033-9CB232F2771F}" destId="{03EB3AFC-8B9D-4A5F-AA47-21B71DA90A15}" srcOrd="1" destOrd="0" presId="urn:microsoft.com/office/officeart/2005/8/layout/orgChart1"/>
    <dgm:cxn modelId="{5042E04D-9297-4C53-A318-9A83FB5A6FBE}" type="presParOf" srcId="{79571ADE-444E-48AC-B0BC-65185479D8D0}" destId="{E7D83EF1-2655-462E-9D12-D56475286D70}" srcOrd="1" destOrd="0" presId="urn:microsoft.com/office/officeart/2005/8/layout/orgChart1"/>
    <dgm:cxn modelId="{6CAAE01B-9E79-4C0C-A980-0D6764468D7D}" type="presParOf" srcId="{79571ADE-444E-48AC-B0BC-65185479D8D0}" destId="{E5626093-156A-4FAA-BD0C-C6105593E15D}" srcOrd="2" destOrd="0" presId="urn:microsoft.com/office/officeart/2005/8/layout/orgChart1"/>
    <dgm:cxn modelId="{1F432BD3-8158-48F0-B0D4-8EE67C9F2350}" type="presParOf" srcId="{642E035D-1D1F-4998-906B-9C8AD4A95837}" destId="{9950134D-B2B5-4955-A8F6-83BEF10056D1}" srcOrd="2" destOrd="0" presId="urn:microsoft.com/office/officeart/2005/8/layout/orgChart1"/>
    <dgm:cxn modelId="{BCA0A70E-C532-4EC1-A732-CC375823843E}" type="presParOf" srcId="{5C17F573-B959-4C9C-9006-A8CBAC75D4EF}" destId="{C3AF8795-C785-4A49-A611-00B61246AF74}" srcOrd="22" destOrd="0" presId="urn:microsoft.com/office/officeart/2005/8/layout/orgChart1"/>
    <dgm:cxn modelId="{386DC5FC-45D0-4580-9296-26C4269135F1}" type="presParOf" srcId="{5C17F573-B959-4C9C-9006-A8CBAC75D4EF}" destId="{931299C1-3744-4946-9FDC-C0CF77E6FC41}" srcOrd="23" destOrd="0" presId="urn:microsoft.com/office/officeart/2005/8/layout/orgChart1"/>
    <dgm:cxn modelId="{390782DA-80E4-4072-AF59-625C6EACBC0B}" type="presParOf" srcId="{931299C1-3744-4946-9FDC-C0CF77E6FC41}" destId="{C8ADCFB2-316E-4DC5-9A94-F6B48711EC78}" srcOrd="0" destOrd="0" presId="urn:microsoft.com/office/officeart/2005/8/layout/orgChart1"/>
    <dgm:cxn modelId="{7EC1CA0D-C9D9-4516-9463-C8EB116DB1E7}" type="presParOf" srcId="{C8ADCFB2-316E-4DC5-9A94-F6B48711EC78}" destId="{DE1A5EC3-B278-4795-B795-1D06199F2D03}" srcOrd="0" destOrd="0" presId="urn:microsoft.com/office/officeart/2005/8/layout/orgChart1"/>
    <dgm:cxn modelId="{0694E1B4-4502-4C7E-A23F-F0D91F47BF5E}" type="presParOf" srcId="{C8ADCFB2-316E-4DC5-9A94-F6B48711EC78}" destId="{5C79FA1B-2043-4C74-BDCE-ABB7115A2645}" srcOrd="1" destOrd="0" presId="urn:microsoft.com/office/officeart/2005/8/layout/orgChart1"/>
    <dgm:cxn modelId="{8A1EF726-1C29-4D8B-A0B4-8EA63AFAD646}" type="presParOf" srcId="{931299C1-3744-4946-9FDC-C0CF77E6FC41}" destId="{14DE3F4C-1D6E-4272-A8E2-303BF1671FDB}" srcOrd="1" destOrd="0" presId="urn:microsoft.com/office/officeart/2005/8/layout/orgChart1"/>
    <dgm:cxn modelId="{2D2C3B23-A756-41B0-AD4E-87AD90F6A5C4}" type="presParOf" srcId="{14DE3F4C-1D6E-4272-A8E2-303BF1671FDB}" destId="{CFD6DC4E-E901-4EBC-A30F-F04B1F45D9B1}" srcOrd="0" destOrd="0" presId="urn:microsoft.com/office/officeart/2005/8/layout/orgChart1"/>
    <dgm:cxn modelId="{35121DBA-319D-488C-BC6E-2B5CFA628870}" type="presParOf" srcId="{14DE3F4C-1D6E-4272-A8E2-303BF1671FDB}" destId="{0E2DAEDE-9376-4815-ABFB-383D445A025C}" srcOrd="1" destOrd="0" presId="urn:microsoft.com/office/officeart/2005/8/layout/orgChart1"/>
    <dgm:cxn modelId="{083795E8-F689-4ECC-A4AA-DE16A2526E66}" type="presParOf" srcId="{0E2DAEDE-9376-4815-ABFB-383D445A025C}" destId="{15A7D1D6-6230-4EEE-BD2D-B5BBCD56B950}" srcOrd="0" destOrd="0" presId="urn:microsoft.com/office/officeart/2005/8/layout/orgChart1"/>
    <dgm:cxn modelId="{4B328D22-63AF-422A-A2D1-70DAB14FEE80}" type="presParOf" srcId="{15A7D1D6-6230-4EEE-BD2D-B5BBCD56B950}" destId="{D90F40EC-F6C6-4E9D-90BD-BE2F1F7B21D7}" srcOrd="0" destOrd="0" presId="urn:microsoft.com/office/officeart/2005/8/layout/orgChart1"/>
    <dgm:cxn modelId="{50C646CE-FF79-4D2A-801D-7DB51AAEE988}" type="presParOf" srcId="{15A7D1D6-6230-4EEE-BD2D-B5BBCD56B950}" destId="{8717DC69-9459-4108-B1D9-52D75A7D1B5C}" srcOrd="1" destOrd="0" presId="urn:microsoft.com/office/officeart/2005/8/layout/orgChart1"/>
    <dgm:cxn modelId="{A842FD9B-7990-45E5-BEC7-36E11A9969BD}" type="presParOf" srcId="{0E2DAEDE-9376-4815-ABFB-383D445A025C}" destId="{3F6AF58D-4738-402D-85AF-0D9312C1CEB6}" srcOrd="1" destOrd="0" presId="urn:microsoft.com/office/officeart/2005/8/layout/orgChart1"/>
    <dgm:cxn modelId="{5B251773-7E2B-49DD-B2E5-EB9D914B83AE}" type="presParOf" srcId="{0E2DAEDE-9376-4815-ABFB-383D445A025C}" destId="{A193746C-E0DD-490D-9318-6F58A36273E6}" srcOrd="2" destOrd="0" presId="urn:microsoft.com/office/officeart/2005/8/layout/orgChart1"/>
    <dgm:cxn modelId="{A4713079-AAF3-42C3-AB5C-6E0FA22E76E2}" type="presParOf" srcId="{931299C1-3744-4946-9FDC-C0CF77E6FC41}" destId="{8A95F310-CC99-4A89-A337-9F98178240F2}" srcOrd="2" destOrd="0" presId="urn:microsoft.com/office/officeart/2005/8/layout/orgChart1"/>
    <dgm:cxn modelId="{4FF02A9F-F79E-4FE7-B3C6-18C167C9FB21}" type="presParOf" srcId="{5C17F573-B959-4C9C-9006-A8CBAC75D4EF}" destId="{EBFF7D71-5A8F-4FF9-82C2-14F9038536CF}" srcOrd="24" destOrd="0" presId="urn:microsoft.com/office/officeart/2005/8/layout/orgChart1"/>
    <dgm:cxn modelId="{3BE16470-A10F-4686-B1BE-FB880DEF1D0F}" type="presParOf" srcId="{5C17F573-B959-4C9C-9006-A8CBAC75D4EF}" destId="{5E1AAAF9-2092-430C-9B0D-3E434DE9C948}" srcOrd="25" destOrd="0" presId="urn:microsoft.com/office/officeart/2005/8/layout/orgChart1"/>
    <dgm:cxn modelId="{B3A70BD8-9D86-4BA3-9540-34950C8A1092}" type="presParOf" srcId="{5E1AAAF9-2092-430C-9B0D-3E434DE9C948}" destId="{17A49D28-9E31-4E81-9264-EB234279B9B7}" srcOrd="0" destOrd="0" presId="urn:microsoft.com/office/officeart/2005/8/layout/orgChart1"/>
    <dgm:cxn modelId="{CE7E1973-7B38-4DB8-BD60-1CDB49B63610}" type="presParOf" srcId="{17A49D28-9E31-4E81-9264-EB234279B9B7}" destId="{40AB534E-CABB-4FB1-8452-A79AC06B2A4D}" srcOrd="0" destOrd="0" presId="urn:microsoft.com/office/officeart/2005/8/layout/orgChart1"/>
    <dgm:cxn modelId="{361D1F1C-2A5E-4830-981E-533E154F23A0}" type="presParOf" srcId="{17A49D28-9E31-4E81-9264-EB234279B9B7}" destId="{8C1C249C-068A-4D5E-AF5F-2DDA0C81B649}" srcOrd="1" destOrd="0" presId="urn:microsoft.com/office/officeart/2005/8/layout/orgChart1"/>
    <dgm:cxn modelId="{6EA59B53-48A8-43F3-B406-8BECF0C14198}" type="presParOf" srcId="{5E1AAAF9-2092-430C-9B0D-3E434DE9C948}" destId="{3B4DF7BA-095D-405C-8C46-E459465DEB87}" srcOrd="1" destOrd="0" presId="urn:microsoft.com/office/officeart/2005/8/layout/orgChart1"/>
    <dgm:cxn modelId="{6189C45E-7E98-4CDE-B33C-C9E75E051DF0}" type="presParOf" srcId="{3B4DF7BA-095D-405C-8C46-E459465DEB87}" destId="{F1D64D25-995A-4627-AEE2-31077DD6535C}" srcOrd="0" destOrd="0" presId="urn:microsoft.com/office/officeart/2005/8/layout/orgChart1"/>
    <dgm:cxn modelId="{282C0531-9B6D-46D6-9E72-A1673CB6DEB7}" type="presParOf" srcId="{3B4DF7BA-095D-405C-8C46-E459465DEB87}" destId="{133FE1D3-A6D5-48B7-A14D-27C9870E4E2C}" srcOrd="1" destOrd="0" presId="urn:microsoft.com/office/officeart/2005/8/layout/orgChart1"/>
    <dgm:cxn modelId="{D12B703A-F47D-4A79-9EB5-ADA574F094B6}" type="presParOf" srcId="{133FE1D3-A6D5-48B7-A14D-27C9870E4E2C}" destId="{07C110A0-C527-4287-9794-1DDF6BA13D7B}" srcOrd="0" destOrd="0" presId="urn:microsoft.com/office/officeart/2005/8/layout/orgChart1"/>
    <dgm:cxn modelId="{D4E409B7-0DD9-4C17-85FA-424803EA9E89}" type="presParOf" srcId="{07C110A0-C527-4287-9794-1DDF6BA13D7B}" destId="{683833D7-A25A-4CF7-A26D-1A5AD0E7D075}" srcOrd="0" destOrd="0" presId="urn:microsoft.com/office/officeart/2005/8/layout/orgChart1"/>
    <dgm:cxn modelId="{6722B8AE-4DDF-4FCD-9593-3987A4662DFD}" type="presParOf" srcId="{07C110A0-C527-4287-9794-1DDF6BA13D7B}" destId="{3F8D5A3D-8978-4089-B906-31C54B5B78E6}" srcOrd="1" destOrd="0" presId="urn:microsoft.com/office/officeart/2005/8/layout/orgChart1"/>
    <dgm:cxn modelId="{30C52518-C5B7-467A-9AB6-D865CB30CC86}" type="presParOf" srcId="{133FE1D3-A6D5-48B7-A14D-27C9870E4E2C}" destId="{22FF2A82-9749-4B48-AD59-347EA7079F88}" srcOrd="1" destOrd="0" presId="urn:microsoft.com/office/officeart/2005/8/layout/orgChart1"/>
    <dgm:cxn modelId="{4BCF3753-C2AC-4BCE-BA38-B45C9DF963B0}" type="presParOf" srcId="{133FE1D3-A6D5-48B7-A14D-27C9870E4E2C}" destId="{B9272870-22B1-4CDF-9B9F-F620046E3D7B}" srcOrd="2" destOrd="0" presId="urn:microsoft.com/office/officeart/2005/8/layout/orgChart1"/>
    <dgm:cxn modelId="{2F74673A-889D-469E-909E-F527DB408B16}" type="presParOf" srcId="{5E1AAAF9-2092-430C-9B0D-3E434DE9C948}" destId="{60A31182-EB63-44D6-941D-C862396B8B6E}" srcOrd="2" destOrd="0" presId="urn:microsoft.com/office/officeart/2005/8/layout/orgChart1"/>
    <dgm:cxn modelId="{259B47EA-481B-4757-83D2-8675E4CDABFF}" type="presParOf" srcId="{5C17F573-B959-4C9C-9006-A8CBAC75D4EF}" destId="{F69F29F9-0563-462E-A121-54C9072DACEB}" srcOrd="26" destOrd="0" presId="urn:microsoft.com/office/officeart/2005/8/layout/orgChart1"/>
    <dgm:cxn modelId="{AAD0E9AB-6641-4F13-AD64-15145CCE1A72}" type="presParOf" srcId="{5C17F573-B959-4C9C-9006-A8CBAC75D4EF}" destId="{B32A679B-2C73-4F50-8DAC-64FF81DAD9F3}" srcOrd="27" destOrd="0" presId="urn:microsoft.com/office/officeart/2005/8/layout/orgChart1"/>
    <dgm:cxn modelId="{89BA0BAE-83CA-4381-806D-D944CB562781}" type="presParOf" srcId="{B32A679B-2C73-4F50-8DAC-64FF81DAD9F3}" destId="{014AA23B-09DE-40C2-BA51-F1365CCA3B43}" srcOrd="0" destOrd="0" presId="urn:microsoft.com/office/officeart/2005/8/layout/orgChart1"/>
    <dgm:cxn modelId="{4E74D23D-A2A7-4399-9DF3-A8F90F690BB5}" type="presParOf" srcId="{014AA23B-09DE-40C2-BA51-F1365CCA3B43}" destId="{106E5038-82E9-4C95-BC83-716066BCDB90}" srcOrd="0" destOrd="0" presId="urn:microsoft.com/office/officeart/2005/8/layout/orgChart1"/>
    <dgm:cxn modelId="{AE91F172-D2BD-489C-9138-B73A502333C2}" type="presParOf" srcId="{014AA23B-09DE-40C2-BA51-F1365CCA3B43}" destId="{F97C3A3A-E48D-4C59-B92D-EAEFE49BDD37}" srcOrd="1" destOrd="0" presId="urn:microsoft.com/office/officeart/2005/8/layout/orgChart1"/>
    <dgm:cxn modelId="{81BCEF92-654F-45D7-9DC9-D3ACBD320BC0}" type="presParOf" srcId="{B32A679B-2C73-4F50-8DAC-64FF81DAD9F3}" destId="{EDAA5DB8-703C-45BE-B6EB-5044E7455844}" srcOrd="1" destOrd="0" presId="urn:microsoft.com/office/officeart/2005/8/layout/orgChart1"/>
    <dgm:cxn modelId="{75D4647F-BE29-4845-BAF9-E70457881C91}" type="presParOf" srcId="{EDAA5DB8-703C-45BE-B6EB-5044E7455844}" destId="{274D720F-22C4-42C4-BB87-D2D34ADB21D9}" srcOrd="0" destOrd="0" presId="urn:microsoft.com/office/officeart/2005/8/layout/orgChart1"/>
    <dgm:cxn modelId="{5E2A17A9-5CCB-4254-BD86-ECB7BB4A224F}" type="presParOf" srcId="{EDAA5DB8-703C-45BE-B6EB-5044E7455844}" destId="{3A41ABE4-FF22-44E5-BE62-D69A420928E6}" srcOrd="1" destOrd="0" presId="urn:microsoft.com/office/officeart/2005/8/layout/orgChart1"/>
    <dgm:cxn modelId="{4B2042C5-5713-415C-BEC1-1092E8BCA8CD}" type="presParOf" srcId="{3A41ABE4-FF22-44E5-BE62-D69A420928E6}" destId="{E53E1AF0-0745-4127-8344-4CCFCEDA2745}" srcOrd="0" destOrd="0" presId="urn:microsoft.com/office/officeart/2005/8/layout/orgChart1"/>
    <dgm:cxn modelId="{44FE6911-A220-4FA9-992A-2087C3A7C70A}" type="presParOf" srcId="{E53E1AF0-0745-4127-8344-4CCFCEDA2745}" destId="{2D6077AD-2C79-46B5-95B2-1969C4C0F115}" srcOrd="0" destOrd="0" presId="urn:microsoft.com/office/officeart/2005/8/layout/orgChart1"/>
    <dgm:cxn modelId="{E918BC60-1DD8-4BBB-B8FB-BF9962C4A7DC}" type="presParOf" srcId="{E53E1AF0-0745-4127-8344-4CCFCEDA2745}" destId="{3B022740-C56C-4B98-9E11-C1D6E983DC42}" srcOrd="1" destOrd="0" presId="urn:microsoft.com/office/officeart/2005/8/layout/orgChart1"/>
    <dgm:cxn modelId="{A28C338C-E412-4AA8-9B36-64893087109E}" type="presParOf" srcId="{3A41ABE4-FF22-44E5-BE62-D69A420928E6}" destId="{86BD672F-B066-4E9D-8CD2-E161248C0932}" srcOrd="1" destOrd="0" presId="urn:microsoft.com/office/officeart/2005/8/layout/orgChart1"/>
    <dgm:cxn modelId="{F9C95439-1041-415A-8676-154F4F5B11F4}" type="presParOf" srcId="{3A41ABE4-FF22-44E5-BE62-D69A420928E6}" destId="{721399EC-2F06-44CF-BAFB-C5ACECFB904E}" srcOrd="2" destOrd="0" presId="urn:microsoft.com/office/officeart/2005/8/layout/orgChart1"/>
    <dgm:cxn modelId="{2A08FCB7-DA3E-4543-A12D-20BED8A85AFC}" type="presParOf" srcId="{EDAA5DB8-703C-45BE-B6EB-5044E7455844}" destId="{C993E0C1-02A5-40C7-BA61-D164BA29CAC0}" srcOrd="2" destOrd="0" presId="urn:microsoft.com/office/officeart/2005/8/layout/orgChart1"/>
    <dgm:cxn modelId="{A1A8BB62-BD08-439A-B563-963FD3D5DAA8}" type="presParOf" srcId="{EDAA5DB8-703C-45BE-B6EB-5044E7455844}" destId="{CFD50C3A-E1FA-4501-B4C9-E49BAEAADF0D}" srcOrd="3" destOrd="0" presId="urn:microsoft.com/office/officeart/2005/8/layout/orgChart1"/>
    <dgm:cxn modelId="{4FC213BF-D683-4EAA-9040-0CDD7A5A80B6}" type="presParOf" srcId="{CFD50C3A-E1FA-4501-B4C9-E49BAEAADF0D}" destId="{0426055B-6DB5-446B-910E-6FEC7EE25989}" srcOrd="0" destOrd="0" presId="urn:microsoft.com/office/officeart/2005/8/layout/orgChart1"/>
    <dgm:cxn modelId="{AAF4FF10-89B5-4FCE-8F9D-7055924167B8}" type="presParOf" srcId="{0426055B-6DB5-446B-910E-6FEC7EE25989}" destId="{88BC1E47-FCD3-4203-8F08-2F5680B1F6DD}" srcOrd="0" destOrd="0" presId="urn:microsoft.com/office/officeart/2005/8/layout/orgChart1"/>
    <dgm:cxn modelId="{C6906367-D9F3-4717-A438-15B053C81CFE}" type="presParOf" srcId="{0426055B-6DB5-446B-910E-6FEC7EE25989}" destId="{001A6C75-4813-47FD-9BAC-D0580F5C7352}" srcOrd="1" destOrd="0" presId="urn:microsoft.com/office/officeart/2005/8/layout/orgChart1"/>
    <dgm:cxn modelId="{F129E229-674F-49E1-A0AA-9606550AEA2F}" type="presParOf" srcId="{CFD50C3A-E1FA-4501-B4C9-E49BAEAADF0D}" destId="{729017E8-0928-4D6F-82EA-3628FC9E0D28}" srcOrd="1" destOrd="0" presId="urn:microsoft.com/office/officeart/2005/8/layout/orgChart1"/>
    <dgm:cxn modelId="{B1DC74D7-B6AE-4D72-A38A-E32703EF76E1}" type="presParOf" srcId="{CFD50C3A-E1FA-4501-B4C9-E49BAEAADF0D}" destId="{852039B2-0123-4E03-9BB4-F051D763DA49}" srcOrd="2" destOrd="0" presId="urn:microsoft.com/office/officeart/2005/8/layout/orgChart1"/>
    <dgm:cxn modelId="{C5C3C771-3F8D-4E68-B997-8482086FEE36}" type="presParOf" srcId="{B32A679B-2C73-4F50-8DAC-64FF81DAD9F3}" destId="{A3A0F826-B845-49B7-A89A-6EAF00EDC1E5}" srcOrd="2" destOrd="0" presId="urn:microsoft.com/office/officeart/2005/8/layout/orgChart1"/>
    <dgm:cxn modelId="{96BC298E-E30F-4270-819A-FE1E8B282E81}" type="presParOf" srcId="{5C17F573-B959-4C9C-9006-A8CBAC75D4EF}" destId="{F55BDFFC-B2BD-45BA-9851-8A67E8B470BE}" srcOrd="28" destOrd="0" presId="urn:microsoft.com/office/officeart/2005/8/layout/orgChart1"/>
    <dgm:cxn modelId="{383312D0-0404-48A3-8EE1-5F2C31569E0F}" type="presParOf" srcId="{5C17F573-B959-4C9C-9006-A8CBAC75D4EF}" destId="{ED00F8AC-9BB6-4A82-BD2B-FB53DEAC60B0}" srcOrd="29" destOrd="0" presId="urn:microsoft.com/office/officeart/2005/8/layout/orgChart1"/>
    <dgm:cxn modelId="{ACEC8ABA-C886-4E3F-8321-1917E482B373}" type="presParOf" srcId="{ED00F8AC-9BB6-4A82-BD2B-FB53DEAC60B0}" destId="{4EAC36CA-9709-46EB-B9DF-D421F8694B9B}" srcOrd="0" destOrd="0" presId="urn:microsoft.com/office/officeart/2005/8/layout/orgChart1"/>
    <dgm:cxn modelId="{1DB841E1-6CBF-44F3-974D-D2EEA5BD295E}" type="presParOf" srcId="{4EAC36CA-9709-46EB-B9DF-D421F8694B9B}" destId="{898C4DAB-EE91-4DBD-908F-453DE7776040}" srcOrd="0" destOrd="0" presId="urn:microsoft.com/office/officeart/2005/8/layout/orgChart1"/>
    <dgm:cxn modelId="{19341410-C174-4D13-811F-1BDAA793FD48}" type="presParOf" srcId="{4EAC36CA-9709-46EB-B9DF-D421F8694B9B}" destId="{92F6A287-CCA3-4056-BDB1-E86D0E39FBD6}" srcOrd="1" destOrd="0" presId="urn:microsoft.com/office/officeart/2005/8/layout/orgChart1"/>
    <dgm:cxn modelId="{18035986-A1DC-459D-8D87-267E67326D11}" type="presParOf" srcId="{ED00F8AC-9BB6-4A82-BD2B-FB53DEAC60B0}" destId="{AF4043E6-8E35-4860-8033-4C22CF4B56B7}" srcOrd="1" destOrd="0" presId="urn:microsoft.com/office/officeart/2005/8/layout/orgChart1"/>
    <dgm:cxn modelId="{C76C1C09-21F1-48BB-B8ED-8E843766A8C5}" type="presParOf" srcId="{AF4043E6-8E35-4860-8033-4C22CF4B56B7}" destId="{58155586-06C3-4DBB-BA11-4DE7F75DC5A3}" srcOrd="0" destOrd="0" presId="urn:microsoft.com/office/officeart/2005/8/layout/orgChart1"/>
    <dgm:cxn modelId="{9F5FDAFB-1A60-4FF3-BEE4-1DADD7E9C7E1}" type="presParOf" srcId="{AF4043E6-8E35-4860-8033-4C22CF4B56B7}" destId="{AD08B1CD-99F5-4B19-9A29-A9D752837100}" srcOrd="1" destOrd="0" presId="urn:microsoft.com/office/officeart/2005/8/layout/orgChart1"/>
    <dgm:cxn modelId="{53E418C0-CA50-4B0B-8D4E-7B72A22E7F86}" type="presParOf" srcId="{AD08B1CD-99F5-4B19-9A29-A9D752837100}" destId="{54816297-4F84-443D-BD99-77FC78240ED8}" srcOrd="0" destOrd="0" presId="urn:microsoft.com/office/officeart/2005/8/layout/orgChart1"/>
    <dgm:cxn modelId="{13716059-4DC2-4F78-A1B2-FBD4E69192CA}" type="presParOf" srcId="{54816297-4F84-443D-BD99-77FC78240ED8}" destId="{958A3849-E383-4B6B-ABBB-146ED30A2C7A}" srcOrd="0" destOrd="0" presId="urn:microsoft.com/office/officeart/2005/8/layout/orgChart1"/>
    <dgm:cxn modelId="{83B3F40F-E403-4E84-8D45-00A3E0506EA7}" type="presParOf" srcId="{54816297-4F84-443D-BD99-77FC78240ED8}" destId="{C824E032-8AE1-4799-8404-ECEAF49EC9BA}" srcOrd="1" destOrd="0" presId="urn:microsoft.com/office/officeart/2005/8/layout/orgChart1"/>
    <dgm:cxn modelId="{078B4DCD-B15C-449D-A0FF-749B9D034B44}" type="presParOf" srcId="{AD08B1CD-99F5-4B19-9A29-A9D752837100}" destId="{C054C68A-C3C8-46F8-B358-11DD61317E78}" srcOrd="1" destOrd="0" presId="urn:microsoft.com/office/officeart/2005/8/layout/orgChart1"/>
    <dgm:cxn modelId="{28B4E92F-867B-4C1D-807A-A6DB83BCB1C3}" type="presParOf" srcId="{AD08B1CD-99F5-4B19-9A29-A9D752837100}" destId="{8D141EF8-5790-45C1-9C44-74124810AEF5}" srcOrd="2" destOrd="0" presId="urn:microsoft.com/office/officeart/2005/8/layout/orgChart1"/>
    <dgm:cxn modelId="{C0A313A5-7E6D-4278-85A0-DB90000326C1}" type="presParOf" srcId="{ED00F8AC-9BB6-4A82-BD2B-FB53DEAC60B0}" destId="{4111282A-034F-4530-BE13-817F1D97A1BE}" srcOrd="2" destOrd="0" presId="urn:microsoft.com/office/officeart/2005/8/layout/orgChart1"/>
    <dgm:cxn modelId="{146395F3-1BAE-4583-B15B-91FCCAB86051}" type="presParOf" srcId="{5C17F573-B959-4C9C-9006-A8CBAC75D4EF}" destId="{6B1AC393-4085-4821-8C4A-0E79A3A5ED7A}" srcOrd="30" destOrd="0" presId="urn:microsoft.com/office/officeart/2005/8/layout/orgChart1"/>
    <dgm:cxn modelId="{995372BD-BE00-423A-A44B-52D51D6CFDFE}" type="presParOf" srcId="{5C17F573-B959-4C9C-9006-A8CBAC75D4EF}" destId="{4BFD2101-1348-47C0-B9F1-F554CF8602EC}" srcOrd="31" destOrd="0" presId="urn:microsoft.com/office/officeart/2005/8/layout/orgChart1"/>
    <dgm:cxn modelId="{6D880092-BCF1-42D4-B97A-1F84D5C69FF6}" type="presParOf" srcId="{4BFD2101-1348-47C0-B9F1-F554CF8602EC}" destId="{4C2CCD14-F76C-4C42-83C1-345E9B64279C}" srcOrd="0" destOrd="0" presId="urn:microsoft.com/office/officeart/2005/8/layout/orgChart1"/>
    <dgm:cxn modelId="{3F7CEC4A-52A5-4C58-9700-236456BEF674}" type="presParOf" srcId="{4C2CCD14-F76C-4C42-83C1-345E9B64279C}" destId="{9FFC9AF7-BDD1-4CEA-9C56-E7B360FEADFA}" srcOrd="0" destOrd="0" presId="urn:microsoft.com/office/officeart/2005/8/layout/orgChart1"/>
    <dgm:cxn modelId="{F5245CA7-855D-4765-B7BC-6B96F0F8DA33}" type="presParOf" srcId="{4C2CCD14-F76C-4C42-83C1-345E9B64279C}" destId="{1A0443B1-E57D-46F0-93E4-3F71684B5347}" srcOrd="1" destOrd="0" presId="urn:microsoft.com/office/officeart/2005/8/layout/orgChart1"/>
    <dgm:cxn modelId="{77E6300B-C14E-4C35-9B59-A0FB3C142F80}" type="presParOf" srcId="{4BFD2101-1348-47C0-B9F1-F554CF8602EC}" destId="{AED88FDB-68DE-4561-BBAD-8CE1DCD8C14F}" srcOrd="1" destOrd="0" presId="urn:microsoft.com/office/officeart/2005/8/layout/orgChart1"/>
    <dgm:cxn modelId="{3B788428-AE13-4F6C-B255-8731BBFE85A2}" type="presParOf" srcId="{AED88FDB-68DE-4561-BBAD-8CE1DCD8C14F}" destId="{36E906BF-27A6-44A7-BDD3-04A60D92D67A}" srcOrd="0" destOrd="0" presId="urn:microsoft.com/office/officeart/2005/8/layout/orgChart1"/>
    <dgm:cxn modelId="{EB9AE210-971F-4504-B00F-D64FA8687C71}" type="presParOf" srcId="{AED88FDB-68DE-4561-BBAD-8CE1DCD8C14F}" destId="{C90F8108-735D-4E24-95B8-D2DFB9F99DFA}" srcOrd="1" destOrd="0" presId="urn:microsoft.com/office/officeart/2005/8/layout/orgChart1"/>
    <dgm:cxn modelId="{FE7B5FB4-753B-442A-82F9-646350B3DD5F}" type="presParOf" srcId="{C90F8108-735D-4E24-95B8-D2DFB9F99DFA}" destId="{51EE11F6-8904-459C-B682-F13635770840}" srcOrd="0" destOrd="0" presId="urn:microsoft.com/office/officeart/2005/8/layout/orgChart1"/>
    <dgm:cxn modelId="{36EE4EF0-887A-4EE4-B3FD-F0F5AA5AF98F}" type="presParOf" srcId="{51EE11F6-8904-459C-B682-F13635770840}" destId="{7B541EEA-3B9A-417B-AB27-86CAB9E3CFA3}" srcOrd="0" destOrd="0" presId="urn:microsoft.com/office/officeart/2005/8/layout/orgChart1"/>
    <dgm:cxn modelId="{9DF35767-F859-47D5-A880-F449853A57B1}" type="presParOf" srcId="{51EE11F6-8904-459C-B682-F13635770840}" destId="{2473233E-CB68-4C36-BFB8-4AA1D971D359}" srcOrd="1" destOrd="0" presId="urn:microsoft.com/office/officeart/2005/8/layout/orgChart1"/>
    <dgm:cxn modelId="{9D2FF72F-45DE-478D-9E61-E1DDF6FDA8B3}" type="presParOf" srcId="{C90F8108-735D-4E24-95B8-D2DFB9F99DFA}" destId="{B4C267A5-8CA3-4A17-9911-FF9EDFD33BAC}" srcOrd="1" destOrd="0" presId="urn:microsoft.com/office/officeart/2005/8/layout/orgChart1"/>
    <dgm:cxn modelId="{0AFC7733-179C-474D-B5CB-986B38DFBF9F}" type="presParOf" srcId="{C90F8108-735D-4E24-95B8-D2DFB9F99DFA}" destId="{158B9120-7897-41F2-A7E7-3C4AA0F1C9B8}" srcOrd="2" destOrd="0" presId="urn:microsoft.com/office/officeart/2005/8/layout/orgChart1"/>
    <dgm:cxn modelId="{A253F6CF-B83B-4BCD-985A-971A956E64E5}" type="presParOf" srcId="{AED88FDB-68DE-4561-BBAD-8CE1DCD8C14F}" destId="{8F4C33BD-396C-43FE-A5C0-EDE0936780EE}" srcOrd="2" destOrd="0" presId="urn:microsoft.com/office/officeart/2005/8/layout/orgChart1"/>
    <dgm:cxn modelId="{5E487CC1-F498-48CA-AE9F-41F9E2DE6BF6}" type="presParOf" srcId="{AED88FDB-68DE-4561-BBAD-8CE1DCD8C14F}" destId="{92BB425B-D916-4CB0-9451-6AFA48C2A9D6}" srcOrd="3" destOrd="0" presId="urn:microsoft.com/office/officeart/2005/8/layout/orgChart1"/>
    <dgm:cxn modelId="{4C0EE63A-1A9E-48DA-968E-5E6B1CB3040C}" type="presParOf" srcId="{92BB425B-D916-4CB0-9451-6AFA48C2A9D6}" destId="{F1E33B32-EF64-425D-8069-668D2987884C}" srcOrd="0" destOrd="0" presId="urn:microsoft.com/office/officeart/2005/8/layout/orgChart1"/>
    <dgm:cxn modelId="{5D7D8D3C-4FB3-46F7-B2EB-2D658834642F}" type="presParOf" srcId="{F1E33B32-EF64-425D-8069-668D2987884C}" destId="{6B366133-0CB3-41FC-B89D-F99F39B22E60}" srcOrd="0" destOrd="0" presId="urn:microsoft.com/office/officeart/2005/8/layout/orgChart1"/>
    <dgm:cxn modelId="{0B9C5D2C-3C9E-4E36-B0B0-BB135A9D17F4}" type="presParOf" srcId="{F1E33B32-EF64-425D-8069-668D2987884C}" destId="{295A71EF-1221-4845-904C-0888612E2A87}" srcOrd="1" destOrd="0" presId="urn:microsoft.com/office/officeart/2005/8/layout/orgChart1"/>
    <dgm:cxn modelId="{D1B13E0B-8A3B-42FD-8D22-17F69C516E8A}" type="presParOf" srcId="{92BB425B-D916-4CB0-9451-6AFA48C2A9D6}" destId="{3F3E6FFE-EAF7-437B-83BB-CADF652CA053}" srcOrd="1" destOrd="0" presId="urn:microsoft.com/office/officeart/2005/8/layout/orgChart1"/>
    <dgm:cxn modelId="{38D73AC4-5982-4A2F-A6D8-FF8AAA1EBF1E}" type="presParOf" srcId="{92BB425B-D916-4CB0-9451-6AFA48C2A9D6}" destId="{7267DB4F-5A88-4EAF-8E19-6ECF92FCF44A}" srcOrd="2" destOrd="0" presId="urn:microsoft.com/office/officeart/2005/8/layout/orgChart1"/>
    <dgm:cxn modelId="{A8514323-E072-4D17-B7F3-324485481A8C}" type="presParOf" srcId="{4BFD2101-1348-47C0-B9F1-F554CF8602EC}" destId="{3561FD3B-A170-4DAA-9FFF-C98CF2193E77}" srcOrd="2" destOrd="0" presId="urn:microsoft.com/office/officeart/2005/8/layout/orgChart1"/>
    <dgm:cxn modelId="{2548C415-0583-40E2-B2C7-5C970F931AB2}" type="presParOf" srcId="{EB9932FC-66FA-4F20-8D48-54AB5D511012}" destId="{FEE0791B-8497-4424-B000-FBDDB9E1B3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C33BD-396C-43FE-A5C0-EDE0936780EE}">
      <dsp:nvSpPr>
        <dsp:cNvPr id="0" name=""/>
        <dsp:cNvSpPr/>
      </dsp:nvSpPr>
      <dsp:spPr>
        <a:xfrm>
          <a:off x="7601795" y="2519354"/>
          <a:ext cx="91440" cy="483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207"/>
              </a:lnTo>
              <a:lnTo>
                <a:pt x="107669" y="483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906BF-27A6-44A7-BDD3-04A60D92D67A}">
      <dsp:nvSpPr>
        <dsp:cNvPr id="0" name=""/>
        <dsp:cNvSpPr/>
      </dsp:nvSpPr>
      <dsp:spPr>
        <a:xfrm>
          <a:off x="7601795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AC393-4085-4821-8C4A-0E79A3A5ED7A}">
      <dsp:nvSpPr>
        <dsp:cNvPr id="0" name=""/>
        <dsp:cNvSpPr/>
      </dsp:nvSpPr>
      <dsp:spPr>
        <a:xfrm>
          <a:off x="4012375" y="2183146"/>
          <a:ext cx="38003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344"/>
              </a:lnTo>
              <a:lnTo>
                <a:pt x="3800339" y="86344"/>
              </a:lnTo>
              <a:lnTo>
                <a:pt x="3800339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55586-06C3-4DBB-BA11-4DE7F75DC5A3}">
      <dsp:nvSpPr>
        <dsp:cNvPr id="0" name=""/>
        <dsp:cNvSpPr/>
      </dsp:nvSpPr>
      <dsp:spPr>
        <a:xfrm>
          <a:off x="7102068" y="2519354"/>
          <a:ext cx="91440" cy="224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325"/>
              </a:lnTo>
              <a:lnTo>
                <a:pt x="107669" y="224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BDFFC-B2BD-45BA-9851-8A67E8B470BE}">
      <dsp:nvSpPr>
        <dsp:cNvPr id="0" name=""/>
        <dsp:cNvSpPr/>
      </dsp:nvSpPr>
      <dsp:spPr>
        <a:xfrm>
          <a:off x="4012375" y="2183146"/>
          <a:ext cx="33006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344"/>
              </a:lnTo>
              <a:lnTo>
                <a:pt x="3300612" y="86344"/>
              </a:lnTo>
              <a:lnTo>
                <a:pt x="3300612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3E0C1-02A5-40C7-BA61-D164BA29CAC0}">
      <dsp:nvSpPr>
        <dsp:cNvPr id="0" name=""/>
        <dsp:cNvSpPr/>
      </dsp:nvSpPr>
      <dsp:spPr>
        <a:xfrm>
          <a:off x="6602340" y="2519354"/>
          <a:ext cx="91440" cy="558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8015"/>
              </a:lnTo>
              <a:lnTo>
                <a:pt x="107669" y="558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D720F-22C4-42C4-BB87-D2D34ADB21D9}">
      <dsp:nvSpPr>
        <dsp:cNvPr id="0" name=""/>
        <dsp:cNvSpPr/>
      </dsp:nvSpPr>
      <dsp:spPr>
        <a:xfrm>
          <a:off x="6602340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F29F9-0563-462E-A121-54C9072DACEB}">
      <dsp:nvSpPr>
        <dsp:cNvPr id="0" name=""/>
        <dsp:cNvSpPr/>
      </dsp:nvSpPr>
      <dsp:spPr>
        <a:xfrm>
          <a:off x="4012375" y="2183146"/>
          <a:ext cx="28008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344"/>
              </a:lnTo>
              <a:lnTo>
                <a:pt x="2800884" y="86344"/>
              </a:lnTo>
              <a:lnTo>
                <a:pt x="2800884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64D25-995A-4627-AEE2-31077DD6535C}">
      <dsp:nvSpPr>
        <dsp:cNvPr id="0" name=""/>
        <dsp:cNvSpPr/>
      </dsp:nvSpPr>
      <dsp:spPr>
        <a:xfrm>
          <a:off x="6088618" y="2594032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10002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F7D71-5A8F-4FF9-82C2-14F9038536CF}">
      <dsp:nvSpPr>
        <dsp:cNvPr id="0" name=""/>
        <dsp:cNvSpPr/>
      </dsp:nvSpPr>
      <dsp:spPr>
        <a:xfrm>
          <a:off x="4012375" y="2183146"/>
          <a:ext cx="2293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344"/>
              </a:lnTo>
              <a:lnTo>
                <a:pt x="2293382" y="86344"/>
              </a:lnTo>
              <a:lnTo>
                <a:pt x="2293382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6DC4E-E901-4EBC-A30F-F04B1F45D9B1}">
      <dsp:nvSpPr>
        <dsp:cNvPr id="0" name=""/>
        <dsp:cNvSpPr/>
      </dsp:nvSpPr>
      <dsp:spPr>
        <a:xfrm>
          <a:off x="5587335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F8795-C785-4A49-A611-00B61246AF74}">
      <dsp:nvSpPr>
        <dsp:cNvPr id="0" name=""/>
        <dsp:cNvSpPr/>
      </dsp:nvSpPr>
      <dsp:spPr>
        <a:xfrm>
          <a:off x="4012375" y="2183146"/>
          <a:ext cx="1785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344"/>
              </a:lnTo>
              <a:lnTo>
                <a:pt x="1785879" y="86344"/>
              </a:lnTo>
              <a:lnTo>
                <a:pt x="1785879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AC9A3-932B-408C-A137-19567FE02EAC}">
      <dsp:nvSpPr>
        <dsp:cNvPr id="0" name=""/>
        <dsp:cNvSpPr/>
      </dsp:nvSpPr>
      <dsp:spPr>
        <a:xfrm>
          <a:off x="5087608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E934A-4804-4FFC-9BD2-6529480BB37F}">
      <dsp:nvSpPr>
        <dsp:cNvPr id="0" name=""/>
        <dsp:cNvSpPr/>
      </dsp:nvSpPr>
      <dsp:spPr>
        <a:xfrm>
          <a:off x="4012375" y="2183146"/>
          <a:ext cx="1286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344"/>
              </a:lnTo>
              <a:lnTo>
                <a:pt x="1286152" y="86344"/>
              </a:lnTo>
              <a:lnTo>
                <a:pt x="1286152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3F8CC-D4F3-4DED-B70E-2CA12D71012E}">
      <dsp:nvSpPr>
        <dsp:cNvPr id="0" name=""/>
        <dsp:cNvSpPr/>
      </dsp:nvSpPr>
      <dsp:spPr>
        <a:xfrm>
          <a:off x="4587880" y="2519354"/>
          <a:ext cx="91440" cy="483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207"/>
              </a:lnTo>
              <a:lnTo>
                <a:pt x="107669" y="483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AF993-9F5E-4869-B879-7B88C39C11B3}">
      <dsp:nvSpPr>
        <dsp:cNvPr id="0" name=""/>
        <dsp:cNvSpPr/>
      </dsp:nvSpPr>
      <dsp:spPr>
        <a:xfrm>
          <a:off x="4587880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801F1-C139-40F9-8A87-D6C642C43AA3}">
      <dsp:nvSpPr>
        <dsp:cNvPr id="0" name=""/>
        <dsp:cNvSpPr/>
      </dsp:nvSpPr>
      <dsp:spPr>
        <a:xfrm>
          <a:off x="4012375" y="2183146"/>
          <a:ext cx="7864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344"/>
              </a:lnTo>
              <a:lnTo>
                <a:pt x="786424" y="86344"/>
              </a:lnTo>
              <a:lnTo>
                <a:pt x="786424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65570-5406-4C6B-9C20-083C321876C6}">
      <dsp:nvSpPr>
        <dsp:cNvPr id="0" name=""/>
        <dsp:cNvSpPr/>
      </dsp:nvSpPr>
      <dsp:spPr>
        <a:xfrm>
          <a:off x="4088153" y="2519354"/>
          <a:ext cx="91440" cy="483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207"/>
              </a:lnTo>
              <a:lnTo>
                <a:pt x="107669" y="483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A90DE-188B-4EBE-982B-73B521F4CF63}">
      <dsp:nvSpPr>
        <dsp:cNvPr id="0" name=""/>
        <dsp:cNvSpPr/>
      </dsp:nvSpPr>
      <dsp:spPr>
        <a:xfrm>
          <a:off x="4088153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7E665-15B3-495E-AC90-1A61F6277557}">
      <dsp:nvSpPr>
        <dsp:cNvPr id="0" name=""/>
        <dsp:cNvSpPr/>
      </dsp:nvSpPr>
      <dsp:spPr>
        <a:xfrm>
          <a:off x="4012375" y="2183146"/>
          <a:ext cx="286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344"/>
              </a:lnTo>
              <a:lnTo>
                <a:pt x="286697" y="86344"/>
              </a:lnTo>
              <a:lnTo>
                <a:pt x="286697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725DB-B51D-46C6-9B47-C5068317ED38}">
      <dsp:nvSpPr>
        <dsp:cNvPr id="0" name=""/>
        <dsp:cNvSpPr/>
      </dsp:nvSpPr>
      <dsp:spPr>
        <a:xfrm>
          <a:off x="3588425" y="2519354"/>
          <a:ext cx="91440" cy="776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6436"/>
              </a:lnTo>
              <a:lnTo>
                <a:pt x="107669" y="776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C1070-986E-4AE7-9BD4-11F8620F0C10}">
      <dsp:nvSpPr>
        <dsp:cNvPr id="0" name=""/>
        <dsp:cNvSpPr/>
      </dsp:nvSpPr>
      <dsp:spPr>
        <a:xfrm>
          <a:off x="3588425" y="2519354"/>
          <a:ext cx="91440" cy="483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207"/>
              </a:lnTo>
              <a:lnTo>
                <a:pt x="107669" y="483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B3778-84E5-44C8-94F8-82E21952B525}">
      <dsp:nvSpPr>
        <dsp:cNvPr id="0" name=""/>
        <dsp:cNvSpPr/>
      </dsp:nvSpPr>
      <dsp:spPr>
        <a:xfrm>
          <a:off x="3588425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B435D-5E58-4432-889A-8BA09764EC04}">
      <dsp:nvSpPr>
        <dsp:cNvPr id="0" name=""/>
        <dsp:cNvSpPr/>
      </dsp:nvSpPr>
      <dsp:spPr>
        <a:xfrm>
          <a:off x="3799344" y="2183146"/>
          <a:ext cx="213030" cy="91440"/>
        </a:xfrm>
        <a:custGeom>
          <a:avLst/>
          <a:gdLst/>
          <a:ahLst/>
          <a:cxnLst/>
          <a:rect l="0" t="0" r="0" b="0"/>
          <a:pathLst>
            <a:path>
              <a:moveTo>
                <a:pt x="213030" y="45720"/>
              </a:moveTo>
              <a:lnTo>
                <a:pt x="213030" y="86344"/>
              </a:lnTo>
              <a:lnTo>
                <a:pt x="0" y="86344"/>
              </a:lnTo>
              <a:lnTo>
                <a:pt x="0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A6005-28DC-4892-B2D3-754528C5467E}">
      <dsp:nvSpPr>
        <dsp:cNvPr id="0" name=""/>
        <dsp:cNvSpPr/>
      </dsp:nvSpPr>
      <dsp:spPr>
        <a:xfrm>
          <a:off x="2999481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B47A3-EAE1-4967-AF75-930DDD36E221}">
      <dsp:nvSpPr>
        <dsp:cNvPr id="0" name=""/>
        <dsp:cNvSpPr/>
      </dsp:nvSpPr>
      <dsp:spPr>
        <a:xfrm>
          <a:off x="3210401" y="2183146"/>
          <a:ext cx="801974" cy="91440"/>
        </a:xfrm>
        <a:custGeom>
          <a:avLst/>
          <a:gdLst/>
          <a:ahLst/>
          <a:cxnLst/>
          <a:rect l="0" t="0" r="0" b="0"/>
          <a:pathLst>
            <a:path>
              <a:moveTo>
                <a:pt x="801974" y="45720"/>
              </a:moveTo>
              <a:lnTo>
                <a:pt x="801974" y="86344"/>
              </a:lnTo>
              <a:lnTo>
                <a:pt x="0" y="86344"/>
              </a:lnTo>
              <a:lnTo>
                <a:pt x="0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FC8CA-3C9D-403E-A576-073A77F561D4}">
      <dsp:nvSpPr>
        <dsp:cNvPr id="0" name=""/>
        <dsp:cNvSpPr/>
      </dsp:nvSpPr>
      <dsp:spPr>
        <a:xfrm>
          <a:off x="2499754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29064-DAAF-4B5A-9B01-0D4421341C71}">
      <dsp:nvSpPr>
        <dsp:cNvPr id="0" name=""/>
        <dsp:cNvSpPr/>
      </dsp:nvSpPr>
      <dsp:spPr>
        <a:xfrm>
          <a:off x="2710673" y="2183146"/>
          <a:ext cx="130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1301701" y="45720"/>
              </a:moveTo>
              <a:lnTo>
                <a:pt x="1301701" y="86344"/>
              </a:lnTo>
              <a:lnTo>
                <a:pt x="0" y="86344"/>
              </a:lnTo>
              <a:lnTo>
                <a:pt x="0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BE572-70D6-448C-B6ED-1F7DFA940B5B}">
      <dsp:nvSpPr>
        <dsp:cNvPr id="0" name=""/>
        <dsp:cNvSpPr/>
      </dsp:nvSpPr>
      <dsp:spPr>
        <a:xfrm>
          <a:off x="2000026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B56FA-F3B3-46D1-8933-1DFF60C2C97E}">
      <dsp:nvSpPr>
        <dsp:cNvPr id="0" name=""/>
        <dsp:cNvSpPr/>
      </dsp:nvSpPr>
      <dsp:spPr>
        <a:xfrm>
          <a:off x="2210945" y="2183146"/>
          <a:ext cx="1801429" cy="91440"/>
        </a:xfrm>
        <a:custGeom>
          <a:avLst/>
          <a:gdLst/>
          <a:ahLst/>
          <a:cxnLst/>
          <a:rect l="0" t="0" r="0" b="0"/>
          <a:pathLst>
            <a:path>
              <a:moveTo>
                <a:pt x="1801429" y="45720"/>
              </a:moveTo>
              <a:lnTo>
                <a:pt x="1801429" y="86344"/>
              </a:lnTo>
              <a:lnTo>
                <a:pt x="0" y="86344"/>
              </a:lnTo>
              <a:lnTo>
                <a:pt x="0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7EAA9-2FE1-43FC-81A5-B26BD1D47333}">
      <dsp:nvSpPr>
        <dsp:cNvPr id="0" name=""/>
        <dsp:cNvSpPr/>
      </dsp:nvSpPr>
      <dsp:spPr>
        <a:xfrm>
          <a:off x="1500299" y="2519354"/>
          <a:ext cx="91440" cy="483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207"/>
              </a:lnTo>
              <a:lnTo>
                <a:pt x="107669" y="483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7B417-9580-4B2D-9EA1-C42F250C99B1}">
      <dsp:nvSpPr>
        <dsp:cNvPr id="0" name=""/>
        <dsp:cNvSpPr/>
      </dsp:nvSpPr>
      <dsp:spPr>
        <a:xfrm>
          <a:off x="1500299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19664-1BC4-4D76-84C0-1C914D1CB1F4}">
      <dsp:nvSpPr>
        <dsp:cNvPr id="0" name=""/>
        <dsp:cNvSpPr/>
      </dsp:nvSpPr>
      <dsp:spPr>
        <a:xfrm>
          <a:off x="1711218" y="2183146"/>
          <a:ext cx="2301156" cy="91440"/>
        </a:xfrm>
        <a:custGeom>
          <a:avLst/>
          <a:gdLst/>
          <a:ahLst/>
          <a:cxnLst/>
          <a:rect l="0" t="0" r="0" b="0"/>
          <a:pathLst>
            <a:path>
              <a:moveTo>
                <a:pt x="2301156" y="45720"/>
              </a:moveTo>
              <a:lnTo>
                <a:pt x="2301156" y="86344"/>
              </a:lnTo>
              <a:lnTo>
                <a:pt x="0" y="86344"/>
              </a:lnTo>
              <a:lnTo>
                <a:pt x="0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00038-B086-4287-9267-6CF214C03715}">
      <dsp:nvSpPr>
        <dsp:cNvPr id="0" name=""/>
        <dsp:cNvSpPr/>
      </dsp:nvSpPr>
      <dsp:spPr>
        <a:xfrm>
          <a:off x="1000571" y="2519354"/>
          <a:ext cx="91440" cy="2302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213"/>
              </a:lnTo>
              <a:lnTo>
                <a:pt x="107669" y="2302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7658D-ED27-4136-B64D-FEAB5436F55D}">
      <dsp:nvSpPr>
        <dsp:cNvPr id="0" name=""/>
        <dsp:cNvSpPr/>
      </dsp:nvSpPr>
      <dsp:spPr>
        <a:xfrm>
          <a:off x="1211490" y="2183146"/>
          <a:ext cx="2800884" cy="91440"/>
        </a:xfrm>
        <a:custGeom>
          <a:avLst/>
          <a:gdLst/>
          <a:ahLst/>
          <a:cxnLst/>
          <a:rect l="0" t="0" r="0" b="0"/>
          <a:pathLst>
            <a:path>
              <a:moveTo>
                <a:pt x="2800884" y="45720"/>
              </a:moveTo>
              <a:lnTo>
                <a:pt x="2800884" y="86344"/>
              </a:lnTo>
              <a:lnTo>
                <a:pt x="0" y="86344"/>
              </a:lnTo>
              <a:lnTo>
                <a:pt x="0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894B-6A3C-4209-AE67-9FC8D1409DE0}">
      <dsp:nvSpPr>
        <dsp:cNvPr id="0" name=""/>
        <dsp:cNvSpPr/>
      </dsp:nvSpPr>
      <dsp:spPr>
        <a:xfrm>
          <a:off x="500843" y="2519354"/>
          <a:ext cx="91440" cy="2259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94"/>
              </a:lnTo>
              <a:lnTo>
                <a:pt x="107669" y="2259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8B2A5-1B1B-4BAE-8F31-4FB21BD0FFC2}">
      <dsp:nvSpPr>
        <dsp:cNvPr id="0" name=""/>
        <dsp:cNvSpPr/>
      </dsp:nvSpPr>
      <dsp:spPr>
        <a:xfrm>
          <a:off x="711762" y="2183146"/>
          <a:ext cx="3300612" cy="91440"/>
        </a:xfrm>
        <a:custGeom>
          <a:avLst/>
          <a:gdLst/>
          <a:ahLst/>
          <a:cxnLst/>
          <a:rect l="0" t="0" r="0" b="0"/>
          <a:pathLst>
            <a:path>
              <a:moveTo>
                <a:pt x="3300612" y="45720"/>
              </a:moveTo>
              <a:lnTo>
                <a:pt x="3300612" y="86344"/>
              </a:lnTo>
              <a:lnTo>
                <a:pt x="0" y="86344"/>
              </a:lnTo>
              <a:lnTo>
                <a:pt x="0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50225-5315-4122-9219-F71D8EF19F39}">
      <dsp:nvSpPr>
        <dsp:cNvPr id="0" name=""/>
        <dsp:cNvSpPr/>
      </dsp:nvSpPr>
      <dsp:spPr>
        <a:xfrm>
          <a:off x="1116" y="2519354"/>
          <a:ext cx="91440" cy="483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207"/>
              </a:lnTo>
              <a:lnTo>
                <a:pt x="107669" y="483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AAC9-46E6-4D5D-88D4-C49173FCB2EE}">
      <dsp:nvSpPr>
        <dsp:cNvPr id="0" name=""/>
        <dsp:cNvSpPr/>
      </dsp:nvSpPr>
      <dsp:spPr>
        <a:xfrm>
          <a:off x="1116" y="2519354"/>
          <a:ext cx="91440" cy="189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979"/>
              </a:lnTo>
              <a:lnTo>
                <a:pt x="107669" y="18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B23D3-276A-4AFE-B0E0-8C845237ED8A}">
      <dsp:nvSpPr>
        <dsp:cNvPr id="0" name=""/>
        <dsp:cNvSpPr/>
      </dsp:nvSpPr>
      <dsp:spPr>
        <a:xfrm>
          <a:off x="212035" y="2183146"/>
          <a:ext cx="3800339" cy="91440"/>
        </a:xfrm>
        <a:custGeom>
          <a:avLst/>
          <a:gdLst/>
          <a:ahLst/>
          <a:cxnLst/>
          <a:rect l="0" t="0" r="0" b="0"/>
          <a:pathLst>
            <a:path>
              <a:moveTo>
                <a:pt x="3800339" y="45720"/>
              </a:moveTo>
              <a:lnTo>
                <a:pt x="3800339" y="86344"/>
              </a:lnTo>
              <a:lnTo>
                <a:pt x="0" y="86344"/>
              </a:lnTo>
              <a:lnTo>
                <a:pt x="0" y="129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F598E-0A39-46C0-AE54-3DD7BDC98399}">
      <dsp:nvSpPr>
        <dsp:cNvPr id="0" name=""/>
        <dsp:cNvSpPr/>
      </dsp:nvSpPr>
      <dsp:spPr>
        <a:xfrm>
          <a:off x="3805876" y="2022367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Seismic Prediction System</a:t>
          </a:r>
        </a:p>
      </dsp:txBody>
      <dsp:txXfrm>
        <a:off x="3805876" y="2022367"/>
        <a:ext cx="412998" cy="206499"/>
      </dsp:txXfrm>
    </dsp:sp>
    <dsp:sp modelId="{E537CC43-C7F9-4C8B-B5C6-0885321E0773}">
      <dsp:nvSpPr>
        <dsp:cNvPr id="0" name=""/>
        <dsp:cNvSpPr/>
      </dsp:nvSpPr>
      <dsp:spPr>
        <a:xfrm>
          <a:off x="5536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1.0 Wave Detection</a:t>
          </a:r>
        </a:p>
      </dsp:txBody>
      <dsp:txXfrm>
        <a:off x="5536" y="2312855"/>
        <a:ext cx="412998" cy="206499"/>
      </dsp:txXfrm>
    </dsp:sp>
    <dsp:sp modelId="{5D1D9D8C-BE85-4678-966E-5F07EFE48B47}">
      <dsp:nvSpPr>
        <dsp:cNvPr id="0" name=""/>
        <dsp:cNvSpPr/>
      </dsp:nvSpPr>
      <dsp:spPr>
        <a:xfrm>
          <a:off x="108785" y="2606083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1.1 P-Waves &gt;2.0</a:t>
          </a:r>
        </a:p>
      </dsp:txBody>
      <dsp:txXfrm>
        <a:off x="108785" y="2606083"/>
        <a:ext cx="412998" cy="206499"/>
      </dsp:txXfrm>
    </dsp:sp>
    <dsp:sp modelId="{97AD44E7-3657-4261-A0C1-70B8F96E69D3}">
      <dsp:nvSpPr>
        <dsp:cNvPr id="0" name=""/>
        <dsp:cNvSpPr/>
      </dsp:nvSpPr>
      <dsp:spPr>
        <a:xfrm>
          <a:off x="108785" y="2899312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1.2 S-Waves &gt;2.0</a:t>
          </a:r>
        </a:p>
      </dsp:txBody>
      <dsp:txXfrm>
        <a:off x="108785" y="2899312"/>
        <a:ext cx="412998" cy="206499"/>
      </dsp:txXfrm>
    </dsp:sp>
    <dsp:sp modelId="{644CC7B2-B2EA-44EA-9126-075C7EAD54DE}">
      <dsp:nvSpPr>
        <dsp:cNvPr id="0" name=""/>
        <dsp:cNvSpPr/>
      </dsp:nvSpPr>
      <dsp:spPr>
        <a:xfrm>
          <a:off x="505263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2.0 GPS Enabled</a:t>
          </a:r>
        </a:p>
      </dsp:txBody>
      <dsp:txXfrm>
        <a:off x="505263" y="2312855"/>
        <a:ext cx="412998" cy="206499"/>
      </dsp:txXfrm>
    </dsp:sp>
    <dsp:sp modelId="{4BB532BE-128C-439A-8D83-C814E9590725}">
      <dsp:nvSpPr>
        <dsp:cNvPr id="0" name=""/>
        <dsp:cNvSpPr/>
      </dsp:nvSpPr>
      <dsp:spPr>
        <a:xfrm>
          <a:off x="608513" y="2606083"/>
          <a:ext cx="412998" cy="278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2.1 Tectonic Plate Movement</a:t>
          </a:r>
        </a:p>
      </dsp:txBody>
      <dsp:txXfrm>
        <a:off x="608513" y="2606083"/>
        <a:ext cx="412998" cy="278530"/>
      </dsp:txXfrm>
    </dsp:sp>
    <dsp:sp modelId="{0E52DA3C-55C3-4850-A495-3F318110BE1A}">
      <dsp:nvSpPr>
        <dsp:cNvPr id="0" name=""/>
        <dsp:cNvSpPr/>
      </dsp:nvSpPr>
      <dsp:spPr>
        <a:xfrm>
          <a:off x="1004991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3.0 Data Storage </a:t>
          </a:r>
        </a:p>
      </dsp:txBody>
      <dsp:txXfrm>
        <a:off x="1004991" y="2312855"/>
        <a:ext cx="412998" cy="206499"/>
      </dsp:txXfrm>
    </dsp:sp>
    <dsp:sp modelId="{78EF1AEE-601D-4414-9988-10EB8D57B066}">
      <dsp:nvSpPr>
        <dsp:cNvPr id="0" name=""/>
        <dsp:cNvSpPr/>
      </dsp:nvSpPr>
      <dsp:spPr>
        <a:xfrm>
          <a:off x="1108241" y="2606083"/>
          <a:ext cx="412998" cy="286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3.1 Data Inputs</a:t>
          </a:r>
        </a:p>
      </dsp:txBody>
      <dsp:txXfrm>
        <a:off x="1108241" y="2606083"/>
        <a:ext cx="412998" cy="286967"/>
      </dsp:txXfrm>
    </dsp:sp>
    <dsp:sp modelId="{BA6593F1-DC16-478D-8868-E963D8C0A07E}">
      <dsp:nvSpPr>
        <dsp:cNvPr id="0" name=""/>
        <dsp:cNvSpPr/>
      </dsp:nvSpPr>
      <dsp:spPr>
        <a:xfrm>
          <a:off x="1504719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4.0 Data Access</a:t>
          </a:r>
        </a:p>
      </dsp:txBody>
      <dsp:txXfrm>
        <a:off x="1504719" y="2312855"/>
        <a:ext cx="412998" cy="206499"/>
      </dsp:txXfrm>
    </dsp:sp>
    <dsp:sp modelId="{C1D3B285-932F-4E33-93F7-888437D0B6D2}">
      <dsp:nvSpPr>
        <dsp:cNvPr id="0" name=""/>
        <dsp:cNvSpPr/>
      </dsp:nvSpPr>
      <dsp:spPr>
        <a:xfrm>
          <a:off x="1607968" y="2606083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4.1 Data Retrieval</a:t>
          </a:r>
        </a:p>
      </dsp:txBody>
      <dsp:txXfrm>
        <a:off x="1607968" y="2606083"/>
        <a:ext cx="412998" cy="206499"/>
      </dsp:txXfrm>
    </dsp:sp>
    <dsp:sp modelId="{C20B8DCE-4137-4A07-B16C-E3CCD7ABB6BE}">
      <dsp:nvSpPr>
        <dsp:cNvPr id="0" name=""/>
        <dsp:cNvSpPr/>
      </dsp:nvSpPr>
      <dsp:spPr>
        <a:xfrm>
          <a:off x="1607968" y="2899312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4.2 Data Analysis</a:t>
          </a:r>
        </a:p>
      </dsp:txBody>
      <dsp:txXfrm>
        <a:off x="1607968" y="2899312"/>
        <a:ext cx="412998" cy="206499"/>
      </dsp:txXfrm>
    </dsp:sp>
    <dsp:sp modelId="{50437DD9-5F35-472E-92D5-D3CC08EEDF1F}">
      <dsp:nvSpPr>
        <dsp:cNvPr id="0" name=""/>
        <dsp:cNvSpPr/>
      </dsp:nvSpPr>
      <dsp:spPr>
        <a:xfrm>
          <a:off x="2004446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5.0 Applied Earthquake Analytics</a:t>
          </a:r>
        </a:p>
      </dsp:txBody>
      <dsp:txXfrm>
        <a:off x="2004446" y="2312855"/>
        <a:ext cx="412998" cy="206499"/>
      </dsp:txXfrm>
    </dsp:sp>
    <dsp:sp modelId="{6AF9C21E-22D3-43D6-89FF-75869C400BB1}">
      <dsp:nvSpPr>
        <dsp:cNvPr id="0" name=""/>
        <dsp:cNvSpPr/>
      </dsp:nvSpPr>
      <dsp:spPr>
        <a:xfrm>
          <a:off x="2107696" y="2606083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5.1 Stored Data Conversion</a:t>
          </a:r>
        </a:p>
      </dsp:txBody>
      <dsp:txXfrm>
        <a:off x="2107696" y="2606083"/>
        <a:ext cx="412998" cy="206499"/>
      </dsp:txXfrm>
    </dsp:sp>
    <dsp:sp modelId="{AE93ACF7-815C-4684-8503-393190FB4D3F}">
      <dsp:nvSpPr>
        <dsp:cNvPr id="0" name=""/>
        <dsp:cNvSpPr/>
      </dsp:nvSpPr>
      <dsp:spPr>
        <a:xfrm>
          <a:off x="2504174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6.0 Network Interface</a:t>
          </a:r>
        </a:p>
      </dsp:txBody>
      <dsp:txXfrm>
        <a:off x="2504174" y="2312855"/>
        <a:ext cx="412998" cy="206499"/>
      </dsp:txXfrm>
    </dsp:sp>
    <dsp:sp modelId="{63EBE00B-03B3-4970-BC8C-E038A2A7262D}">
      <dsp:nvSpPr>
        <dsp:cNvPr id="0" name=""/>
        <dsp:cNvSpPr/>
      </dsp:nvSpPr>
      <dsp:spPr>
        <a:xfrm>
          <a:off x="2607424" y="2606083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6.1 Network Integration</a:t>
          </a:r>
        </a:p>
      </dsp:txBody>
      <dsp:txXfrm>
        <a:off x="2607424" y="2606083"/>
        <a:ext cx="412998" cy="206499"/>
      </dsp:txXfrm>
    </dsp:sp>
    <dsp:sp modelId="{80FF8356-1DD1-439E-A28B-A0C9324CC537}">
      <dsp:nvSpPr>
        <dsp:cNvPr id="0" name=""/>
        <dsp:cNvSpPr/>
      </dsp:nvSpPr>
      <dsp:spPr>
        <a:xfrm>
          <a:off x="3003902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7.0 Component Data Transfer</a:t>
          </a:r>
        </a:p>
      </dsp:txBody>
      <dsp:txXfrm>
        <a:off x="3003902" y="2312855"/>
        <a:ext cx="412998" cy="206499"/>
      </dsp:txXfrm>
    </dsp:sp>
    <dsp:sp modelId="{275C8EE3-EB7A-498C-A942-0C0437D120B9}">
      <dsp:nvSpPr>
        <dsp:cNvPr id="0" name=""/>
        <dsp:cNvSpPr/>
      </dsp:nvSpPr>
      <dsp:spPr>
        <a:xfrm>
          <a:off x="3107151" y="2606083"/>
          <a:ext cx="502213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7.1 Communications</a:t>
          </a:r>
        </a:p>
      </dsp:txBody>
      <dsp:txXfrm>
        <a:off x="3107151" y="2606083"/>
        <a:ext cx="502213" cy="206499"/>
      </dsp:txXfrm>
    </dsp:sp>
    <dsp:sp modelId="{36AECA91-A34B-478B-8437-5ADAC136C771}">
      <dsp:nvSpPr>
        <dsp:cNvPr id="0" name=""/>
        <dsp:cNvSpPr/>
      </dsp:nvSpPr>
      <dsp:spPr>
        <a:xfrm>
          <a:off x="3592845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8.0 Data Collection Sources</a:t>
          </a:r>
        </a:p>
      </dsp:txBody>
      <dsp:txXfrm>
        <a:off x="3592845" y="2312855"/>
        <a:ext cx="412998" cy="206499"/>
      </dsp:txXfrm>
    </dsp:sp>
    <dsp:sp modelId="{C80BF9EB-CB2E-4D67-9325-06F62F9C8842}">
      <dsp:nvSpPr>
        <dsp:cNvPr id="0" name=""/>
        <dsp:cNvSpPr/>
      </dsp:nvSpPr>
      <dsp:spPr>
        <a:xfrm>
          <a:off x="3696095" y="2606083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8.1 Seismographs</a:t>
          </a:r>
        </a:p>
      </dsp:txBody>
      <dsp:txXfrm>
        <a:off x="3696095" y="2606083"/>
        <a:ext cx="412998" cy="206499"/>
      </dsp:txXfrm>
    </dsp:sp>
    <dsp:sp modelId="{686EAB8A-65E5-49F3-A2E7-B8342656C634}">
      <dsp:nvSpPr>
        <dsp:cNvPr id="0" name=""/>
        <dsp:cNvSpPr/>
      </dsp:nvSpPr>
      <dsp:spPr>
        <a:xfrm>
          <a:off x="3696095" y="2899312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8.2 Ground Motion Sensors</a:t>
          </a:r>
        </a:p>
      </dsp:txBody>
      <dsp:txXfrm>
        <a:off x="3696095" y="2899312"/>
        <a:ext cx="412998" cy="206499"/>
      </dsp:txXfrm>
    </dsp:sp>
    <dsp:sp modelId="{8EAFB0B1-7534-4D68-B570-467F70AF08C8}">
      <dsp:nvSpPr>
        <dsp:cNvPr id="0" name=""/>
        <dsp:cNvSpPr/>
      </dsp:nvSpPr>
      <dsp:spPr>
        <a:xfrm>
          <a:off x="3696095" y="3192541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8.3 GPS </a:t>
          </a:r>
        </a:p>
      </dsp:txBody>
      <dsp:txXfrm>
        <a:off x="3696095" y="3192541"/>
        <a:ext cx="412998" cy="206499"/>
      </dsp:txXfrm>
    </dsp:sp>
    <dsp:sp modelId="{64C062F8-3563-4133-97AD-D457F92D0CB4}">
      <dsp:nvSpPr>
        <dsp:cNvPr id="0" name=""/>
        <dsp:cNvSpPr/>
      </dsp:nvSpPr>
      <dsp:spPr>
        <a:xfrm>
          <a:off x="4092573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9.0 Real-time algorithm predictions</a:t>
          </a:r>
        </a:p>
      </dsp:txBody>
      <dsp:txXfrm>
        <a:off x="4092573" y="2312855"/>
        <a:ext cx="412998" cy="206499"/>
      </dsp:txXfrm>
    </dsp:sp>
    <dsp:sp modelId="{F04EA9E0-00F2-4B52-A41C-A8958DF9E820}">
      <dsp:nvSpPr>
        <dsp:cNvPr id="0" name=""/>
        <dsp:cNvSpPr/>
      </dsp:nvSpPr>
      <dsp:spPr>
        <a:xfrm>
          <a:off x="4195822" y="2606083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9.1 Adequate Timing</a:t>
          </a:r>
        </a:p>
      </dsp:txBody>
      <dsp:txXfrm>
        <a:off x="4195822" y="2606083"/>
        <a:ext cx="412998" cy="206499"/>
      </dsp:txXfrm>
    </dsp:sp>
    <dsp:sp modelId="{F9040954-BCFB-4607-80ED-95B67DF633BC}">
      <dsp:nvSpPr>
        <dsp:cNvPr id="0" name=""/>
        <dsp:cNvSpPr/>
      </dsp:nvSpPr>
      <dsp:spPr>
        <a:xfrm>
          <a:off x="4195822" y="2899312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9.2 Adequate Location</a:t>
          </a:r>
        </a:p>
      </dsp:txBody>
      <dsp:txXfrm>
        <a:off x="4195822" y="2899312"/>
        <a:ext cx="412998" cy="206499"/>
      </dsp:txXfrm>
    </dsp:sp>
    <dsp:sp modelId="{20E7D40D-4F36-478E-9C18-4E56C47D63B3}">
      <dsp:nvSpPr>
        <dsp:cNvPr id="0" name=""/>
        <dsp:cNvSpPr/>
      </dsp:nvSpPr>
      <dsp:spPr>
        <a:xfrm>
          <a:off x="4592300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10.0  Algorithm Inputs</a:t>
          </a:r>
        </a:p>
      </dsp:txBody>
      <dsp:txXfrm>
        <a:off x="4592300" y="2312855"/>
        <a:ext cx="412998" cy="206499"/>
      </dsp:txXfrm>
    </dsp:sp>
    <dsp:sp modelId="{0327D50C-8C65-44AD-AF55-F8F239BB0EB1}">
      <dsp:nvSpPr>
        <dsp:cNvPr id="0" name=""/>
        <dsp:cNvSpPr/>
      </dsp:nvSpPr>
      <dsp:spPr>
        <a:xfrm>
          <a:off x="4695550" y="2606083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10.1 Real-Time Data</a:t>
          </a:r>
        </a:p>
      </dsp:txBody>
      <dsp:txXfrm>
        <a:off x="4695550" y="2606083"/>
        <a:ext cx="412998" cy="206499"/>
      </dsp:txXfrm>
    </dsp:sp>
    <dsp:sp modelId="{64279267-452A-4F66-B7DA-950FDEDE0A0D}">
      <dsp:nvSpPr>
        <dsp:cNvPr id="0" name=""/>
        <dsp:cNvSpPr/>
      </dsp:nvSpPr>
      <dsp:spPr>
        <a:xfrm>
          <a:off x="4695550" y="2899312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10.2 Historical Data</a:t>
          </a:r>
        </a:p>
      </dsp:txBody>
      <dsp:txXfrm>
        <a:off x="4695550" y="2899312"/>
        <a:ext cx="412998" cy="206499"/>
      </dsp:txXfrm>
    </dsp:sp>
    <dsp:sp modelId="{4D815B7D-F570-4AA6-9004-B67B67360210}">
      <dsp:nvSpPr>
        <dsp:cNvPr id="0" name=""/>
        <dsp:cNvSpPr/>
      </dsp:nvSpPr>
      <dsp:spPr>
        <a:xfrm>
          <a:off x="5092028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11.0 Data Collection Operations</a:t>
          </a:r>
        </a:p>
      </dsp:txBody>
      <dsp:txXfrm>
        <a:off x="5092028" y="2312855"/>
        <a:ext cx="412998" cy="206499"/>
      </dsp:txXfrm>
    </dsp:sp>
    <dsp:sp modelId="{A9AF9561-F03A-4DA9-9E5C-81D86227AF94}">
      <dsp:nvSpPr>
        <dsp:cNvPr id="0" name=""/>
        <dsp:cNvSpPr/>
      </dsp:nvSpPr>
      <dsp:spPr>
        <a:xfrm>
          <a:off x="5195278" y="2606083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11.1 24/7 Data Collection</a:t>
          </a:r>
        </a:p>
      </dsp:txBody>
      <dsp:txXfrm>
        <a:off x="5195278" y="2606083"/>
        <a:ext cx="412998" cy="206499"/>
      </dsp:txXfrm>
    </dsp:sp>
    <dsp:sp modelId="{DE1A5EC3-B278-4795-B795-1D06199F2D03}">
      <dsp:nvSpPr>
        <dsp:cNvPr id="0" name=""/>
        <dsp:cNvSpPr/>
      </dsp:nvSpPr>
      <dsp:spPr>
        <a:xfrm>
          <a:off x="5591756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12.0  Data Process Operations</a:t>
          </a:r>
        </a:p>
      </dsp:txBody>
      <dsp:txXfrm>
        <a:off x="5591756" y="2312855"/>
        <a:ext cx="412998" cy="206499"/>
      </dsp:txXfrm>
    </dsp:sp>
    <dsp:sp modelId="{D90F40EC-F6C6-4E9D-90BD-BE2F1F7B21D7}">
      <dsp:nvSpPr>
        <dsp:cNvPr id="0" name=""/>
        <dsp:cNvSpPr/>
      </dsp:nvSpPr>
      <dsp:spPr>
        <a:xfrm>
          <a:off x="5695005" y="2606083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12.1 24/7 Data Processing</a:t>
          </a:r>
        </a:p>
      </dsp:txBody>
      <dsp:txXfrm>
        <a:off x="5695005" y="2606083"/>
        <a:ext cx="412998" cy="206499"/>
      </dsp:txXfrm>
    </dsp:sp>
    <dsp:sp modelId="{40AB534E-CABB-4FB1-8452-A79AC06B2A4D}">
      <dsp:nvSpPr>
        <dsp:cNvPr id="0" name=""/>
        <dsp:cNvSpPr/>
      </dsp:nvSpPr>
      <dsp:spPr>
        <a:xfrm>
          <a:off x="6091483" y="2312855"/>
          <a:ext cx="428547" cy="281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13.0 Earthquake Prediction Notifications</a:t>
          </a:r>
        </a:p>
      </dsp:txBody>
      <dsp:txXfrm>
        <a:off x="6091483" y="2312855"/>
        <a:ext cx="428547" cy="281177"/>
      </dsp:txXfrm>
    </dsp:sp>
    <dsp:sp modelId="{683833D7-A25A-4CF7-A26D-1A5AD0E7D075}">
      <dsp:nvSpPr>
        <dsp:cNvPr id="0" name=""/>
        <dsp:cNvSpPr/>
      </dsp:nvSpPr>
      <dsp:spPr>
        <a:xfrm>
          <a:off x="6198620" y="2680762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13.1 Notification Distribution</a:t>
          </a:r>
        </a:p>
      </dsp:txBody>
      <dsp:txXfrm>
        <a:off x="6198620" y="2680762"/>
        <a:ext cx="412998" cy="206499"/>
      </dsp:txXfrm>
    </dsp:sp>
    <dsp:sp modelId="{106E5038-82E9-4C95-BC83-716066BCDB90}">
      <dsp:nvSpPr>
        <dsp:cNvPr id="0" name=""/>
        <dsp:cNvSpPr/>
      </dsp:nvSpPr>
      <dsp:spPr>
        <a:xfrm>
          <a:off x="6606760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14.0  System Operational Uptime</a:t>
          </a:r>
        </a:p>
      </dsp:txBody>
      <dsp:txXfrm>
        <a:off x="6606760" y="2312855"/>
        <a:ext cx="412998" cy="206499"/>
      </dsp:txXfrm>
    </dsp:sp>
    <dsp:sp modelId="{2D6077AD-2C79-46B5-95B2-1969C4C0F115}">
      <dsp:nvSpPr>
        <dsp:cNvPr id="0" name=""/>
        <dsp:cNvSpPr/>
      </dsp:nvSpPr>
      <dsp:spPr>
        <a:xfrm>
          <a:off x="6710010" y="2606083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14.1 Operational Assurance</a:t>
          </a:r>
        </a:p>
      </dsp:txBody>
      <dsp:txXfrm>
        <a:off x="6710010" y="2606083"/>
        <a:ext cx="412998" cy="206499"/>
      </dsp:txXfrm>
    </dsp:sp>
    <dsp:sp modelId="{88BC1E47-FCD3-4203-8F08-2F5680B1F6DD}">
      <dsp:nvSpPr>
        <dsp:cNvPr id="0" name=""/>
        <dsp:cNvSpPr/>
      </dsp:nvSpPr>
      <dsp:spPr>
        <a:xfrm>
          <a:off x="6710010" y="2899312"/>
          <a:ext cx="412998" cy="356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14.2 Preventative Failure Measures</a:t>
          </a:r>
        </a:p>
      </dsp:txBody>
      <dsp:txXfrm>
        <a:off x="6710010" y="2899312"/>
        <a:ext cx="412998" cy="356113"/>
      </dsp:txXfrm>
    </dsp:sp>
    <dsp:sp modelId="{898C4DAB-EE91-4DBD-908F-453DE7776040}">
      <dsp:nvSpPr>
        <dsp:cNvPr id="0" name=""/>
        <dsp:cNvSpPr/>
      </dsp:nvSpPr>
      <dsp:spPr>
        <a:xfrm>
          <a:off x="7106488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15.0 System Operational Downtime</a:t>
          </a:r>
        </a:p>
      </dsp:txBody>
      <dsp:txXfrm>
        <a:off x="7106488" y="2312855"/>
        <a:ext cx="412998" cy="206499"/>
      </dsp:txXfrm>
    </dsp:sp>
    <dsp:sp modelId="{958A3849-E383-4B6B-ABBB-146ED30A2C7A}">
      <dsp:nvSpPr>
        <dsp:cNvPr id="0" name=""/>
        <dsp:cNvSpPr/>
      </dsp:nvSpPr>
      <dsp:spPr>
        <a:xfrm>
          <a:off x="7209737" y="2606083"/>
          <a:ext cx="412998" cy="275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15.1 2 Hour Service Limitation </a:t>
          </a:r>
        </a:p>
      </dsp:txBody>
      <dsp:txXfrm>
        <a:off x="7209737" y="2606083"/>
        <a:ext cx="412998" cy="275190"/>
      </dsp:txXfrm>
    </dsp:sp>
    <dsp:sp modelId="{9FFC9AF7-BDD1-4CEA-9C56-E7B360FEADFA}">
      <dsp:nvSpPr>
        <dsp:cNvPr id="0" name=""/>
        <dsp:cNvSpPr/>
      </dsp:nvSpPr>
      <dsp:spPr>
        <a:xfrm>
          <a:off x="7606216" y="2312855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16.0 System Maintenance</a:t>
          </a:r>
        </a:p>
      </dsp:txBody>
      <dsp:txXfrm>
        <a:off x="7606216" y="2312855"/>
        <a:ext cx="412998" cy="206499"/>
      </dsp:txXfrm>
    </dsp:sp>
    <dsp:sp modelId="{7B541EEA-3B9A-417B-AB27-86CAB9E3CFA3}">
      <dsp:nvSpPr>
        <dsp:cNvPr id="0" name=""/>
        <dsp:cNvSpPr/>
      </dsp:nvSpPr>
      <dsp:spPr>
        <a:xfrm>
          <a:off x="7709465" y="2606083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16.1 Subsystem Functionality</a:t>
          </a:r>
        </a:p>
      </dsp:txBody>
      <dsp:txXfrm>
        <a:off x="7709465" y="2606083"/>
        <a:ext cx="412998" cy="206499"/>
      </dsp:txXfrm>
    </dsp:sp>
    <dsp:sp modelId="{6B366133-0CB3-41FC-B89D-F99F39B22E60}">
      <dsp:nvSpPr>
        <dsp:cNvPr id="0" name=""/>
        <dsp:cNvSpPr/>
      </dsp:nvSpPr>
      <dsp:spPr>
        <a:xfrm>
          <a:off x="7709465" y="2899312"/>
          <a:ext cx="412998" cy="206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16.2 </a:t>
          </a:r>
          <a:r>
            <a:rPr lang="en-US" sz="500" kern="1200"/>
            <a:t>Component Integration</a:t>
          </a:r>
        </a:p>
      </dsp:txBody>
      <dsp:txXfrm>
        <a:off x="7709465" y="2899312"/>
        <a:ext cx="412998" cy="206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0BE0-27F2-4CD8-9864-D001F9EC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81698-D32B-445E-9DFF-EE492D664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1BFE-4ED1-4D31-99D6-68A62FAB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4BC82-8053-41FB-B210-61A7AD9C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8CE4-F083-49D8-A8A1-B954900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7A3C-00FC-45EB-BC5D-B9B67DE5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CF23D-B505-4701-86DA-780E9B77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725B-8663-40C9-8387-D05BE926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4514-DC31-427F-A61C-6FE093A9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4470-0CFE-44F7-8095-1EC8B154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134C6-8AD5-45C6-B936-2FB83A2EE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50D2C-7E8A-441B-8B92-6371A589F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124B-135D-48FD-8137-2AE1F75D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77846-6A2A-430B-9EA8-D4988C0B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5B22-C38F-4495-AA96-9CF64409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43CE-6E09-4643-AB36-C8E7B787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25E8-4A81-4FD6-8E40-04F76B58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824A-1A0D-4993-BCA7-5B3738DA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94936-035D-48D4-9C32-FA96E964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A986-FD22-43EF-ADFB-10DF6DB1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840F-0772-4587-9620-92B62D58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0098C-B47A-4677-97D3-0089E782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12550-943F-4A12-95E7-A0300294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A4CA-3526-4672-81B1-98D26809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C84F-4A58-4AA1-B7E1-C4C386D9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4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19BD-C255-4B98-B3A5-01A5E40D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EF33-34A0-4643-B9FE-B3693F5AD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E3793-91D3-47A8-95D2-43A7B86B8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F820D-A6C4-4914-AC79-8519784B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0506D-9897-48A7-97E6-36653966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27FCD-9787-4FE0-80C2-C2772503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0B8A-D995-49DF-A740-367A1FC1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EEF0F-FB4D-4FFA-9480-382088E5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A1DC8-22BE-4761-BA39-0CB7E8BBF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EEE3E-88C6-4994-8EAF-B082CC0B6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3575B-13A2-4B9A-AD50-F13E0A986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83A13-3F93-48F3-8BDD-983D4E00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D8F5D-F96B-4AD3-A810-D72F2279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C9FCF-BF72-4A6A-94E9-567409D3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3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671C-A812-4C6A-B496-38C38C09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C678F-1292-43CB-8164-42F359B7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CF18E-FC6A-46A1-8824-5CFA524E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853EF-0EF7-4A2B-9D46-751AD461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4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B452A-517E-432B-929F-CB1E17C6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4230E-B11A-4134-9990-A4013FD6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61FF7-312A-432B-96B7-52A31BE4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EF4A-8563-4B8A-81DB-DD16A2C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B778-F568-4D33-8A43-B7A0CAAE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D1BDB-5322-4C4E-885A-B0989A7B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2956D-0BA4-41FD-A115-704D7150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4617B-1828-4C8C-BF5B-AA5F6E95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4D8B5-D45F-4D1D-BB83-57455931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66D0-706F-4389-9307-D0E0534F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902C7-9324-4963-9032-D2539F813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12C52-3923-4261-88C4-BC5B3BE3E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55C54-332C-4719-B994-D57D829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FFCE4-BF50-4973-9F6A-415CEFC1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8B529-23A6-458A-88C8-D7903164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637F8-A455-4E3E-B14E-410AEE20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099D6-473A-44BB-BDC5-97266239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4653-5F55-471D-A20B-DC5521507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DD46-EDC8-4947-8844-8DFDC55AC5D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F647-223B-491C-98AC-27FDD1976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7236-EADD-40E0-9E98-379772DBF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981C-C9D3-4339-82FB-90CD3FEB7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F62679-A8F6-4D20-9C5B-6FC422339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8792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95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Ryan Patton</cp:lastModifiedBy>
  <cp:revision>7</cp:revision>
  <dcterms:created xsi:type="dcterms:W3CDTF">2019-09-20T00:45:23Z</dcterms:created>
  <dcterms:modified xsi:type="dcterms:W3CDTF">2019-09-20T01:42:15Z</dcterms:modified>
</cp:coreProperties>
</file>