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5469-89C0-4352-BA81-3A07FB2FBF9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9DEB-7600-49EC-9B93-E8BC07B1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2762" y="1138687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2762" y="1791419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2762" y="2444151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X(1,3)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2762" y="3991155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X(12,18)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1992702" y="2444151"/>
            <a:ext cx="715992" cy="491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4294" y="1138686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04294" y="1791418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04294" y="2444150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04293" y="3991154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085826" y="1138686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X(1,1)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85826" y="1791418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X(1,2)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085826" y="2444149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X(1,3)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085824" y="3991154"/>
            <a:ext cx="121632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X(12,18)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003" y="669883"/>
            <a:ext cx="131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52534" y="615466"/>
            <a:ext cx="13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Single Hidden Layer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34065" y="669882"/>
            <a:ext cx="131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71003" y="4488559"/>
            <a:ext cx="131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216 Neurons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78413" y="4488559"/>
            <a:ext cx="13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30 Neurons (Linear)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13603" y="4642447"/>
            <a:ext cx="236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24 Neurons (Linear) </a:t>
            </a:r>
          </a:p>
          <a:p>
            <a:pPr algn="ctr"/>
            <a:r>
              <a:rPr lang="en-US" sz="1400" b="1" dirty="0" smtClean="0"/>
              <a:t>1-21 = Sensor Measurements</a:t>
            </a:r>
          </a:p>
          <a:p>
            <a:pPr algn="ctr"/>
            <a:r>
              <a:rPr lang="en-US" sz="1400" b="1" dirty="0" smtClean="0"/>
              <a:t>22-24 = Operational Settings</a:t>
            </a:r>
            <a:endParaRPr lang="en-US" sz="1400" b="1" dirty="0"/>
          </a:p>
        </p:txBody>
      </p:sp>
      <p:cxnSp>
        <p:nvCxnSpPr>
          <p:cNvPr id="24" name="Straight Connector 23"/>
          <p:cNvCxnSpPr>
            <a:stCxn id="7" idx="6"/>
            <a:endCxn id="9" idx="2"/>
          </p:cNvCxnSpPr>
          <p:nvPr/>
        </p:nvCxnSpPr>
        <p:spPr>
          <a:xfrm flipV="1">
            <a:off x="4339087" y="1384539"/>
            <a:ext cx="1265207" cy="285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2" idx="2"/>
          </p:cNvCxnSpPr>
          <p:nvPr/>
        </p:nvCxnSpPr>
        <p:spPr>
          <a:xfrm flipV="1">
            <a:off x="4339087" y="4237007"/>
            <a:ext cx="1265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10" idx="2"/>
          </p:cNvCxnSpPr>
          <p:nvPr/>
        </p:nvCxnSpPr>
        <p:spPr>
          <a:xfrm flipV="1">
            <a:off x="4339087" y="2037271"/>
            <a:ext cx="1265207" cy="219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6"/>
            <a:endCxn id="11" idx="2"/>
          </p:cNvCxnSpPr>
          <p:nvPr/>
        </p:nvCxnSpPr>
        <p:spPr>
          <a:xfrm flipV="1">
            <a:off x="4339087" y="2690003"/>
            <a:ext cx="1265207" cy="154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2"/>
            <a:endCxn id="6" idx="6"/>
          </p:cNvCxnSpPr>
          <p:nvPr/>
        </p:nvCxnSpPr>
        <p:spPr>
          <a:xfrm flipH="1" flipV="1">
            <a:off x="4339087" y="2690004"/>
            <a:ext cx="1265206" cy="15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  <a:endCxn id="5" idx="6"/>
          </p:cNvCxnSpPr>
          <p:nvPr/>
        </p:nvCxnSpPr>
        <p:spPr>
          <a:xfrm flipH="1" flipV="1">
            <a:off x="4339087" y="2037272"/>
            <a:ext cx="1265206" cy="21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4" idx="6"/>
          </p:cNvCxnSpPr>
          <p:nvPr/>
        </p:nvCxnSpPr>
        <p:spPr>
          <a:xfrm flipH="1" flipV="1">
            <a:off x="4339087" y="1384540"/>
            <a:ext cx="1265206" cy="285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6" idx="2"/>
          </p:cNvCxnSpPr>
          <p:nvPr/>
        </p:nvCxnSpPr>
        <p:spPr>
          <a:xfrm>
            <a:off x="6820618" y="4237007"/>
            <a:ext cx="126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6"/>
            <a:endCxn id="15" idx="2"/>
          </p:cNvCxnSpPr>
          <p:nvPr/>
        </p:nvCxnSpPr>
        <p:spPr>
          <a:xfrm flipV="1">
            <a:off x="6820618" y="2690002"/>
            <a:ext cx="1265208" cy="154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6"/>
            <a:endCxn id="14" idx="2"/>
          </p:cNvCxnSpPr>
          <p:nvPr/>
        </p:nvCxnSpPr>
        <p:spPr>
          <a:xfrm flipV="1">
            <a:off x="6820618" y="2037271"/>
            <a:ext cx="1265208" cy="219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6"/>
            <a:endCxn id="13" idx="2"/>
          </p:cNvCxnSpPr>
          <p:nvPr/>
        </p:nvCxnSpPr>
        <p:spPr>
          <a:xfrm flipV="1">
            <a:off x="6820618" y="1384539"/>
            <a:ext cx="1265208" cy="285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2"/>
            <a:endCxn id="11" idx="6"/>
          </p:cNvCxnSpPr>
          <p:nvPr/>
        </p:nvCxnSpPr>
        <p:spPr>
          <a:xfrm flipH="1" flipV="1">
            <a:off x="6820619" y="2690003"/>
            <a:ext cx="1265205" cy="154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2"/>
            <a:endCxn id="10" idx="6"/>
          </p:cNvCxnSpPr>
          <p:nvPr/>
        </p:nvCxnSpPr>
        <p:spPr>
          <a:xfrm flipH="1" flipV="1">
            <a:off x="6820619" y="2037271"/>
            <a:ext cx="1265205" cy="219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2"/>
            <a:endCxn id="9" idx="6"/>
          </p:cNvCxnSpPr>
          <p:nvPr/>
        </p:nvCxnSpPr>
        <p:spPr>
          <a:xfrm flipH="1" flipV="1">
            <a:off x="6820619" y="1384539"/>
            <a:ext cx="1265205" cy="285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</p:cNvCxnSpPr>
          <p:nvPr/>
        </p:nvCxnSpPr>
        <p:spPr>
          <a:xfrm flipV="1">
            <a:off x="4339087" y="2690001"/>
            <a:ext cx="156138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6"/>
            <a:endCxn id="15" idx="2"/>
          </p:cNvCxnSpPr>
          <p:nvPr/>
        </p:nvCxnSpPr>
        <p:spPr>
          <a:xfrm flipV="1">
            <a:off x="6820619" y="2690002"/>
            <a:ext cx="12652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6"/>
            <a:endCxn id="10" idx="2"/>
          </p:cNvCxnSpPr>
          <p:nvPr/>
        </p:nvCxnSpPr>
        <p:spPr>
          <a:xfrm flipV="1">
            <a:off x="4339087" y="2037271"/>
            <a:ext cx="1265207" cy="65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2"/>
            <a:endCxn id="5" idx="6"/>
          </p:cNvCxnSpPr>
          <p:nvPr/>
        </p:nvCxnSpPr>
        <p:spPr>
          <a:xfrm flipH="1" flipV="1">
            <a:off x="4339087" y="2037272"/>
            <a:ext cx="1265207" cy="65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2"/>
            <a:endCxn id="4" idx="6"/>
          </p:cNvCxnSpPr>
          <p:nvPr/>
        </p:nvCxnSpPr>
        <p:spPr>
          <a:xfrm flipH="1" flipV="1">
            <a:off x="4339087" y="1384540"/>
            <a:ext cx="1265207" cy="130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" idx="6"/>
          </p:cNvCxnSpPr>
          <p:nvPr/>
        </p:nvCxnSpPr>
        <p:spPr>
          <a:xfrm flipV="1">
            <a:off x="4339087" y="2037270"/>
            <a:ext cx="14147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</p:cNvCxnSpPr>
          <p:nvPr/>
        </p:nvCxnSpPr>
        <p:spPr>
          <a:xfrm flipV="1">
            <a:off x="4339087" y="1299713"/>
            <a:ext cx="1397479" cy="73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6"/>
          </p:cNvCxnSpPr>
          <p:nvPr/>
        </p:nvCxnSpPr>
        <p:spPr>
          <a:xfrm flipV="1">
            <a:off x="4339087" y="1384538"/>
            <a:ext cx="14147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6"/>
            <a:endCxn id="10" idx="2"/>
          </p:cNvCxnSpPr>
          <p:nvPr/>
        </p:nvCxnSpPr>
        <p:spPr>
          <a:xfrm>
            <a:off x="4339087" y="1384540"/>
            <a:ext cx="1265207" cy="65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6"/>
          </p:cNvCxnSpPr>
          <p:nvPr/>
        </p:nvCxnSpPr>
        <p:spPr>
          <a:xfrm flipV="1">
            <a:off x="6820619" y="1384538"/>
            <a:ext cx="13917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0" idx="6"/>
          </p:cNvCxnSpPr>
          <p:nvPr/>
        </p:nvCxnSpPr>
        <p:spPr>
          <a:xfrm>
            <a:off x="6820619" y="2037271"/>
            <a:ext cx="1477992" cy="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" idx="6"/>
            <a:endCxn id="14" idx="2"/>
          </p:cNvCxnSpPr>
          <p:nvPr/>
        </p:nvCxnSpPr>
        <p:spPr>
          <a:xfrm>
            <a:off x="6820619" y="1384539"/>
            <a:ext cx="1265207" cy="65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" idx="6"/>
            <a:endCxn id="15" idx="2"/>
          </p:cNvCxnSpPr>
          <p:nvPr/>
        </p:nvCxnSpPr>
        <p:spPr>
          <a:xfrm>
            <a:off x="6820619" y="1384539"/>
            <a:ext cx="1265207" cy="130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3" idx="2"/>
            <a:endCxn id="10" idx="6"/>
          </p:cNvCxnSpPr>
          <p:nvPr/>
        </p:nvCxnSpPr>
        <p:spPr>
          <a:xfrm flipH="1">
            <a:off x="6820619" y="1384539"/>
            <a:ext cx="1265207" cy="65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6"/>
            <a:endCxn id="14" idx="2"/>
          </p:cNvCxnSpPr>
          <p:nvPr/>
        </p:nvCxnSpPr>
        <p:spPr>
          <a:xfrm flipV="1">
            <a:off x="6820619" y="2037271"/>
            <a:ext cx="1265207" cy="65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5" idx="2"/>
            <a:endCxn id="10" idx="6"/>
          </p:cNvCxnSpPr>
          <p:nvPr/>
        </p:nvCxnSpPr>
        <p:spPr>
          <a:xfrm flipH="1" flipV="1">
            <a:off x="6820619" y="2037271"/>
            <a:ext cx="1265207" cy="65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inus 88"/>
          <p:cNvSpPr/>
          <p:nvPr/>
        </p:nvSpPr>
        <p:spPr>
          <a:xfrm rot="5400000">
            <a:off x="3601529" y="3076754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inus 89"/>
          <p:cNvSpPr/>
          <p:nvPr/>
        </p:nvSpPr>
        <p:spPr>
          <a:xfrm rot="5400000">
            <a:off x="3601530" y="3403119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inus 90"/>
          <p:cNvSpPr/>
          <p:nvPr/>
        </p:nvSpPr>
        <p:spPr>
          <a:xfrm rot="5400000">
            <a:off x="3601530" y="3730230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inus 91"/>
          <p:cNvSpPr/>
          <p:nvPr/>
        </p:nvSpPr>
        <p:spPr>
          <a:xfrm rot="5400000">
            <a:off x="8564591" y="3076754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inus 92"/>
          <p:cNvSpPr/>
          <p:nvPr/>
        </p:nvSpPr>
        <p:spPr>
          <a:xfrm rot="5400000">
            <a:off x="8564591" y="3410304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inus 93"/>
          <p:cNvSpPr/>
          <p:nvPr/>
        </p:nvSpPr>
        <p:spPr>
          <a:xfrm rot="5400000">
            <a:off x="8564591" y="3721579"/>
            <a:ext cx="258792" cy="120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44511" y="1376104"/>
            <a:ext cx="1104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12X18 (216)</a:t>
            </a:r>
            <a:endParaRPr lang="en-US" sz="16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6" y="2082782"/>
            <a:ext cx="938213" cy="121443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78" y="5525215"/>
            <a:ext cx="6622354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Patton, Ryan</dc:creator>
  <cp:lastModifiedBy>Patton, Ryan</cp:lastModifiedBy>
  <cp:revision>3</cp:revision>
  <dcterms:created xsi:type="dcterms:W3CDTF">2020-05-08T02:19:35Z</dcterms:created>
  <dcterms:modified xsi:type="dcterms:W3CDTF">2020-05-08T02:35:47Z</dcterms:modified>
</cp:coreProperties>
</file>