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D8A37-FBBA-4396-8ECC-CC7CE39DC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16117EE-E4F6-4516-B406-D64BA263D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1A24D4-3E66-4802-A116-26A3FE6A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0A0-686F-4BD0-8273-05F86CBD8017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6BEBFB-50C0-4CC0-83D5-BA5794B8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DB6E98-F28C-4C66-B532-FC1FA1FB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A8F2-0094-4796-A719-94321E8C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1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0BC844-5C22-46D3-B39C-E735EA19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FD2B2A1-36C5-41C6-8A97-4FA282853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35965E-54E1-4E42-89EE-D577B775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0A0-686F-4BD0-8273-05F86CBD8017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8D1840-1F74-460C-92E9-031FF2C8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D334AD-E6C0-4F2B-9C50-FC0FB826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A8F2-0094-4796-A719-94321E8C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1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2CC196D-9F69-4593-ACDD-CFA841031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452A2F5-1C10-4388-A1D5-C6F11D1C1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CD604E-9757-40E2-8A56-D6E042E3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0A0-686F-4BD0-8273-05F86CBD8017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159CFE-08FE-4360-A773-B8A83D00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A4689F-E7E7-409F-932C-1EC0AF8A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A8F2-0094-4796-A719-94321E8C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0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401F39-5259-4FEB-80B5-5B6E63A2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2E82DC-CE80-427D-A685-B1A8267B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0393E2-0CA2-460C-B2CC-616C3C19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0A0-686F-4BD0-8273-05F86CBD8017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CD8BCA-7699-4E8B-8D58-6CD83B27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1BDD2E-3EFC-4EE5-A504-A2593B4B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A8F2-0094-4796-A719-94321E8C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8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2AE67F-1B05-4503-8540-0EB92F03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FD9B17-370A-4214-BF64-F8BFD8DEC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E27EA-C7CB-412F-BFEF-929634D7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0A0-686F-4BD0-8273-05F86CBD8017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55FA0E-12A2-4D4C-BB40-B3CEB5B6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FB78AB-154E-480A-8BF7-41F23CFE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A8F2-0094-4796-A719-94321E8C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5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B25658-97F6-474A-9B52-B92CCE59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378288-38F9-410D-8131-84719FFE6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C6346F-3A03-49B4-A0D2-3A5B71C68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2D859A-D4EE-4412-9C81-08B97BA6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0A0-686F-4BD0-8273-05F86CBD8017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BA0487-40AC-4789-A2E9-F89FC2AA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D5697B-A6CF-4812-8DA7-DCAD9C09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A8F2-0094-4796-A719-94321E8C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6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22C493-251E-437D-9927-0F4C3778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7424CF-1B7B-4AA7-90C4-1626F82CC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AEB84A3-C6FD-4612-B5ED-2F0017F35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2867B80-8BEF-45F6-95CE-81E668905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4E6B2D1-461C-4151-9A54-950277B2F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ABD73CF-E093-4673-A1CC-A6124F76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0A0-686F-4BD0-8273-05F86CBD8017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A8B096-F3D3-4D21-8794-96919F54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8EB7DFA-CF3C-4E27-B97A-1A5119F6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A8F2-0094-4796-A719-94321E8C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7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198A71-569A-4219-9207-1D738EBE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ACB7EA5-D46F-4137-9CF4-7DA9C6C5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0A0-686F-4BD0-8273-05F86CBD8017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2775226-A9AF-454D-9AE2-AE7C0DD4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4C15B79-7FF2-4BA8-8ED2-AA2E24D9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A8F2-0094-4796-A719-94321E8C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92CE13C-D27A-431B-879F-3FF46E7C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0A0-686F-4BD0-8273-05F86CBD8017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8C1723F-6FB4-48D7-B98D-36589E97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B08661-11CF-46BC-873F-5B499697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A8F2-0094-4796-A719-94321E8C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5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211E2C-02CC-4296-BCD2-971B8E66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F1596B-7395-41A0-8031-319883095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8D2594D-50EB-4D04-A1A0-CED31C40D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ABCB23-9A73-447F-AC99-D98CEFED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0A0-686F-4BD0-8273-05F86CBD8017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C26FCC-A364-4761-8B94-F6D5BA5B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D33E9F-85C1-451C-BB4F-946E5452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A8F2-0094-4796-A719-94321E8C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8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BB2538-E47E-433B-BCEA-E1B87B2D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966E0F-9F69-4D65-9B11-2C28E9671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BE6D77F-7A27-4012-B71A-3B1ADA750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24B567-2954-421E-BE33-73C56840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0A0-686F-4BD0-8273-05F86CBD8017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E20C73-1DDE-4AAD-852D-2AC1C2ED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772CF0-1679-4BCB-8D0D-2B2136A3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A8F2-0094-4796-A719-94321E8C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A37D800-0D9A-499E-AACB-2854CD8F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B657C5-B67C-4E32-92B0-EF5ECDB67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7A0099-D3DE-49BE-AE6D-12BD4E360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90A0-686F-4BD0-8273-05F86CBD8017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8E8753-67E0-4E10-8328-B7223D7BB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58DEB7-53A1-4991-B68A-D6A5F8C0A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8A8F2-0094-4796-A719-94321E8C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9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83871C-354E-4F0B-A40D-320CB855C489}"/>
              </a:ext>
            </a:extLst>
          </p:cNvPr>
          <p:cNvSpPr/>
          <p:nvPr/>
        </p:nvSpPr>
        <p:spPr>
          <a:xfrm>
            <a:off x="5778684" y="4937713"/>
            <a:ext cx="884714" cy="269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L2F, PPTP, L2TP, ATMP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86873A2-DB13-49D5-83BA-6790A5C4FF66}"/>
              </a:ext>
            </a:extLst>
          </p:cNvPr>
          <p:cNvSpPr/>
          <p:nvPr/>
        </p:nvSpPr>
        <p:spPr>
          <a:xfrm>
            <a:off x="6784116" y="3872061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754DAB4-C0DF-4302-882A-DF67201B9703}"/>
              </a:ext>
            </a:extLst>
          </p:cNvPr>
          <p:cNvSpPr/>
          <p:nvPr/>
        </p:nvSpPr>
        <p:spPr>
          <a:xfrm>
            <a:off x="639538" y="844436"/>
            <a:ext cx="487262" cy="195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GDP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D4F6178-526C-4C25-9D4A-1C45F86ABE59}"/>
              </a:ext>
            </a:extLst>
          </p:cNvPr>
          <p:cNvSpPr/>
          <p:nvPr/>
        </p:nvSpPr>
        <p:spPr>
          <a:xfrm>
            <a:off x="4148268" y="3865165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RSVP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221EC4A-40D0-4775-BE71-0A33D2BD4C1A}"/>
              </a:ext>
            </a:extLst>
          </p:cNvPr>
          <p:cNvSpPr/>
          <p:nvPr/>
        </p:nvSpPr>
        <p:spPr>
          <a:xfrm>
            <a:off x="5008461" y="3853428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VRRP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C96107E-817B-4771-A4C4-C4E367EFE85D}"/>
              </a:ext>
            </a:extLst>
          </p:cNvPr>
          <p:cNvSpPr/>
          <p:nvPr/>
        </p:nvSpPr>
        <p:spPr>
          <a:xfrm>
            <a:off x="3280976" y="3870027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ICMP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9BBB39F-BF5F-4521-8766-7B0AAB667B85}"/>
              </a:ext>
            </a:extLst>
          </p:cNvPr>
          <p:cNvSpPr/>
          <p:nvPr/>
        </p:nvSpPr>
        <p:spPr>
          <a:xfrm>
            <a:off x="11240710" y="3872061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TDP, MPLS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597089C-9880-4866-B484-79DF70ACBF9F}"/>
              </a:ext>
            </a:extLst>
          </p:cNvPr>
          <p:cNvSpPr/>
          <p:nvPr/>
        </p:nvSpPr>
        <p:spPr>
          <a:xfrm>
            <a:off x="10108126" y="3872061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ESP, AH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46C0290-CA21-4570-A034-F5616753E4F9}"/>
              </a:ext>
            </a:extLst>
          </p:cNvPr>
          <p:cNvSpPr/>
          <p:nvPr/>
        </p:nvSpPr>
        <p:spPr>
          <a:xfrm>
            <a:off x="8967612" y="3872061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BGP, RIP, GRE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C7A155-AAA6-42E3-95B7-CE4680791CE8}"/>
              </a:ext>
            </a:extLst>
          </p:cNvPr>
          <p:cNvSpPr/>
          <p:nvPr/>
        </p:nvSpPr>
        <p:spPr>
          <a:xfrm>
            <a:off x="7878100" y="3872061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IMGP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2EE506F-929D-4ACD-ABEA-894F9AAE7FE0}"/>
              </a:ext>
            </a:extLst>
          </p:cNvPr>
          <p:cNvSpPr/>
          <p:nvPr/>
        </p:nvSpPr>
        <p:spPr>
          <a:xfrm>
            <a:off x="5871906" y="3870439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B9A7290-55BD-45F9-850B-5BB6F198BFE7}"/>
              </a:ext>
            </a:extLst>
          </p:cNvPr>
          <p:cNvSpPr/>
          <p:nvPr/>
        </p:nvSpPr>
        <p:spPr>
          <a:xfrm>
            <a:off x="6784116" y="3018478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TCP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A58E2A7-C3BF-4502-9B43-763491DB8EF8}"/>
              </a:ext>
            </a:extLst>
          </p:cNvPr>
          <p:cNvSpPr/>
          <p:nvPr/>
        </p:nvSpPr>
        <p:spPr>
          <a:xfrm>
            <a:off x="7876364" y="3021854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UDP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B324FCC-6D91-4EB6-9571-2EB0F3380609}"/>
              </a:ext>
            </a:extLst>
          </p:cNvPr>
          <p:cNvSpPr/>
          <p:nvPr/>
        </p:nvSpPr>
        <p:spPr>
          <a:xfrm>
            <a:off x="7863577" y="4943749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CSLIP SLIP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C8D9923-437C-4FAA-B4EA-02883B2F1773}"/>
              </a:ext>
            </a:extLst>
          </p:cNvPr>
          <p:cNvSpPr/>
          <p:nvPr/>
        </p:nvSpPr>
        <p:spPr>
          <a:xfrm>
            <a:off x="1560350" y="3861489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DHCP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0EAACE7-3F96-4F3B-84B4-F07A0591F38B}"/>
              </a:ext>
            </a:extLst>
          </p:cNvPr>
          <p:cNvSpPr/>
          <p:nvPr/>
        </p:nvSpPr>
        <p:spPr>
          <a:xfrm>
            <a:off x="2411722" y="3868018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BOOTP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4E37B27-4611-45C8-A34A-9AD58B04E3AA}"/>
              </a:ext>
            </a:extLst>
          </p:cNvPr>
          <p:cNvSpPr/>
          <p:nvPr/>
        </p:nvSpPr>
        <p:spPr>
          <a:xfrm>
            <a:off x="2513275" y="3026293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RUDP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0FE02CF-51D1-4DC3-80DD-85306BD337E5}"/>
              </a:ext>
            </a:extLst>
          </p:cNvPr>
          <p:cNvSpPr/>
          <p:nvPr/>
        </p:nvSpPr>
        <p:spPr>
          <a:xfrm>
            <a:off x="4511831" y="3025214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X.25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5EFD33F-941C-4998-9443-97EEEF55809B}"/>
              </a:ext>
            </a:extLst>
          </p:cNvPr>
          <p:cNvSpPr/>
          <p:nvPr/>
        </p:nvSpPr>
        <p:spPr>
          <a:xfrm>
            <a:off x="3502679" y="3028222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ISO TP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0E361F0-49F4-4E53-8C40-1CE97C8C92E0}"/>
              </a:ext>
            </a:extLst>
          </p:cNvPr>
          <p:cNvSpPr/>
          <p:nvPr/>
        </p:nvSpPr>
        <p:spPr>
          <a:xfrm>
            <a:off x="11240710" y="3018478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Mobile IP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CD9BF3C-9586-4F52-90C7-1556B4F74172}"/>
              </a:ext>
            </a:extLst>
          </p:cNvPr>
          <p:cNvSpPr/>
          <p:nvPr/>
        </p:nvSpPr>
        <p:spPr>
          <a:xfrm>
            <a:off x="8967612" y="3021854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D2278E18-0A10-4824-A839-00B721175353}"/>
              </a:ext>
            </a:extLst>
          </p:cNvPr>
          <p:cNvSpPr/>
          <p:nvPr/>
        </p:nvSpPr>
        <p:spPr>
          <a:xfrm>
            <a:off x="2479438" y="2225617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DSMCC (MPEG)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18B5B56-B240-4FE9-BCE7-DDF1D9E011F7}"/>
              </a:ext>
            </a:extLst>
          </p:cNvPr>
          <p:cNvSpPr/>
          <p:nvPr/>
        </p:nvSpPr>
        <p:spPr>
          <a:xfrm>
            <a:off x="8018057" y="2222662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LDAP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59922F81-3DA0-442A-B818-C0E211221208}"/>
              </a:ext>
            </a:extLst>
          </p:cNvPr>
          <p:cNvSpPr/>
          <p:nvPr/>
        </p:nvSpPr>
        <p:spPr>
          <a:xfrm>
            <a:off x="9451134" y="2222662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EAF71EE-33EC-49C3-9D0A-EDD76B1124D5}"/>
              </a:ext>
            </a:extLst>
          </p:cNvPr>
          <p:cNvSpPr/>
          <p:nvPr/>
        </p:nvSpPr>
        <p:spPr>
          <a:xfrm>
            <a:off x="4489625" y="2222001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Net-BIOS-SN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3EB1DA6-06E5-45C5-BE6F-4187E0027BA6}"/>
              </a:ext>
            </a:extLst>
          </p:cNvPr>
          <p:cNvSpPr/>
          <p:nvPr/>
        </p:nvSpPr>
        <p:spPr>
          <a:xfrm>
            <a:off x="165136" y="3021854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Net-BIOS-DGMP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FD7E83F-9B36-4E6A-B07B-370AE3963C64}"/>
              </a:ext>
            </a:extLst>
          </p:cNvPr>
          <p:cNvSpPr/>
          <p:nvPr/>
        </p:nvSpPr>
        <p:spPr>
          <a:xfrm>
            <a:off x="3142267" y="850502"/>
            <a:ext cx="455100" cy="183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RTSP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B99BAEE1-EBE1-441B-A8D6-B2F3651CDB1A}"/>
              </a:ext>
            </a:extLst>
          </p:cNvPr>
          <p:cNvSpPr/>
          <p:nvPr/>
        </p:nvSpPr>
        <p:spPr>
          <a:xfrm>
            <a:off x="1809938" y="833494"/>
            <a:ext cx="567000" cy="108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HTTP-S, SSH, RADIUSM ISAKMP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29C59EB-AE4F-4D0D-AAEC-DFFE5DC63C13}"/>
              </a:ext>
            </a:extLst>
          </p:cNvPr>
          <p:cNvSpPr/>
          <p:nvPr/>
        </p:nvSpPr>
        <p:spPr>
          <a:xfrm>
            <a:off x="2411271" y="844436"/>
            <a:ext cx="678302" cy="26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TFTP NTP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7D7F6DB-C719-41B8-BB67-0FED40CC03EC}"/>
              </a:ext>
            </a:extLst>
          </p:cNvPr>
          <p:cNvSpPr/>
          <p:nvPr/>
        </p:nvSpPr>
        <p:spPr>
          <a:xfrm>
            <a:off x="3635906" y="858545"/>
            <a:ext cx="1097280" cy="40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RLOGIN, RSHELL, PRINT, REXEC, RWHO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51587ED7-22FB-405C-AE84-9543CFE1A32D}"/>
              </a:ext>
            </a:extLst>
          </p:cNvPr>
          <p:cNvSpPr/>
          <p:nvPr/>
        </p:nvSpPr>
        <p:spPr>
          <a:xfrm>
            <a:off x="4785880" y="846940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IMAP4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458C620-2AAC-4EE4-AEA9-41232DA8848D}"/>
              </a:ext>
            </a:extLst>
          </p:cNvPr>
          <p:cNvSpPr/>
          <p:nvPr/>
        </p:nvSpPr>
        <p:spPr>
          <a:xfrm>
            <a:off x="10231807" y="851510"/>
            <a:ext cx="1044281" cy="29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TACAS+,TACACS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D1F03390-1271-4890-A3A9-FE296FC97A81}"/>
              </a:ext>
            </a:extLst>
          </p:cNvPr>
          <p:cNvSpPr/>
          <p:nvPr/>
        </p:nvSpPr>
        <p:spPr>
          <a:xfrm>
            <a:off x="9353239" y="848168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CMOT, SNMP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61E8E4BD-5EB8-4A4D-B7ED-732108898496}"/>
              </a:ext>
            </a:extLst>
          </p:cNvPr>
          <p:cNvSpPr/>
          <p:nvPr/>
        </p:nvSpPr>
        <p:spPr>
          <a:xfrm>
            <a:off x="7606577" y="856159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27DCA6AD-033B-41AF-92D9-7E68276EA9D6}"/>
              </a:ext>
            </a:extLst>
          </p:cNvPr>
          <p:cNvSpPr/>
          <p:nvPr/>
        </p:nvSpPr>
        <p:spPr>
          <a:xfrm>
            <a:off x="6741921" y="848168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SCTP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EC1200FD-C090-4A1F-935D-BEFEC4EA7E66}"/>
              </a:ext>
            </a:extLst>
          </p:cNvPr>
          <p:cNvSpPr/>
          <p:nvPr/>
        </p:nvSpPr>
        <p:spPr>
          <a:xfrm>
            <a:off x="5655943" y="850269"/>
            <a:ext cx="1044282" cy="444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FTP, Telnet, SMTP, POP3, HTP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9CC0917D-B5FF-40B4-B23E-FAEF078AC27D}"/>
              </a:ext>
            </a:extLst>
          </p:cNvPr>
          <p:cNvSpPr/>
          <p:nvPr/>
        </p:nvSpPr>
        <p:spPr>
          <a:xfrm>
            <a:off x="8488583" y="856159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SLP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9ACFA6F7-CF11-4191-9925-312F10E76DF8}"/>
              </a:ext>
            </a:extLst>
          </p:cNvPr>
          <p:cNvSpPr/>
          <p:nvPr/>
        </p:nvSpPr>
        <p:spPr>
          <a:xfrm>
            <a:off x="21723" y="4937713"/>
            <a:ext cx="463266" cy="177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RSRB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895D0F45-6B19-4E0A-BA04-0CF3F89572BE}"/>
              </a:ext>
            </a:extLst>
          </p:cNvPr>
          <p:cNvSpPr/>
          <p:nvPr/>
        </p:nvSpPr>
        <p:spPr>
          <a:xfrm>
            <a:off x="10491954" y="4937713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Trailers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109B8C4B-052E-48C9-A4EB-AABB0303CBE4}"/>
              </a:ext>
            </a:extLst>
          </p:cNvPr>
          <p:cNvSpPr/>
          <p:nvPr/>
        </p:nvSpPr>
        <p:spPr>
          <a:xfrm>
            <a:off x="509302" y="4932039"/>
            <a:ext cx="506246" cy="45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ARP, RARP, LARP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CC55B49A-747A-498A-9BBB-3616AC859B9E}"/>
              </a:ext>
            </a:extLst>
          </p:cNvPr>
          <p:cNvSpPr/>
          <p:nvPr/>
        </p:nvSpPr>
        <p:spPr>
          <a:xfrm>
            <a:off x="1049799" y="4913271"/>
            <a:ext cx="471746" cy="609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STUN-SDLC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D0AE69D8-6413-424E-9BEB-3F29A4DD876F}"/>
              </a:ext>
            </a:extLst>
          </p:cNvPr>
          <p:cNvSpPr/>
          <p:nvPr/>
        </p:nvSpPr>
        <p:spPr>
          <a:xfrm>
            <a:off x="5804527" y="3020081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XOT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1A22FA57-B9A6-46E5-9956-264FA0069B45}"/>
              </a:ext>
            </a:extLst>
          </p:cNvPr>
          <p:cNvSpPr/>
          <p:nvPr/>
        </p:nvSpPr>
        <p:spPr>
          <a:xfrm>
            <a:off x="10108126" y="3014224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ISO DE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B556445C-A5E2-44ED-ADE8-D3B47713ACF3}"/>
              </a:ext>
            </a:extLst>
          </p:cNvPr>
          <p:cNvSpPr/>
          <p:nvPr/>
        </p:nvSpPr>
        <p:spPr>
          <a:xfrm>
            <a:off x="3382860" y="2227646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Net-Bios-SSN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2713392C-926E-4694-8398-409BA3B7B6B0}"/>
              </a:ext>
            </a:extLst>
          </p:cNvPr>
          <p:cNvSpPr/>
          <p:nvPr/>
        </p:nvSpPr>
        <p:spPr>
          <a:xfrm>
            <a:off x="5804527" y="2222662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SS7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EB0E1E21-B56C-4B64-9037-38EEE826644F}"/>
              </a:ext>
            </a:extLst>
          </p:cNvPr>
          <p:cNvSpPr/>
          <p:nvPr/>
        </p:nvSpPr>
        <p:spPr>
          <a:xfrm>
            <a:off x="11335134" y="848168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WCCP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050F511-E45C-4A4F-8A8F-B811E3681744}"/>
              </a:ext>
            </a:extLst>
          </p:cNvPr>
          <p:cNvSpPr/>
          <p:nvPr/>
        </p:nvSpPr>
        <p:spPr>
          <a:xfrm>
            <a:off x="34647" y="846940"/>
            <a:ext cx="533859" cy="19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SOCKS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B8ABB80C-F483-49F9-B439-02CF01EB7633}"/>
              </a:ext>
            </a:extLst>
          </p:cNvPr>
          <p:cNvSpPr/>
          <p:nvPr/>
        </p:nvSpPr>
        <p:spPr>
          <a:xfrm>
            <a:off x="5684520" y="537860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Application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A8546D10-7085-4749-90E3-9E05ECF9802D}"/>
              </a:ext>
            </a:extLst>
          </p:cNvPr>
          <p:cNvSpPr/>
          <p:nvPr/>
        </p:nvSpPr>
        <p:spPr>
          <a:xfrm>
            <a:off x="5684520" y="165943"/>
            <a:ext cx="8229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TCP/IP Suite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E135E99A-3CE4-4897-8854-AD3759FFBEA1}"/>
              </a:ext>
            </a:extLst>
          </p:cNvPr>
          <p:cNvSpPr/>
          <p:nvPr/>
        </p:nvSpPr>
        <p:spPr>
          <a:xfrm>
            <a:off x="51101" y="1447504"/>
            <a:ext cx="913078" cy="30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Presentation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B830A0B-1F40-42A7-B690-E44210DB7277}"/>
              </a:ext>
            </a:extLst>
          </p:cNvPr>
          <p:cNvSpPr/>
          <p:nvPr/>
        </p:nvSpPr>
        <p:spPr>
          <a:xfrm>
            <a:off x="5759468" y="1878615"/>
            <a:ext cx="913078" cy="30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Session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1F53782F-AE68-43E7-9FA7-859E0471B5BF}"/>
              </a:ext>
            </a:extLst>
          </p:cNvPr>
          <p:cNvSpPr/>
          <p:nvPr/>
        </p:nvSpPr>
        <p:spPr>
          <a:xfrm>
            <a:off x="5759468" y="2589105"/>
            <a:ext cx="913078" cy="30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Transport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9088618F-7B50-4097-A7FB-305A01477406}"/>
              </a:ext>
            </a:extLst>
          </p:cNvPr>
          <p:cNvSpPr/>
          <p:nvPr/>
        </p:nvSpPr>
        <p:spPr>
          <a:xfrm>
            <a:off x="5759468" y="3432626"/>
            <a:ext cx="913078" cy="30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Network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7F012331-7C11-466E-9AB8-DCC25A5DC4BA}"/>
              </a:ext>
            </a:extLst>
          </p:cNvPr>
          <p:cNvSpPr/>
          <p:nvPr/>
        </p:nvSpPr>
        <p:spPr>
          <a:xfrm>
            <a:off x="5759468" y="4432563"/>
            <a:ext cx="913078" cy="30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Link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E1A9E10-EDF4-4006-8B26-99F8F06A6031}"/>
              </a:ext>
            </a:extLst>
          </p:cNvPr>
          <p:cNvSpPr/>
          <p:nvPr/>
        </p:nvSpPr>
        <p:spPr>
          <a:xfrm>
            <a:off x="70370" y="6160817"/>
            <a:ext cx="913078" cy="30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Physical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779D50B4-FF90-4FA8-ADE6-74E157FAB596}"/>
              </a:ext>
            </a:extLst>
          </p:cNvPr>
          <p:cNvCxnSpPr>
            <a:stCxn id="58" idx="0"/>
            <a:endCxn id="59" idx="2"/>
          </p:cNvCxnSpPr>
          <p:nvPr/>
        </p:nvCxnSpPr>
        <p:spPr>
          <a:xfrm flipV="1">
            <a:off x="6096000" y="440263"/>
            <a:ext cx="0" cy="9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948592FE-26E0-477D-AA75-A7D08969A81E}"/>
              </a:ext>
            </a:extLst>
          </p:cNvPr>
          <p:cNvCxnSpPr>
            <a:stCxn id="58" idx="1"/>
          </p:cNvCxnSpPr>
          <p:nvPr/>
        </p:nvCxnSpPr>
        <p:spPr>
          <a:xfrm flipH="1">
            <a:off x="301576" y="675020"/>
            <a:ext cx="5382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182EA1F9-2027-4CCF-972B-2C3EC8D7B7C6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6507480" y="668298"/>
            <a:ext cx="5239134" cy="6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61A55547-A5B6-4AD9-9AC9-6696E2F91307}"/>
              </a:ext>
            </a:extLst>
          </p:cNvPr>
          <p:cNvCxnSpPr>
            <a:endCxn id="57" idx="0"/>
          </p:cNvCxnSpPr>
          <p:nvPr/>
        </p:nvCxnSpPr>
        <p:spPr>
          <a:xfrm>
            <a:off x="301576" y="675020"/>
            <a:ext cx="1" cy="17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1E819CA3-DCDE-4A71-9118-42EFB6C79343}"/>
              </a:ext>
            </a:extLst>
          </p:cNvPr>
          <p:cNvCxnSpPr>
            <a:endCxn id="6" idx="0"/>
          </p:cNvCxnSpPr>
          <p:nvPr/>
        </p:nvCxnSpPr>
        <p:spPr>
          <a:xfrm>
            <a:off x="883169" y="668298"/>
            <a:ext cx="0" cy="17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7577F4B2-A283-47B7-8915-D57F91B9BC5A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2093437" y="675020"/>
            <a:ext cx="1" cy="158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7169D866-7D6A-44EF-A51C-7FE1ECD46E49}"/>
              </a:ext>
            </a:extLst>
          </p:cNvPr>
          <p:cNvCxnSpPr>
            <a:endCxn id="36" idx="0"/>
          </p:cNvCxnSpPr>
          <p:nvPr/>
        </p:nvCxnSpPr>
        <p:spPr>
          <a:xfrm>
            <a:off x="2750422" y="675020"/>
            <a:ext cx="0" cy="169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B037A2A5-DE90-4901-90E3-2B8352C48F53}"/>
              </a:ext>
            </a:extLst>
          </p:cNvPr>
          <p:cNvCxnSpPr>
            <a:endCxn id="34" idx="0"/>
          </p:cNvCxnSpPr>
          <p:nvPr/>
        </p:nvCxnSpPr>
        <p:spPr>
          <a:xfrm>
            <a:off x="3369817" y="675020"/>
            <a:ext cx="0" cy="175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56F2C960-4C9D-41D6-824F-4EF2B521EEF1}"/>
              </a:ext>
            </a:extLst>
          </p:cNvPr>
          <p:cNvCxnSpPr>
            <a:stCxn id="37" idx="0"/>
          </p:cNvCxnSpPr>
          <p:nvPr/>
        </p:nvCxnSpPr>
        <p:spPr>
          <a:xfrm flipV="1">
            <a:off x="4184546" y="675020"/>
            <a:ext cx="0" cy="18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A5C034C1-2079-4821-8FDE-C390CFEF4929}"/>
              </a:ext>
            </a:extLst>
          </p:cNvPr>
          <p:cNvCxnSpPr>
            <a:stCxn id="43" idx="0"/>
            <a:endCxn id="58" idx="2"/>
          </p:cNvCxnSpPr>
          <p:nvPr/>
        </p:nvCxnSpPr>
        <p:spPr>
          <a:xfrm flipH="1" flipV="1">
            <a:off x="6096000" y="812180"/>
            <a:ext cx="82084" cy="38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08F50E7D-419C-4238-86C2-E646A871663A}"/>
              </a:ext>
            </a:extLst>
          </p:cNvPr>
          <p:cNvCxnSpPr>
            <a:stCxn id="42" idx="0"/>
          </p:cNvCxnSpPr>
          <p:nvPr/>
        </p:nvCxnSpPr>
        <p:spPr>
          <a:xfrm flipV="1">
            <a:off x="7153401" y="668298"/>
            <a:ext cx="0" cy="179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7F2BEA52-8067-43E8-8A65-4E48474C76CD}"/>
              </a:ext>
            </a:extLst>
          </p:cNvPr>
          <p:cNvCxnSpPr>
            <a:stCxn id="41" idx="0"/>
          </p:cNvCxnSpPr>
          <p:nvPr/>
        </p:nvCxnSpPr>
        <p:spPr>
          <a:xfrm flipV="1">
            <a:off x="8018057" y="675020"/>
            <a:ext cx="0" cy="181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2B20A29C-FBEF-455D-9CAB-4306E8C49C19}"/>
              </a:ext>
            </a:extLst>
          </p:cNvPr>
          <p:cNvCxnSpPr>
            <a:stCxn id="44" idx="0"/>
          </p:cNvCxnSpPr>
          <p:nvPr/>
        </p:nvCxnSpPr>
        <p:spPr>
          <a:xfrm flipV="1">
            <a:off x="8900063" y="668298"/>
            <a:ext cx="0" cy="187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4EACB6B2-DAFD-4D21-BE33-F8C0F9B8ACCD}"/>
              </a:ext>
            </a:extLst>
          </p:cNvPr>
          <p:cNvCxnSpPr>
            <a:stCxn id="40" idx="0"/>
          </p:cNvCxnSpPr>
          <p:nvPr/>
        </p:nvCxnSpPr>
        <p:spPr>
          <a:xfrm flipV="1">
            <a:off x="9764719" y="675020"/>
            <a:ext cx="0" cy="173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B90AB801-34C4-49B5-8E38-08801FB33C28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0753947" y="675020"/>
            <a:ext cx="1" cy="176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64D28784-E20E-49EE-8154-0F78FF0B9447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11741993" y="668298"/>
            <a:ext cx="4621" cy="179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xmlns="" id="{88B41C80-0DE3-4630-BEF2-71FC3585B90E}"/>
              </a:ext>
            </a:extLst>
          </p:cNvPr>
          <p:cNvCxnSpPr/>
          <p:nvPr/>
        </p:nvCxnSpPr>
        <p:spPr>
          <a:xfrm flipH="1">
            <a:off x="502024" y="1368612"/>
            <a:ext cx="5676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3E82BCEB-FA00-4A35-8CCE-8F339C2632AF}"/>
              </a:ext>
            </a:extLst>
          </p:cNvPr>
          <p:cNvCxnSpPr>
            <a:endCxn id="60" idx="0"/>
          </p:cNvCxnSpPr>
          <p:nvPr/>
        </p:nvCxnSpPr>
        <p:spPr>
          <a:xfrm>
            <a:off x="502024" y="1368612"/>
            <a:ext cx="5616" cy="7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DAA17944-D43B-42FD-AC99-0E10DBB3D4AD}"/>
              </a:ext>
            </a:extLst>
          </p:cNvPr>
          <p:cNvCxnSpPr>
            <a:endCxn id="43" idx="2"/>
          </p:cNvCxnSpPr>
          <p:nvPr/>
        </p:nvCxnSpPr>
        <p:spPr>
          <a:xfrm flipV="1">
            <a:off x="6178084" y="1294788"/>
            <a:ext cx="0" cy="73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xmlns="" id="{F0F8171A-3A0D-49C2-84F3-408193FCAED5}"/>
              </a:ext>
            </a:extLst>
          </p:cNvPr>
          <p:cNvCxnSpPr>
            <a:cxnSpLocks/>
          </p:cNvCxnSpPr>
          <p:nvPr/>
        </p:nvCxnSpPr>
        <p:spPr>
          <a:xfrm flipV="1">
            <a:off x="499876" y="1813084"/>
            <a:ext cx="5713983" cy="34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xmlns="" id="{B4442ED2-54D0-4562-AB1A-CFFFF94F44EE}"/>
              </a:ext>
            </a:extLst>
          </p:cNvPr>
          <p:cNvCxnSpPr>
            <a:endCxn id="60" idx="2"/>
          </p:cNvCxnSpPr>
          <p:nvPr/>
        </p:nvCxnSpPr>
        <p:spPr>
          <a:xfrm flipV="1">
            <a:off x="502024" y="1748714"/>
            <a:ext cx="5616" cy="68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16341781-2282-4389-A56B-805C4D2155BB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6216007" y="1782780"/>
            <a:ext cx="0" cy="9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xmlns="" id="{EAD729E1-D211-49FC-9F1F-53BC0786FD33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6672546" y="2029220"/>
            <a:ext cx="3190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xmlns="" id="{D129F162-B040-410B-99B5-E309BE4A1811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2890918" y="2029220"/>
            <a:ext cx="2868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xmlns="" id="{83862BF2-E53C-45E0-9CD7-8AF7B64092C4}"/>
              </a:ext>
            </a:extLst>
          </p:cNvPr>
          <p:cNvCxnSpPr>
            <a:endCxn id="28" idx="0"/>
          </p:cNvCxnSpPr>
          <p:nvPr/>
        </p:nvCxnSpPr>
        <p:spPr>
          <a:xfrm>
            <a:off x="2890918" y="2033179"/>
            <a:ext cx="0" cy="192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xmlns="" id="{FFD1FEC4-2758-4B4B-98C9-8354A9F33851}"/>
              </a:ext>
            </a:extLst>
          </p:cNvPr>
          <p:cNvCxnSpPr>
            <a:stCxn id="54" idx="0"/>
          </p:cNvCxnSpPr>
          <p:nvPr/>
        </p:nvCxnSpPr>
        <p:spPr>
          <a:xfrm flipV="1">
            <a:off x="3794340" y="2027263"/>
            <a:ext cx="0" cy="200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xmlns="" id="{C8874FC3-9F8F-459F-9DED-61BE432D9D67}"/>
              </a:ext>
            </a:extLst>
          </p:cNvPr>
          <p:cNvCxnSpPr>
            <a:stCxn id="32" idx="0"/>
          </p:cNvCxnSpPr>
          <p:nvPr/>
        </p:nvCxnSpPr>
        <p:spPr>
          <a:xfrm flipV="1">
            <a:off x="4901105" y="2028559"/>
            <a:ext cx="0" cy="19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xmlns="" id="{A2EAFA92-66E7-44C9-8E00-F1BAFA58FE60}"/>
              </a:ext>
            </a:extLst>
          </p:cNvPr>
          <p:cNvCxnSpPr>
            <a:stCxn id="55" idx="0"/>
            <a:endCxn id="61" idx="2"/>
          </p:cNvCxnSpPr>
          <p:nvPr/>
        </p:nvCxnSpPr>
        <p:spPr>
          <a:xfrm flipV="1">
            <a:off x="6216007" y="2179825"/>
            <a:ext cx="0" cy="4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xmlns="" id="{A3D66AFA-D168-481D-BAAA-D9C4775E645B}"/>
              </a:ext>
            </a:extLst>
          </p:cNvPr>
          <p:cNvCxnSpPr>
            <a:stCxn id="30" idx="0"/>
          </p:cNvCxnSpPr>
          <p:nvPr/>
        </p:nvCxnSpPr>
        <p:spPr>
          <a:xfrm flipV="1">
            <a:off x="8429537" y="2029220"/>
            <a:ext cx="0" cy="19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FCDFA314-B646-44FC-BA02-C751E23479D5}"/>
              </a:ext>
            </a:extLst>
          </p:cNvPr>
          <p:cNvCxnSpPr>
            <a:stCxn id="31" idx="0"/>
          </p:cNvCxnSpPr>
          <p:nvPr/>
        </p:nvCxnSpPr>
        <p:spPr>
          <a:xfrm flipV="1">
            <a:off x="9862614" y="2029220"/>
            <a:ext cx="0" cy="19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xmlns="" id="{FF50F247-F64A-4DE0-8604-273DC0A31F2F}"/>
              </a:ext>
            </a:extLst>
          </p:cNvPr>
          <p:cNvCxnSpPr>
            <a:cxnSpLocks/>
            <a:stCxn id="62" idx="0"/>
            <a:endCxn id="55" idx="2"/>
          </p:cNvCxnSpPr>
          <p:nvPr/>
        </p:nvCxnSpPr>
        <p:spPr>
          <a:xfrm flipV="1">
            <a:off x="6216007" y="2496982"/>
            <a:ext cx="0" cy="92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xmlns="" id="{BD6B3777-E36B-4200-92A9-1DF97C2BE103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576616" y="2739710"/>
            <a:ext cx="5182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xmlns="" id="{F54B8A35-9BC7-48DA-BA08-11C12F3C48CE}"/>
              </a:ext>
            </a:extLst>
          </p:cNvPr>
          <p:cNvCxnSpPr>
            <a:stCxn id="62" idx="3"/>
          </p:cNvCxnSpPr>
          <p:nvPr/>
        </p:nvCxnSpPr>
        <p:spPr>
          <a:xfrm>
            <a:off x="6672546" y="2739710"/>
            <a:ext cx="4979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xmlns="" id="{C1777482-B6FC-4F24-BC0F-E48F50423695}"/>
              </a:ext>
            </a:extLst>
          </p:cNvPr>
          <p:cNvCxnSpPr>
            <a:stCxn id="26" idx="0"/>
          </p:cNvCxnSpPr>
          <p:nvPr/>
        </p:nvCxnSpPr>
        <p:spPr>
          <a:xfrm flipV="1">
            <a:off x="11652190" y="2739710"/>
            <a:ext cx="0" cy="27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xmlns="" id="{4F2ACA27-A83C-46C7-81FC-B81F5E84A7BE}"/>
              </a:ext>
            </a:extLst>
          </p:cNvPr>
          <p:cNvCxnSpPr>
            <a:stCxn id="33" idx="0"/>
          </p:cNvCxnSpPr>
          <p:nvPr/>
        </p:nvCxnSpPr>
        <p:spPr>
          <a:xfrm flipV="1">
            <a:off x="576616" y="2739710"/>
            <a:ext cx="0" cy="28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xmlns="" id="{378ED7FA-7374-463D-892E-A3229C148F76}"/>
              </a:ext>
            </a:extLst>
          </p:cNvPr>
          <p:cNvCxnSpPr>
            <a:stCxn id="21" idx="0"/>
          </p:cNvCxnSpPr>
          <p:nvPr/>
        </p:nvCxnSpPr>
        <p:spPr>
          <a:xfrm flipV="1">
            <a:off x="2924755" y="2740789"/>
            <a:ext cx="0" cy="285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xmlns="" id="{2D129559-732B-434F-A673-86A3B113EABA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3910524" y="2746078"/>
            <a:ext cx="3635" cy="28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xmlns="" id="{1A76D336-EF02-440E-9A32-086224A4991A}"/>
              </a:ext>
            </a:extLst>
          </p:cNvPr>
          <p:cNvCxnSpPr>
            <a:stCxn id="23" idx="0"/>
          </p:cNvCxnSpPr>
          <p:nvPr/>
        </p:nvCxnSpPr>
        <p:spPr>
          <a:xfrm flipV="1">
            <a:off x="4923311" y="2739710"/>
            <a:ext cx="0" cy="285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xmlns="" id="{A5DD76C4-A23F-49F0-B80B-25C994FD1A93}"/>
              </a:ext>
            </a:extLst>
          </p:cNvPr>
          <p:cNvCxnSpPr>
            <a:cxnSpLocks/>
            <a:stCxn id="52" idx="0"/>
            <a:endCxn id="62" idx="2"/>
          </p:cNvCxnSpPr>
          <p:nvPr/>
        </p:nvCxnSpPr>
        <p:spPr>
          <a:xfrm flipV="1">
            <a:off x="6216007" y="2890315"/>
            <a:ext cx="0" cy="129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xmlns="" id="{E82B0257-CF06-4997-893D-CFD2103C2E68}"/>
              </a:ext>
            </a:extLst>
          </p:cNvPr>
          <p:cNvCxnSpPr>
            <a:stCxn id="15" idx="0"/>
          </p:cNvCxnSpPr>
          <p:nvPr/>
        </p:nvCxnSpPr>
        <p:spPr>
          <a:xfrm flipV="1">
            <a:off x="7195596" y="2739710"/>
            <a:ext cx="0" cy="27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xmlns="" id="{651271C9-D41B-44E5-A481-B40D8D02082B}"/>
              </a:ext>
            </a:extLst>
          </p:cNvPr>
          <p:cNvCxnSpPr>
            <a:stCxn id="16" idx="0"/>
          </p:cNvCxnSpPr>
          <p:nvPr/>
        </p:nvCxnSpPr>
        <p:spPr>
          <a:xfrm flipV="1">
            <a:off x="8287844" y="2739710"/>
            <a:ext cx="0" cy="28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xmlns="" id="{58580280-271A-4BAB-A3F6-ADB864FE0CD9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9379092" y="2735896"/>
            <a:ext cx="0" cy="285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xmlns="" id="{C0595E20-96F5-4DA6-9813-FA00B7648854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10519606" y="2735896"/>
            <a:ext cx="0" cy="27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xmlns="" id="{24EEF7DD-546E-4942-8407-38A3F0FD63C0}"/>
              </a:ext>
            </a:extLst>
          </p:cNvPr>
          <p:cNvCxnSpPr>
            <a:stCxn id="63" idx="0"/>
            <a:endCxn id="52" idx="2"/>
          </p:cNvCxnSpPr>
          <p:nvPr/>
        </p:nvCxnSpPr>
        <p:spPr>
          <a:xfrm flipV="1">
            <a:off x="6216007" y="3294401"/>
            <a:ext cx="0" cy="13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xmlns="" id="{114DA2DF-F59D-405D-9F35-8D07CAE77325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6672546" y="3576815"/>
            <a:ext cx="4979644" cy="6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xmlns="" id="{C474EAFE-DE99-4E05-A4E8-4B3450C485C9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1968717" y="3532693"/>
            <a:ext cx="3790751" cy="5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xmlns="" id="{B70DA328-BEFE-4675-9341-1A07CAB79DD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968717" y="3526512"/>
            <a:ext cx="3113" cy="334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E6D17C39-B1A4-4F47-BD66-5D3F407B747F}"/>
              </a:ext>
            </a:extLst>
          </p:cNvPr>
          <p:cNvCxnSpPr>
            <a:stCxn id="20" idx="0"/>
          </p:cNvCxnSpPr>
          <p:nvPr/>
        </p:nvCxnSpPr>
        <p:spPr>
          <a:xfrm flipV="1">
            <a:off x="2823202" y="3575896"/>
            <a:ext cx="0" cy="29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xmlns="" id="{42B3AFC2-186A-459D-AB77-234C921A08C7}"/>
              </a:ext>
            </a:extLst>
          </p:cNvPr>
          <p:cNvCxnSpPr>
            <a:stCxn id="7" idx="0"/>
          </p:cNvCxnSpPr>
          <p:nvPr/>
        </p:nvCxnSpPr>
        <p:spPr>
          <a:xfrm flipV="1">
            <a:off x="4559748" y="3571421"/>
            <a:ext cx="11397" cy="29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xmlns="" id="{7FEE42C2-716C-4994-9A24-47CC4A1AEA94}"/>
              </a:ext>
            </a:extLst>
          </p:cNvPr>
          <p:cNvCxnSpPr>
            <a:stCxn id="8" idx="0"/>
          </p:cNvCxnSpPr>
          <p:nvPr/>
        </p:nvCxnSpPr>
        <p:spPr>
          <a:xfrm flipV="1">
            <a:off x="5419941" y="3559684"/>
            <a:ext cx="0" cy="29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E7284D44-4767-45C6-BDCB-DFB8137F0A7A}"/>
              </a:ext>
            </a:extLst>
          </p:cNvPr>
          <p:cNvCxnSpPr>
            <a:stCxn id="14" idx="0"/>
            <a:endCxn id="63" idx="2"/>
          </p:cNvCxnSpPr>
          <p:nvPr/>
        </p:nvCxnSpPr>
        <p:spPr>
          <a:xfrm flipH="1" flipV="1">
            <a:off x="6216007" y="3733836"/>
            <a:ext cx="67379" cy="136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xmlns="" id="{AF221DB0-C52F-4911-912F-009E4C792BBF}"/>
              </a:ext>
            </a:extLst>
          </p:cNvPr>
          <p:cNvCxnSpPr>
            <a:stCxn id="5" idx="0"/>
          </p:cNvCxnSpPr>
          <p:nvPr/>
        </p:nvCxnSpPr>
        <p:spPr>
          <a:xfrm flipV="1">
            <a:off x="7195596" y="3590533"/>
            <a:ext cx="0" cy="281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xmlns="" id="{5BEE4556-F68D-4E21-ACC5-02B2ED4DEB31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8287844" y="3590533"/>
            <a:ext cx="1736" cy="281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xmlns="" id="{0ABED08A-B6B0-4F92-8C73-CA385EE4BF6A}"/>
              </a:ext>
            </a:extLst>
          </p:cNvPr>
          <p:cNvCxnSpPr>
            <a:stCxn id="12" idx="0"/>
          </p:cNvCxnSpPr>
          <p:nvPr/>
        </p:nvCxnSpPr>
        <p:spPr>
          <a:xfrm flipV="1">
            <a:off x="9379092" y="3590533"/>
            <a:ext cx="0" cy="281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xmlns="" id="{A47A9E7E-274B-4CDF-865A-F080DB480E70}"/>
              </a:ext>
            </a:extLst>
          </p:cNvPr>
          <p:cNvCxnSpPr>
            <a:stCxn id="11" idx="0"/>
          </p:cNvCxnSpPr>
          <p:nvPr/>
        </p:nvCxnSpPr>
        <p:spPr>
          <a:xfrm flipV="1">
            <a:off x="10519606" y="3590533"/>
            <a:ext cx="0" cy="281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xmlns="" id="{C14697A7-20A5-41C2-B7CE-9A7B3B05AFC1}"/>
              </a:ext>
            </a:extLst>
          </p:cNvPr>
          <p:cNvCxnSpPr>
            <a:stCxn id="10" idx="0"/>
          </p:cNvCxnSpPr>
          <p:nvPr/>
        </p:nvCxnSpPr>
        <p:spPr>
          <a:xfrm flipV="1">
            <a:off x="11652190" y="3578317"/>
            <a:ext cx="0" cy="29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xmlns="" id="{3D3DB988-867F-4847-8C46-66A4A6A52D70}"/>
              </a:ext>
            </a:extLst>
          </p:cNvPr>
          <p:cNvCxnSpPr>
            <a:stCxn id="64" idx="0"/>
            <a:endCxn id="14" idx="2"/>
          </p:cNvCxnSpPr>
          <p:nvPr/>
        </p:nvCxnSpPr>
        <p:spPr>
          <a:xfrm flipV="1">
            <a:off x="6216007" y="4144759"/>
            <a:ext cx="67379" cy="28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xmlns="" id="{D25961F2-7DEA-4E69-A795-EFBCAF1943CE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248792" y="4580151"/>
            <a:ext cx="5510676" cy="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xmlns="" id="{ED4C1050-CD6E-4671-8E9D-5B73363A3E9C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6672546" y="4583168"/>
            <a:ext cx="4230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xmlns="" id="{60FE50D6-AEA7-4C8D-843A-C749DD069CCB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0903434" y="4583168"/>
            <a:ext cx="0" cy="35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xmlns="" id="{ECB0BA9C-3392-49B3-B9E7-DEB60AB2321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275057" y="4580151"/>
            <a:ext cx="0" cy="36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xmlns="" id="{D83114E8-FD0D-4E23-BD21-298CADDF98BF}"/>
              </a:ext>
            </a:extLst>
          </p:cNvPr>
          <p:cNvCxnSpPr>
            <a:stCxn id="4" idx="0"/>
            <a:endCxn id="64" idx="2"/>
          </p:cNvCxnSpPr>
          <p:nvPr/>
        </p:nvCxnSpPr>
        <p:spPr>
          <a:xfrm flipH="1" flipV="1">
            <a:off x="6216007" y="4733773"/>
            <a:ext cx="5034" cy="203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xmlns="" id="{C2ACF8CE-B68B-4132-8AF0-31B5D73AEAC2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1285672" y="4571827"/>
            <a:ext cx="0" cy="341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xmlns="" id="{C9BCC152-D868-40B7-8DFB-C5A863904DD8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762425" y="4607070"/>
            <a:ext cx="2672" cy="32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xmlns="" id="{9D316D91-0D48-444C-9945-5BCF1A802ECA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248792" y="4569314"/>
            <a:ext cx="4564" cy="36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xmlns="" id="{B5EAF1AB-B016-4E63-B1EE-711FFA7FE605}"/>
              </a:ext>
            </a:extLst>
          </p:cNvPr>
          <p:cNvCxnSpPr/>
          <p:nvPr/>
        </p:nvCxnSpPr>
        <p:spPr>
          <a:xfrm>
            <a:off x="532583" y="5892800"/>
            <a:ext cx="5711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xmlns="" id="{E8BB4373-6D3C-44B7-828A-F4352DD02DF6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221041" y="5207500"/>
            <a:ext cx="0" cy="68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xmlns="" id="{6A79DF7C-36B3-4605-9DCE-F642E3A70620}"/>
              </a:ext>
            </a:extLst>
          </p:cNvPr>
          <p:cNvCxnSpPr>
            <a:endCxn id="65" idx="0"/>
          </p:cNvCxnSpPr>
          <p:nvPr/>
        </p:nvCxnSpPr>
        <p:spPr>
          <a:xfrm>
            <a:off x="526909" y="5892800"/>
            <a:ext cx="0" cy="268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xmlns="" id="{4CF31E07-58BF-4919-AF7B-8DD87E028B22}"/>
              </a:ext>
            </a:extLst>
          </p:cNvPr>
          <p:cNvCxnSpPr/>
          <p:nvPr/>
        </p:nvCxnSpPr>
        <p:spPr>
          <a:xfrm flipH="1" flipV="1">
            <a:off x="7410824" y="4159212"/>
            <a:ext cx="3269129" cy="77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xmlns="" id="{75B87873-FB6D-4085-A618-2413B6F4B2A2}"/>
              </a:ext>
            </a:extLst>
          </p:cNvPr>
          <p:cNvCxnSpPr>
            <a:stCxn id="5" idx="2"/>
            <a:endCxn id="4" idx="3"/>
          </p:cNvCxnSpPr>
          <p:nvPr/>
        </p:nvCxnSpPr>
        <p:spPr>
          <a:xfrm flipH="1">
            <a:off x="6663398" y="4146381"/>
            <a:ext cx="532198" cy="92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xmlns="" id="{1137E2D5-204A-4B5B-BA13-1F58CC5F4BF2}"/>
              </a:ext>
            </a:extLst>
          </p:cNvPr>
          <p:cNvCxnSpPr>
            <a:stCxn id="9" idx="0"/>
          </p:cNvCxnSpPr>
          <p:nvPr/>
        </p:nvCxnSpPr>
        <p:spPr>
          <a:xfrm flipV="1">
            <a:off x="3692456" y="3576403"/>
            <a:ext cx="0" cy="293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xmlns="" id="{1F5A84C1-45DB-452A-A500-0E2917AAB211}"/>
              </a:ext>
            </a:extLst>
          </p:cNvPr>
          <p:cNvCxnSpPr/>
          <p:nvPr/>
        </p:nvCxnSpPr>
        <p:spPr>
          <a:xfrm flipH="1">
            <a:off x="3693459" y="4135809"/>
            <a:ext cx="3376706" cy="29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xmlns="" id="{865DE57F-25CE-469B-90C1-9438F836DC4F}"/>
              </a:ext>
            </a:extLst>
          </p:cNvPr>
          <p:cNvCxnSpPr/>
          <p:nvPr/>
        </p:nvCxnSpPr>
        <p:spPr>
          <a:xfrm flipV="1">
            <a:off x="3682071" y="4132012"/>
            <a:ext cx="0" cy="30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xmlns="" id="{78A2589E-2F5C-469C-BB31-8C10E7AFEBEA}"/>
              </a:ext>
            </a:extLst>
          </p:cNvPr>
          <p:cNvCxnSpPr/>
          <p:nvPr/>
        </p:nvCxnSpPr>
        <p:spPr>
          <a:xfrm flipH="1">
            <a:off x="4368800" y="4159212"/>
            <a:ext cx="2701365" cy="27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xmlns="" id="{3C37AFBB-C637-48D8-9275-E77DAB7FC081}"/>
              </a:ext>
            </a:extLst>
          </p:cNvPr>
          <p:cNvCxnSpPr>
            <a:endCxn id="7" idx="2"/>
          </p:cNvCxnSpPr>
          <p:nvPr/>
        </p:nvCxnSpPr>
        <p:spPr>
          <a:xfrm flipV="1">
            <a:off x="4496356" y="4139485"/>
            <a:ext cx="63392" cy="27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xmlns="" id="{C4462EC5-A43F-459C-A1EA-ADA33857C49D}"/>
              </a:ext>
            </a:extLst>
          </p:cNvPr>
          <p:cNvCxnSpPr>
            <a:stCxn id="5" idx="2"/>
          </p:cNvCxnSpPr>
          <p:nvPr/>
        </p:nvCxnSpPr>
        <p:spPr>
          <a:xfrm flipH="1">
            <a:off x="5253318" y="4146381"/>
            <a:ext cx="1942278" cy="276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xmlns="" id="{3DA9AF40-3689-489F-9653-4D00070EDEF7}"/>
              </a:ext>
            </a:extLst>
          </p:cNvPr>
          <p:cNvCxnSpPr>
            <a:endCxn id="8" idx="2"/>
          </p:cNvCxnSpPr>
          <p:nvPr/>
        </p:nvCxnSpPr>
        <p:spPr>
          <a:xfrm flipV="1">
            <a:off x="5375961" y="4127748"/>
            <a:ext cx="43980" cy="33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xmlns="" id="{B4CC54A0-A5D0-4A48-9ED5-0D0C7FDBBD6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195596" y="4146381"/>
            <a:ext cx="1490941" cy="19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xmlns="" id="{AE3B8CBA-2269-4361-8F03-5484A0BF4018}"/>
              </a:ext>
            </a:extLst>
          </p:cNvPr>
          <p:cNvCxnSpPr/>
          <p:nvPr/>
        </p:nvCxnSpPr>
        <p:spPr>
          <a:xfrm flipH="1" flipV="1">
            <a:off x="8558306" y="4152417"/>
            <a:ext cx="87005" cy="20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xmlns="" id="{B1894B3C-22CE-48CD-A8C6-64C5D1FF6C0A}"/>
              </a:ext>
            </a:extLst>
          </p:cNvPr>
          <p:cNvCxnSpPr/>
          <p:nvPr/>
        </p:nvCxnSpPr>
        <p:spPr>
          <a:xfrm>
            <a:off x="7327153" y="4144759"/>
            <a:ext cx="4506259" cy="28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xmlns="" id="{B1205A3E-A25C-4366-A3E8-3D3B0AF54285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11652190" y="4146381"/>
            <a:ext cx="134366" cy="2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xmlns="" id="{6B00E34E-88C4-4B78-9E72-6EF0A506AA0B}"/>
              </a:ext>
            </a:extLst>
          </p:cNvPr>
          <p:cNvCxnSpPr/>
          <p:nvPr/>
        </p:nvCxnSpPr>
        <p:spPr>
          <a:xfrm>
            <a:off x="7327153" y="4159212"/>
            <a:ext cx="2169459" cy="3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xmlns="" id="{3D819C70-8585-4E71-ADE8-5D8FE9F01934}"/>
              </a:ext>
            </a:extLst>
          </p:cNvPr>
          <p:cNvCxnSpPr>
            <a:endCxn id="12" idx="2"/>
          </p:cNvCxnSpPr>
          <p:nvPr/>
        </p:nvCxnSpPr>
        <p:spPr>
          <a:xfrm flipH="1" flipV="1">
            <a:off x="9379092" y="4146381"/>
            <a:ext cx="72042" cy="28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xmlns="" id="{00CA707B-3EE5-4DFD-966A-02A11490C96D}"/>
              </a:ext>
            </a:extLst>
          </p:cNvPr>
          <p:cNvCxnSpPr/>
          <p:nvPr/>
        </p:nvCxnSpPr>
        <p:spPr>
          <a:xfrm>
            <a:off x="7564881" y="4144759"/>
            <a:ext cx="2954725" cy="315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xmlns="" id="{67B81BF8-34D1-49DF-8988-5AA21EAB1C70}"/>
              </a:ext>
            </a:extLst>
          </p:cNvPr>
          <p:cNvCxnSpPr>
            <a:endCxn id="11" idx="2"/>
          </p:cNvCxnSpPr>
          <p:nvPr/>
        </p:nvCxnSpPr>
        <p:spPr>
          <a:xfrm flipV="1">
            <a:off x="10519606" y="4146381"/>
            <a:ext cx="0" cy="31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xmlns="" id="{0415F54B-C602-42B4-BAB8-05C3165820E9}"/>
              </a:ext>
            </a:extLst>
          </p:cNvPr>
          <p:cNvCxnSpPr>
            <a:stCxn id="13" idx="2"/>
          </p:cNvCxnSpPr>
          <p:nvPr/>
        </p:nvCxnSpPr>
        <p:spPr>
          <a:xfrm flipH="1">
            <a:off x="6700225" y="4146381"/>
            <a:ext cx="1589355" cy="21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xmlns="" id="{4F9A1622-ECBC-4C92-95BE-6F38323BA503}"/>
              </a:ext>
            </a:extLst>
          </p:cNvPr>
          <p:cNvCxnSpPr/>
          <p:nvPr/>
        </p:nvCxnSpPr>
        <p:spPr>
          <a:xfrm flipH="1" flipV="1">
            <a:off x="6487031" y="4144759"/>
            <a:ext cx="221979" cy="22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xmlns="" id="{A43A42D6-E5E9-4510-95B0-B24B8EB916F8}"/>
              </a:ext>
            </a:extLst>
          </p:cNvPr>
          <p:cNvCxnSpPr/>
          <p:nvPr/>
        </p:nvCxnSpPr>
        <p:spPr>
          <a:xfrm flipH="1" flipV="1">
            <a:off x="7327153" y="3288544"/>
            <a:ext cx="83671" cy="56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xmlns="" id="{C4E3AD61-79C0-4BBE-BCE2-5F20AFC843CF}"/>
              </a:ext>
            </a:extLst>
          </p:cNvPr>
          <p:cNvCxnSpPr/>
          <p:nvPr/>
        </p:nvCxnSpPr>
        <p:spPr>
          <a:xfrm flipV="1">
            <a:off x="7528760" y="3302542"/>
            <a:ext cx="511509" cy="56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xmlns="" id="{167F5B23-38C7-44CF-8FB0-B0CDF0B0F0CB}"/>
              </a:ext>
            </a:extLst>
          </p:cNvPr>
          <p:cNvCxnSpPr/>
          <p:nvPr/>
        </p:nvCxnSpPr>
        <p:spPr>
          <a:xfrm>
            <a:off x="7494902" y="3302542"/>
            <a:ext cx="523155" cy="163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xmlns="" id="{601CAB44-657C-4726-8ADA-7B4A0187D9D8}"/>
              </a:ext>
            </a:extLst>
          </p:cNvPr>
          <p:cNvCxnSpPr>
            <a:cxnSpLocks/>
          </p:cNvCxnSpPr>
          <p:nvPr/>
        </p:nvCxnSpPr>
        <p:spPr>
          <a:xfrm flipH="1">
            <a:off x="1813729" y="3307911"/>
            <a:ext cx="6554028" cy="55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xmlns="" id="{7263FBF5-3FF4-4278-9C16-0543C0B495BB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823202" y="3285668"/>
            <a:ext cx="5867780" cy="58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xmlns="" id="{EC9ABF5B-F525-46B6-A4AD-3780C5780F3D}"/>
              </a:ext>
            </a:extLst>
          </p:cNvPr>
          <p:cNvCxnSpPr/>
          <p:nvPr/>
        </p:nvCxnSpPr>
        <p:spPr>
          <a:xfrm flipH="1" flipV="1">
            <a:off x="2683435" y="2589105"/>
            <a:ext cx="5259294" cy="432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xmlns="" id="{655490B2-E567-4DF1-9E42-C367732DFD10}"/>
              </a:ext>
            </a:extLst>
          </p:cNvPr>
          <p:cNvCxnSpPr/>
          <p:nvPr/>
        </p:nvCxnSpPr>
        <p:spPr>
          <a:xfrm>
            <a:off x="2695388" y="2581672"/>
            <a:ext cx="0" cy="40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xmlns="" id="{7C812474-587D-4586-B936-C3C1DD79EFF2}"/>
              </a:ext>
            </a:extLst>
          </p:cNvPr>
          <p:cNvCxnSpPr>
            <a:stCxn id="52" idx="1"/>
            <a:endCxn id="23" idx="3"/>
          </p:cNvCxnSpPr>
          <p:nvPr/>
        </p:nvCxnSpPr>
        <p:spPr>
          <a:xfrm flipH="1">
            <a:off x="5334791" y="3157241"/>
            <a:ext cx="469736" cy="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xmlns="" id="{B59896ED-C387-4F3A-8A5B-0F177245F00B}"/>
              </a:ext>
            </a:extLst>
          </p:cNvPr>
          <p:cNvCxnSpPr/>
          <p:nvPr/>
        </p:nvCxnSpPr>
        <p:spPr>
          <a:xfrm flipH="1" flipV="1">
            <a:off x="4005858" y="2875060"/>
            <a:ext cx="6363318" cy="108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xmlns="" id="{3F3FA9CD-B244-49EA-B730-54872A5CDAEE}"/>
              </a:ext>
            </a:extLst>
          </p:cNvPr>
          <p:cNvCxnSpPr>
            <a:endCxn id="25" idx="0"/>
          </p:cNvCxnSpPr>
          <p:nvPr/>
        </p:nvCxnSpPr>
        <p:spPr>
          <a:xfrm flipH="1">
            <a:off x="3914159" y="2871682"/>
            <a:ext cx="91699" cy="15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xmlns="" id="{0A7B2933-851F-4001-AEA3-4D18739ADDE3}"/>
              </a:ext>
            </a:extLst>
          </p:cNvPr>
          <p:cNvCxnSpPr>
            <a:stCxn id="15" idx="1"/>
            <a:endCxn id="52" idx="3"/>
          </p:cNvCxnSpPr>
          <p:nvPr/>
        </p:nvCxnSpPr>
        <p:spPr>
          <a:xfrm flipH="1">
            <a:off x="6627487" y="3155638"/>
            <a:ext cx="156629" cy="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xmlns="" id="{DCF2F61D-408C-4E0B-821F-BD120F934224}"/>
              </a:ext>
            </a:extLst>
          </p:cNvPr>
          <p:cNvCxnSpPr/>
          <p:nvPr/>
        </p:nvCxnSpPr>
        <p:spPr>
          <a:xfrm flipV="1">
            <a:off x="7368988" y="2543043"/>
            <a:ext cx="3310965" cy="47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xmlns="" id="{A7DDC258-BC0A-46B9-9201-51A8B3A6B6B0}"/>
              </a:ext>
            </a:extLst>
          </p:cNvPr>
          <p:cNvCxnSpPr/>
          <p:nvPr/>
        </p:nvCxnSpPr>
        <p:spPr>
          <a:xfrm>
            <a:off x="10678800" y="2557641"/>
            <a:ext cx="7930" cy="42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xmlns="" id="{2180B410-E6F3-4B94-945E-72D84B73A7B6}"/>
              </a:ext>
            </a:extLst>
          </p:cNvPr>
          <p:cNvCxnSpPr>
            <a:stCxn id="16" idx="2"/>
          </p:cNvCxnSpPr>
          <p:nvPr/>
        </p:nvCxnSpPr>
        <p:spPr>
          <a:xfrm>
            <a:off x="8287844" y="3296174"/>
            <a:ext cx="3629238" cy="182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xmlns="" id="{6F252BFC-727F-4137-94BB-B01F57D75CC0}"/>
              </a:ext>
            </a:extLst>
          </p:cNvPr>
          <p:cNvCxnSpPr/>
          <p:nvPr/>
        </p:nvCxnSpPr>
        <p:spPr>
          <a:xfrm flipV="1">
            <a:off x="11883048" y="3296173"/>
            <a:ext cx="0" cy="17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xmlns="" id="{18A07218-FCD4-41F5-9ED2-0C9D4C9D2557}"/>
              </a:ext>
            </a:extLst>
          </p:cNvPr>
          <p:cNvCxnSpPr>
            <a:stCxn id="15" idx="0"/>
          </p:cNvCxnSpPr>
          <p:nvPr/>
        </p:nvCxnSpPr>
        <p:spPr>
          <a:xfrm flipV="1">
            <a:off x="7195596" y="2543043"/>
            <a:ext cx="1966772" cy="47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xmlns="" id="{20F51BEA-1802-4F78-ABC5-278966919F8E}"/>
              </a:ext>
            </a:extLst>
          </p:cNvPr>
          <p:cNvCxnSpPr/>
          <p:nvPr/>
        </p:nvCxnSpPr>
        <p:spPr>
          <a:xfrm>
            <a:off x="9175668" y="2547872"/>
            <a:ext cx="0" cy="45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xmlns="" id="{F919521F-F8A5-4430-A93A-45FC40166727}"/>
              </a:ext>
            </a:extLst>
          </p:cNvPr>
          <p:cNvCxnSpPr/>
          <p:nvPr/>
        </p:nvCxnSpPr>
        <p:spPr>
          <a:xfrm flipH="1" flipV="1">
            <a:off x="3089573" y="2496321"/>
            <a:ext cx="4950696" cy="51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xmlns="" id="{DD5DC765-7B2E-488B-887C-FE022E7D5E99}"/>
              </a:ext>
            </a:extLst>
          </p:cNvPr>
          <p:cNvCxnSpPr>
            <a:endCxn id="55" idx="3"/>
          </p:cNvCxnSpPr>
          <p:nvPr/>
        </p:nvCxnSpPr>
        <p:spPr>
          <a:xfrm flipH="1" flipV="1">
            <a:off x="6627487" y="2359822"/>
            <a:ext cx="2432842" cy="64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xmlns="" id="{E71F945E-30F2-4C08-B486-2FE77A2712C5}"/>
              </a:ext>
            </a:extLst>
          </p:cNvPr>
          <p:cNvCxnSpPr/>
          <p:nvPr/>
        </p:nvCxnSpPr>
        <p:spPr>
          <a:xfrm flipV="1">
            <a:off x="6968565" y="2496321"/>
            <a:ext cx="1231153" cy="48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xmlns="" id="{BFA366E2-25EE-495E-8F6E-0F189A98C480}"/>
              </a:ext>
            </a:extLst>
          </p:cNvPr>
          <p:cNvCxnSpPr>
            <a:stCxn id="15" idx="0"/>
            <a:endCxn id="31" idx="2"/>
          </p:cNvCxnSpPr>
          <p:nvPr/>
        </p:nvCxnSpPr>
        <p:spPr>
          <a:xfrm flipV="1">
            <a:off x="7195596" y="2496982"/>
            <a:ext cx="2667018" cy="52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xmlns="" id="{4D89F135-B527-454A-BC42-64F39C15424E}"/>
              </a:ext>
            </a:extLst>
          </p:cNvPr>
          <p:cNvCxnSpPr/>
          <p:nvPr/>
        </p:nvCxnSpPr>
        <p:spPr>
          <a:xfrm flipH="1" flipV="1">
            <a:off x="4005858" y="2543043"/>
            <a:ext cx="2962707" cy="46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xmlns="" id="{D660EB6B-0133-4921-A0B5-4A5A0E6B425B}"/>
              </a:ext>
            </a:extLst>
          </p:cNvPr>
          <p:cNvCxnSpPr/>
          <p:nvPr/>
        </p:nvCxnSpPr>
        <p:spPr>
          <a:xfrm flipH="1" flipV="1">
            <a:off x="5097105" y="2525280"/>
            <a:ext cx="1709387" cy="44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xmlns="" id="{C8DBE589-BA99-47BF-9948-4C3FE9B85B87}"/>
              </a:ext>
            </a:extLst>
          </p:cNvPr>
          <p:cNvCxnSpPr/>
          <p:nvPr/>
        </p:nvCxnSpPr>
        <p:spPr>
          <a:xfrm flipH="1" flipV="1">
            <a:off x="3221318" y="1043378"/>
            <a:ext cx="4870823" cy="194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xmlns="" id="{0682253C-1673-4E4A-A680-38A2751F9A3E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2093438" y="1918959"/>
            <a:ext cx="5822582" cy="109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xmlns="" id="{A710AB25-8143-48B4-9B16-DD1878CCFFEB}"/>
              </a:ext>
            </a:extLst>
          </p:cNvPr>
          <p:cNvCxnSpPr/>
          <p:nvPr/>
        </p:nvCxnSpPr>
        <p:spPr>
          <a:xfrm flipH="1" flipV="1">
            <a:off x="2883922" y="1136327"/>
            <a:ext cx="5637314" cy="187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xmlns="" id="{6274EF9C-24E9-42A6-8A58-070DD771CAD0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4527802" y="1281411"/>
            <a:ext cx="3760042" cy="1740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xmlns="" id="{604F9513-1A5A-4DD8-AAAA-557E5CE56387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5197360" y="1121260"/>
            <a:ext cx="2860448" cy="186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xmlns="" id="{63C9B1DC-D224-4DBA-8585-513EEC57FC07}"/>
              </a:ext>
            </a:extLst>
          </p:cNvPr>
          <p:cNvCxnSpPr>
            <a:endCxn id="39" idx="2"/>
          </p:cNvCxnSpPr>
          <p:nvPr/>
        </p:nvCxnSpPr>
        <p:spPr>
          <a:xfrm flipV="1">
            <a:off x="6953113" y="1149404"/>
            <a:ext cx="3800835" cy="184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xmlns="" id="{AB0E50C5-08D6-44B5-B321-870E679D648C}"/>
              </a:ext>
            </a:extLst>
          </p:cNvPr>
          <p:cNvCxnSpPr/>
          <p:nvPr/>
        </p:nvCxnSpPr>
        <p:spPr>
          <a:xfrm flipV="1">
            <a:off x="7390965" y="1132252"/>
            <a:ext cx="434174" cy="187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xmlns="" id="{0AD86F17-BB5C-4646-8970-486D5B25CD3F}"/>
              </a:ext>
            </a:extLst>
          </p:cNvPr>
          <p:cNvCxnSpPr>
            <a:stCxn id="15" idx="0"/>
            <a:endCxn id="40" idx="2"/>
          </p:cNvCxnSpPr>
          <p:nvPr/>
        </p:nvCxnSpPr>
        <p:spPr>
          <a:xfrm flipV="1">
            <a:off x="7195596" y="1122488"/>
            <a:ext cx="2569123" cy="189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xmlns="" id="{70F41ECF-38E0-4CF3-B517-9F7DABE0DF1D}"/>
              </a:ext>
            </a:extLst>
          </p:cNvPr>
          <p:cNvCxnSpPr>
            <a:endCxn id="42" idx="2"/>
          </p:cNvCxnSpPr>
          <p:nvPr/>
        </p:nvCxnSpPr>
        <p:spPr>
          <a:xfrm flipH="1" flipV="1">
            <a:off x="7153401" y="1122488"/>
            <a:ext cx="251024" cy="186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xmlns="" id="{62F75251-20E6-4837-9132-088A43AD657D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6582081" y="1291222"/>
            <a:ext cx="613515" cy="172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xmlns="" id="{D5AD326E-CEAD-4251-BE65-D0D572C29B97}"/>
              </a:ext>
            </a:extLst>
          </p:cNvPr>
          <p:cNvCxnSpPr>
            <a:stCxn id="56" idx="1"/>
            <a:endCxn id="39" idx="3"/>
          </p:cNvCxnSpPr>
          <p:nvPr/>
        </p:nvCxnSpPr>
        <p:spPr>
          <a:xfrm flipH="1">
            <a:off x="11276088" y="985328"/>
            <a:ext cx="59046" cy="1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xmlns="" id="{5E5F23EE-1D81-45DD-8975-4B812D3C6BE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376938" y="1376227"/>
            <a:ext cx="7799261" cy="406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xmlns="" id="{D217B560-FE04-4DFF-AF75-0CC298AAC92A}"/>
              </a:ext>
            </a:extLst>
          </p:cNvPr>
          <p:cNvCxnSpPr/>
          <p:nvPr/>
        </p:nvCxnSpPr>
        <p:spPr>
          <a:xfrm flipH="1" flipV="1">
            <a:off x="9968753" y="1131526"/>
            <a:ext cx="204008" cy="66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xmlns="" id="{27BF9389-7D50-49CA-8935-911389C0E1DE}"/>
              </a:ext>
            </a:extLst>
          </p:cNvPr>
          <p:cNvCxnSpPr/>
          <p:nvPr/>
        </p:nvCxnSpPr>
        <p:spPr>
          <a:xfrm flipH="1">
            <a:off x="8967612" y="1130479"/>
            <a:ext cx="529000" cy="317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xmlns="" id="{70A9B19D-3DD2-4811-B5C8-643C272F9056}"/>
              </a:ext>
            </a:extLst>
          </p:cNvPr>
          <p:cNvCxnSpPr>
            <a:endCxn id="44" idx="2"/>
          </p:cNvCxnSpPr>
          <p:nvPr/>
        </p:nvCxnSpPr>
        <p:spPr>
          <a:xfrm flipH="1" flipV="1">
            <a:off x="8900063" y="1130479"/>
            <a:ext cx="67549" cy="31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>
            <a:extLst>
              <a:ext uri="{FF2B5EF4-FFF2-40B4-BE49-F238E27FC236}">
                <a16:creationId xmlns:a16="http://schemas.microsoft.com/office/drawing/2014/main" xmlns="" id="{51B24E0A-D699-48DA-AEBE-56A351F95D12}"/>
              </a:ext>
            </a:extLst>
          </p:cNvPr>
          <p:cNvSpPr txBox="1"/>
          <p:nvPr/>
        </p:nvSpPr>
        <p:spPr>
          <a:xfrm>
            <a:off x="1543186" y="0"/>
            <a:ext cx="10648814" cy="685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xmlns="" id="{9B669B9F-A0D2-4E01-823B-C01785A597F6}"/>
              </a:ext>
            </a:extLst>
          </p:cNvPr>
          <p:cNvSpPr txBox="1"/>
          <p:nvPr/>
        </p:nvSpPr>
        <p:spPr>
          <a:xfrm>
            <a:off x="1560491" y="35712"/>
            <a:ext cx="1262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System Boundary</a:t>
            </a:r>
          </a:p>
        </p:txBody>
      </p:sp>
    </p:spTree>
    <p:extLst>
      <p:ext uri="{BB962C8B-B14F-4D97-AF65-F5344CB8AC3E}">
        <p14:creationId xmlns:p14="http://schemas.microsoft.com/office/powerpoint/2010/main" val="421789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110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Patton</dc:creator>
  <cp:lastModifiedBy>Patton, Ryan</cp:lastModifiedBy>
  <cp:revision>29</cp:revision>
  <dcterms:created xsi:type="dcterms:W3CDTF">2019-10-09T03:47:18Z</dcterms:created>
  <dcterms:modified xsi:type="dcterms:W3CDTF">2019-12-16T04:01:15Z</dcterms:modified>
</cp:coreProperties>
</file>