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BD9DA-2BF6-4DD4-AFD3-323815BC7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3C3AAE-C596-44C7-B282-FE481B83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049749-64A3-4D0C-B6BB-7F4A043C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64B802-D0D6-4498-B9E3-247594E6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E39AAA-E6FA-4A77-B22D-1E0B4245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4229F-7BB9-4D41-A7C1-A5E08437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70D595-E459-4758-AA31-C9E5BF74D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40B946-5EFE-456E-8C28-ABFF89EB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C67F28-C55B-403A-B5DC-CFD73F02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974687-6354-4664-93F1-E187836F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1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FF4DE07-47AE-4550-B1E1-E8AB1CE41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D0C805-D5D0-4C67-8A58-31D8E6006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27BE0A-AAD3-43C3-89A7-C078347B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776025-1E25-4A08-AA82-4BCF5219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84DB70-63CE-4589-8EA4-C66222AD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9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40092-B209-4BD3-B3AE-393B7EAC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471044-21F6-41E0-B640-4788D8F0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4655C5-66B4-4AC2-875C-9AFCBA10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988D69-49D9-43A0-9935-AC8154CB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A9D91F-290A-4B4F-BC71-4CBB032C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5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5C5AB3-0618-4A2F-B3B2-95AD5BC2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13A943-AF4D-46AA-905A-C0674656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CCFD9A-FCA3-4D0A-B984-7E5DA87A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53A52-1997-4A8F-B068-1F984CEA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904CD7-84F7-4124-A6DE-20430D9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962EE-0864-49B1-A751-1EA42B7C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7800FC-81A7-4617-BD20-9C24B5CC5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3D22E1-42A9-4862-8DE8-6A3FBE9D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60FFD0-004C-4121-8482-2C9E1B9D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4ACA5A-DAF6-44E7-90BF-6EE91F66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7A343D-00E2-401C-85BE-DA7E1460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F1478-E0DD-43C2-96EA-6BCEE23D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57F998-2C59-406C-8EF2-D837A1F25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2805A1-6CC6-415A-B1EE-52B6D67D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6582D1-8762-49C5-AC00-931DACFE3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2998D0-6C92-4283-879D-7D469437B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FB18F2-24EC-46B1-B236-024D2E93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B88946-ACF8-408C-B470-36C8529F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141A6B-9D83-41F6-AE93-EB06031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DD3D8-62E1-4301-81F1-F2DBCB11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F6E553-FCE0-49FA-B600-C79410F9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65F0DF-6C98-4F7A-9EE4-8301AED0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A1FE04-10D1-469F-B217-465F7B61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E830D0-C0D3-4672-993C-9BD40E29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22935D-F36C-41E3-BDE6-D9C23EBB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99549D-38D0-4B87-8D30-25252BDD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D64235-8319-4531-AC0F-D75854BC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D6F60-D6C3-4793-B038-A871F21CA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E97973-6361-4C1C-988F-CD18A3442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DD0873-BB0D-4F27-B269-573F7B4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2CC0A3-D953-4C87-B8A9-6D90874C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5362FC-4CE8-44E7-B70B-5653AFCD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A954B-F775-42C0-AACF-E9F2DCFC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E2C4E9-1921-4B56-9B23-EB24EC7C5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471455-3C71-4CA6-A656-7E70027E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EE5C8A-84A4-47E4-9752-250052C8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6E3061-D5C5-44ED-B67D-FBD2B3E9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459F4F-17C6-44C7-9D3F-60DC158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6395C2-FB8A-4275-994E-C682148F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0DEABB-07C8-4F92-9D46-4677E888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E4ECF0-0EC5-4BF0-ABBE-4F80479BD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061E-B4C2-406D-88D8-2A7108D382E5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799F7E-892B-40AA-B12A-4352D1887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E1A9AC-C39B-4B6E-A874-3BF3AF55E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DBA9-32B9-4C34-AEB9-9146A990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60DA59F-CA27-4D60-A1D3-FCF56DE28AD9}"/>
              </a:ext>
            </a:extLst>
          </p:cNvPr>
          <p:cNvSpPr/>
          <p:nvPr/>
        </p:nvSpPr>
        <p:spPr>
          <a:xfrm>
            <a:off x="1102360" y="96520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1683560-1456-44DD-AC68-12B61A84A302}"/>
              </a:ext>
            </a:extLst>
          </p:cNvPr>
          <p:cNvSpPr/>
          <p:nvPr/>
        </p:nvSpPr>
        <p:spPr>
          <a:xfrm>
            <a:off x="1102360" y="45720"/>
            <a:ext cx="15011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Aerodynamic lift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153ADD-8B8B-43CB-A9E0-FF2AA7DCDBCB}"/>
              </a:ext>
            </a:extLst>
          </p:cNvPr>
          <p:cNvSpPr/>
          <p:nvPr/>
        </p:nvSpPr>
        <p:spPr>
          <a:xfrm>
            <a:off x="1102360" y="209804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Fuselage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D27309-F7C1-4F69-81A3-F65F99EDD417}"/>
              </a:ext>
            </a:extLst>
          </p:cNvPr>
          <p:cNvSpPr/>
          <p:nvPr/>
        </p:nvSpPr>
        <p:spPr>
          <a:xfrm>
            <a:off x="1102360" y="2959100"/>
            <a:ext cx="1310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398DDF-F250-4D28-A4BC-09DA22570024}"/>
              </a:ext>
            </a:extLst>
          </p:cNvPr>
          <p:cNvSpPr/>
          <p:nvPr/>
        </p:nvSpPr>
        <p:spPr>
          <a:xfrm>
            <a:off x="1102360" y="382016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4D929B3-81AB-45C7-8129-8BDCD4363888}"/>
              </a:ext>
            </a:extLst>
          </p:cNvPr>
          <p:cNvSpPr/>
          <p:nvPr/>
        </p:nvSpPr>
        <p:spPr>
          <a:xfrm>
            <a:off x="1102360" y="501142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Lift/Drag Ratio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9581EA7-76CB-4A54-85CE-1B761A3EB14D}"/>
              </a:ext>
            </a:extLst>
          </p:cNvPr>
          <p:cNvSpPr/>
          <p:nvPr/>
        </p:nvSpPr>
        <p:spPr>
          <a:xfrm>
            <a:off x="1102360" y="6426200"/>
            <a:ext cx="1501140" cy="23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Steady flight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A9FA5C-9D9B-4327-B222-5A96FCADCF1A}"/>
              </a:ext>
            </a:extLst>
          </p:cNvPr>
          <p:cNvSpPr/>
          <p:nvPr/>
        </p:nvSpPr>
        <p:spPr>
          <a:xfrm>
            <a:off x="9712960" y="6426199"/>
            <a:ext cx="1501140" cy="43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 and Drag Measurement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6DCA1EB-C5DB-4424-A00B-7C193574C59D}"/>
              </a:ext>
            </a:extLst>
          </p:cNvPr>
          <p:cNvSpPr/>
          <p:nvPr/>
        </p:nvSpPr>
        <p:spPr>
          <a:xfrm>
            <a:off x="5613400" y="1678940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79EA5DE-61AB-4EE5-9309-D5CFBAD7B10C}"/>
              </a:ext>
            </a:extLst>
          </p:cNvPr>
          <p:cNvSpPr/>
          <p:nvPr/>
        </p:nvSpPr>
        <p:spPr>
          <a:xfrm>
            <a:off x="5613400" y="2463800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1844987-EB9C-49EE-9121-7B4429C35513}"/>
              </a:ext>
            </a:extLst>
          </p:cNvPr>
          <p:cNvSpPr/>
          <p:nvPr/>
        </p:nvSpPr>
        <p:spPr>
          <a:xfrm>
            <a:off x="5613400" y="840740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ECDFC8D-6190-48FF-B242-21518B3183C6}"/>
              </a:ext>
            </a:extLst>
          </p:cNvPr>
          <p:cNvSpPr/>
          <p:nvPr/>
        </p:nvSpPr>
        <p:spPr>
          <a:xfrm>
            <a:off x="5613399" y="3817620"/>
            <a:ext cx="1917699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26D608A-212C-421F-A240-07C1DB6D1894}"/>
              </a:ext>
            </a:extLst>
          </p:cNvPr>
          <p:cNvSpPr/>
          <p:nvPr/>
        </p:nvSpPr>
        <p:spPr>
          <a:xfrm>
            <a:off x="5613400" y="4737100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999C52F-0815-4365-B250-1859347EB1B3}"/>
              </a:ext>
            </a:extLst>
          </p:cNvPr>
          <p:cNvSpPr/>
          <p:nvPr/>
        </p:nvSpPr>
        <p:spPr>
          <a:xfrm>
            <a:off x="5613400" y="5575300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6B220E6-869C-4A5D-A48A-DDDED421417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>
            <a:off x="2603500" y="5941060"/>
            <a:ext cx="3009900" cy="60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24FFE6C-90CA-4F3F-82B1-6DCA1F4DC1AE}"/>
              </a:ext>
            </a:extLst>
          </p:cNvPr>
          <p:cNvCxnSpPr>
            <a:stCxn id="9" idx="3"/>
            <a:endCxn id="16" idx="2"/>
          </p:cNvCxnSpPr>
          <p:nvPr/>
        </p:nvCxnSpPr>
        <p:spPr>
          <a:xfrm flipV="1">
            <a:off x="2382520" y="5102860"/>
            <a:ext cx="3230880" cy="274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C57965C-904F-4A0A-BCC0-264F25E8F2C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968500" y="4569909"/>
            <a:ext cx="3901562" cy="274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62155F49-BCF6-494B-9F08-5E0E78D01159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2382520" y="4183380"/>
            <a:ext cx="3230879" cy="2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78527FE-5594-4BC5-AD6E-CF30FE1D6130}"/>
              </a:ext>
            </a:extLst>
          </p:cNvPr>
          <p:cNvCxnSpPr>
            <a:stCxn id="6" idx="3"/>
            <a:endCxn id="13" idx="2"/>
          </p:cNvCxnSpPr>
          <p:nvPr/>
        </p:nvCxnSpPr>
        <p:spPr>
          <a:xfrm>
            <a:off x="2382520" y="2463800"/>
            <a:ext cx="3230880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D4285CE-B263-4719-857F-EE60863A1D19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742440" y="1696720"/>
            <a:ext cx="0" cy="40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249AD86-3841-461F-9041-5F88F263A83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433319" y="1206500"/>
            <a:ext cx="3180081" cy="397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FED32167-EFFC-47DB-B50B-76D91EFC24DD}"/>
              </a:ext>
            </a:extLst>
          </p:cNvPr>
          <p:cNvSpPr/>
          <p:nvPr/>
        </p:nvSpPr>
        <p:spPr>
          <a:xfrm>
            <a:off x="5549900" y="1173480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7E6BC6B-97AE-44EE-841E-32F0667DEA6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414000" y="2098040"/>
            <a:ext cx="49530" cy="432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80E8B05F-A17B-450B-9B20-69C0BE88C957}"/>
              </a:ext>
            </a:extLst>
          </p:cNvPr>
          <p:cNvCxnSpPr>
            <a:cxnSpLocks/>
          </p:cNvCxnSpPr>
          <p:nvPr/>
        </p:nvCxnSpPr>
        <p:spPr>
          <a:xfrm>
            <a:off x="7366000" y="2067784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65BF9D9-7A12-4DF8-8614-8C9C181DD55F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2603500" y="411480"/>
            <a:ext cx="3266562" cy="53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76C3832-3D49-462D-BCCA-860D81B2525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413000" y="1465131"/>
            <a:ext cx="3457062" cy="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F203193-7834-49D6-94F6-414D6D07604D}"/>
              </a:ext>
            </a:extLst>
          </p:cNvPr>
          <p:cNvCxnSpPr>
            <a:endCxn id="17" idx="1"/>
          </p:cNvCxnSpPr>
          <p:nvPr/>
        </p:nvCxnSpPr>
        <p:spPr>
          <a:xfrm>
            <a:off x="2413000" y="1678940"/>
            <a:ext cx="3457062" cy="400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xmlns="" id="{02DAAEB5-2AD3-4BD0-BEE0-F9556F8D0713}"/>
              </a:ext>
            </a:extLst>
          </p:cNvPr>
          <p:cNvSpPr/>
          <p:nvPr/>
        </p:nvSpPr>
        <p:spPr>
          <a:xfrm>
            <a:off x="1652270" y="1815875"/>
            <a:ext cx="177800" cy="1985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25AEED62-6F61-4A57-92FD-DA42DD5FC6B8}"/>
              </a:ext>
            </a:extLst>
          </p:cNvPr>
          <p:cNvCxnSpPr>
            <a:cxnSpLocks/>
          </p:cNvCxnSpPr>
          <p:nvPr/>
        </p:nvCxnSpPr>
        <p:spPr>
          <a:xfrm flipV="1">
            <a:off x="558800" y="1330960"/>
            <a:ext cx="0" cy="49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DC678E2-CC39-4071-83FC-EBBF3F4583B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8800" y="6306820"/>
            <a:ext cx="54356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F3D0CC43-8C48-4B9B-A0B0-D321D73AE03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4035" y="1330960"/>
            <a:ext cx="56832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471EFF5-7219-4A57-A3D5-1229F8BBE579}"/>
              </a:ext>
            </a:extLst>
          </p:cNvPr>
          <p:cNvCxnSpPr>
            <a:stCxn id="7" idx="1"/>
          </p:cNvCxnSpPr>
          <p:nvPr/>
        </p:nvCxnSpPr>
        <p:spPr>
          <a:xfrm flipH="1">
            <a:off x="558800" y="3324860"/>
            <a:ext cx="543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8276A3E5-E058-43E3-8C2C-21229F9C214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58800" y="4183380"/>
            <a:ext cx="543560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42520B42-F3D0-406C-BC43-87D0B6FBF8FF}"/>
              </a:ext>
            </a:extLst>
          </p:cNvPr>
          <p:cNvSpPr/>
          <p:nvPr/>
        </p:nvSpPr>
        <p:spPr>
          <a:xfrm>
            <a:off x="452120" y="1815875"/>
            <a:ext cx="177800" cy="1985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xmlns="" id="{C2AA0944-FE4B-4C96-9BB0-9D84CB4C8ED2}"/>
              </a:ext>
            </a:extLst>
          </p:cNvPr>
          <p:cNvSpPr/>
          <p:nvPr/>
        </p:nvSpPr>
        <p:spPr>
          <a:xfrm>
            <a:off x="369569" y="1724582"/>
            <a:ext cx="370841" cy="3432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DDA0595-84B0-4352-A40B-CE94791B5715}"/>
              </a:ext>
            </a:extLst>
          </p:cNvPr>
          <p:cNvSpPr txBox="1"/>
          <p:nvPr/>
        </p:nvSpPr>
        <p:spPr>
          <a:xfrm>
            <a:off x="190505" y="840740"/>
            <a:ext cx="11023592" cy="546607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3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60DA59F-CA27-4D60-A1D3-FCF56DE28AD9}"/>
              </a:ext>
            </a:extLst>
          </p:cNvPr>
          <p:cNvSpPr/>
          <p:nvPr/>
        </p:nvSpPr>
        <p:spPr>
          <a:xfrm>
            <a:off x="1102360" y="96520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1683560-1456-44DD-AC68-12B61A84A302}"/>
              </a:ext>
            </a:extLst>
          </p:cNvPr>
          <p:cNvSpPr/>
          <p:nvPr/>
        </p:nvSpPr>
        <p:spPr>
          <a:xfrm>
            <a:off x="1102360" y="45720"/>
            <a:ext cx="15011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Prosecutor’s arguments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153ADD-8B8B-43CB-A9E0-FF2AA7DCDBCB}"/>
              </a:ext>
            </a:extLst>
          </p:cNvPr>
          <p:cNvSpPr/>
          <p:nvPr/>
        </p:nvSpPr>
        <p:spPr>
          <a:xfrm>
            <a:off x="1102360" y="209804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D27309-F7C1-4F69-81A3-F65F99EDD417}"/>
              </a:ext>
            </a:extLst>
          </p:cNvPr>
          <p:cNvSpPr/>
          <p:nvPr/>
        </p:nvSpPr>
        <p:spPr>
          <a:xfrm>
            <a:off x="1102360" y="2959100"/>
            <a:ext cx="131064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Courtroom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398DDF-F250-4D28-A4BC-09DA22570024}"/>
              </a:ext>
            </a:extLst>
          </p:cNvPr>
          <p:cNvSpPr/>
          <p:nvPr/>
        </p:nvSpPr>
        <p:spPr>
          <a:xfrm>
            <a:off x="1102360" y="382016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Defendant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4D929B3-81AB-45C7-8129-8BDCD4363888}"/>
              </a:ext>
            </a:extLst>
          </p:cNvPr>
          <p:cNvSpPr/>
          <p:nvPr/>
        </p:nvSpPr>
        <p:spPr>
          <a:xfrm>
            <a:off x="1102360" y="501142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Verdict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9581EA7-76CB-4A54-85CE-1B761A3EB14D}"/>
              </a:ext>
            </a:extLst>
          </p:cNvPr>
          <p:cNvSpPr/>
          <p:nvPr/>
        </p:nvSpPr>
        <p:spPr>
          <a:xfrm>
            <a:off x="1102360" y="6426200"/>
            <a:ext cx="1501140" cy="23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A9FA5C-9D9B-4327-B222-5A96FCADCF1A}"/>
              </a:ext>
            </a:extLst>
          </p:cNvPr>
          <p:cNvSpPr/>
          <p:nvPr/>
        </p:nvSpPr>
        <p:spPr>
          <a:xfrm>
            <a:off x="9712960" y="6426199"/>
            <a:ext cx="1501140" cy="43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Feedback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6DCA1EB-C5DB-4424-A00B-7C193574C59D}"/>
              </a:ext>
            </a:extLst>
          </p:cNvPr>
          <p:cNvSpPr/>
          <p:nvPr/>
        </p:nvSpPr>
        <p:spPr>
          <a:xfrm>
            <a:off x="5613400" y="1678940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Gauging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79EA5DE-61AB-4EE5-9309-D5CFBAD7B10C}"/>
              </a:ext>
            </a:extLst>
          </p:cNvPr>
          <p:cNvSpPr/>
          <p:nvPr/>
        </p:nvSpPr>
        <p:spPr>
          <a:xfrm>
            <a:off x="5613400" y="2463800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1844987-EB9C-49EE-9121-7B4429C35513}"/>
              </a:ext>
            </a:extLst>
          </p:cNvPr>
          <p:cNvSpPr/>
          <p:nvPr/>
        </p:nvSpPr>
        <p:spPr>
          <a:xfrm>
            <a:off x="5613400" y="840740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ECDFC8D-6190-48FF-B242-21518B3183C6}"/>
              </a:ext>
            </a:extLst>
          </p:cNvPr>
          <p:cNvSpPr/>
          <p:nvPr/>
        </p:nvSpPr>
        <p:spPr>
          <a:xfrm>
            <a:off x="5613399" y="3817620"/>
            <a:ext cx="1917699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26D608A-212C-421F-A240-07C1DB6D1894}"/>
              </a:ext>
            </a:extLst>
          </p:cNvPr>
          <p:cNvSpPr/>
          <p:nvPr/>
        </p:nvSpPr>
        <p:spPr>
          <a:xfrm>
            <a:off x="5613400" y="4737100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Counter-arguing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999C52F-0815-4365-B250-1859347EB1B3}"/>
              </a:ext>
            </a:extLst>
          </p:cNvPr>
          <p:cNvSpPr/>
          <p:nvPr/>
        </p:nvSpPr>
        <p:spPr>
          <a:xfrm>
            <a:off x="5613400" y="5575300"/>
            <a:ext cx="17526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6B220E6-869C-4A5D-A48A-DDDED421417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>
            <a:off x="2603500" y="5941060"/>
            <a:ext cx="3009900" cy="60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24FFE6C-90CA-4F3F-82B1-6DCA1F4DC1AE}"/>
              </a:ext>
            </a:extLst>
          </p:cNvPr>
          <p:cNvCxnSpPr>
            <a:stCxn id="9" idx="3"/>
            <a:endCxn id="16" idx="2"/>
          </p:cNvCxnSpPr>
          <p:nvPr/>
        </p:nvCxnSpPr>
        <p:spPr>
          <a:xfrm flipV="1">
            <a:off x="2382520" y="5102860"/>
            <a:ext cx="3230880" cy="274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C57965C-904F-4A0A-BCC0-264F25E8F2C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968500" y="4569909"/>
            <a:ext cx="3901562" cy="274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62155F49-BCF6-494B-9F08-5E0E78D01159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2382520" y="4183380"/>
            <a:ext cx="3230879" cy="2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78527FE-5594-4BC5-AD6E-CF30FE1D6130}"/>
              </a:ext>
            </a:extLst>
          </p:cNvPr>
          <p:cNvCxnSpPr>
            <a:stCxn id="6" idx="3"/>
            <a:endCxn id="13" idx="2"/>
          </p:cNvCxnSpPr>
          <p:nvPr/>
        </p:nvCxnSpPr>
        <p:spPr>
          <a:xfrm>
            <a:off x="2382520" y="2463800"/>
            <a:ext cx="3230880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D4285CE-B263-4719-857F-EE60863A1D19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742440" y="1696720"/>
            <a:ext cx="0" cy="40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249AD86-3841-461F-9041-5F88F263A83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382520" y="1206500"/>
            <a:ext cx="3230880" cy="397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FED32167-EFFC-47DB-B50B-76D91EFC24DD}"/>
              </a:ext>
            </a:extLst>
          </p:cNvPr>
          <p:cNvSpPr/>
          <p:nvPr/>
        </p:nvSpPr>
        <p:spPr>
          <a:xfrm>
            <a:off x="5549900" y="1173480"/>
            <a:ext cx="127000" cy="1600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7E6BC6B-97AE-44EE-841E-32F0667DEA6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414000" y="2067784"/>
            <a:ext cx="49530" cy="435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80E8B05F-A17B-450B-9B20-69C0BE88C957}"/>
              </a:ext>
            </a:extLst>
          </p:cNvPr>
          <p:cNvCxnSpPr>
            <a:cxnSpLocks/>
          </p:cNvCxnSpPr>
          <p:nvPr/>
        </p:nvCxnSpPr>
        <p:spPr>
          <a:xfrm>
            <a:off x="7366000" y="2014444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E65BF9D9-7A12-4DF8-8614-8C9C181DD55F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2603500" y="411480"/>
            <a:ext cx="3266562" cy="53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D76C3832-3D49-462D-BCCA-860D81B2525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413000" y="1465131"/>
            <a:ext cx="3457062" cy="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F203193-7834-49D6-94F6-414D6D07604D}"/>
              </a:ext>
            </a:extLst>
          </p:cNvPr>
          <p:cNvCxnSpPr>
            <a:endCxn id="17" idx="1"/>
          </p:cNvCxnSpPr>
          <p:nvPr/>
        </p:nvCxnSpPr>
        <p:spPr>
          <a:xfrm>
            <a:off x="2413000" y="1678940"/>
            <a:ext cx="3457062" cy="400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xmlns="" id="{02DAAEB5-2AD3-4BD0-BEE0-F9556F8D0713}"/>
              </a:ext>
            </a:extLst>
          </p:cNvPr>
          <p:cNvSpPr/>
          <p:nvPr/>
        </p:nvSpPr>
        <p:spPr>
          <a:xfrm>
            <a:off x="1652270" y="1815875"/>
            <a:ext cx="177800" cy="1985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25AEED62-6F61-4A57-92FD-DA42DD5FC6B8}"/>
              </a:ext>
            </a:extLst>
          </p:cNvPr>
          <p:cNvCxnSpPr>
            <a:cxnSpLocks/>
          </p:cNvCxnSpPr>
          <p:nvPr/>
        </p:nvCxnSpPr>
        <p:spPr>
          <a:xfrm flipV="1">
            <a:off x="558800" y="1330960"/>
            <a:ext cx="0" cy="49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DC678E2-CC39-4071-83FC-EBBF3F4583B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8800" y="6306820"/>
            <a:ext cx="54356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F3D0CC43-8C48-4B9B-A0B0-D321D73AE03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4035" y="1330960"/>
            <a:ext cx="56832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A471EFF5-7219-4A57-A3D5-1229F8BBE579}"/>
              </a:ext>
            </a:extLst>
          </p:cNvPr>
          <p:cNvCxnSpPr>
            <a:stCxn id="7" idx="1"/>
          </p:cNvCxnSpPr>
          <p:nvPr/>
        </p:nvCxnSpPr>
        <p:spPr>
          <a:xfrm flipH="1">
            <a:off x="558800" y="3324860"/>
            <a:ext cx="543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8276A3E5-E058-43E3-8C2C-21229F9C214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58800" y="4183380"/>
            <a:ext cx="543560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42520B42-F3D0-406C-BC43-87D0B6FBF8FF}"/>
              </a:ext>
            </a:extLst>
          </p:cNvPr>
          <p:cNvSpPr/>
          <p:nvPr/>
        </p:nvSpPr>
        <p:spPr>
          <a:xfrm>
            <a:off x="452120" y="1815875"/>
            <a:ext cx="177800" cy="1985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xmlns="" id="{C2AA0944-FE4B-4C96-9BB0-9D84CB4C8ED2}"/>
              </a:ext>
            </a:extLst>
          </p:cNvPr>
          <p:cNvSpPr/>
          <p:nvPr/>
        </p:nvSpPr>
        <p:spPr>
          <a:xfrm>
            <a:off x="369569" y="1724582"/>
            <a:ext cx="370841" cy="3432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10354A6-CA6C-43C9-8D72-25532ED561AF}"/>
              </a:ext>
            </a:extLst>
          </p:cNvPr>
          <p:cNvSpPr txBox="1"/>
          <p:nvPr/>
        </p:nvSpPr>
        <p:spPr>
          <a:xfrm>
            <a:off x="101603" y="873760"/>
            <a:ext cx="11023592" cy="546607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3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Patton, Ryan</cp:lastModifiedBy>
  <cp:revision>28</cp:revision>
  <dcterms:created xsi:type="dcterms:W3CDTF">2019-10-10T01:49:42Z</dcterms:created>
  <dcterms:modified xsi:type="dcterms:W3CDTF">2019-12-16T04:01:42Z</dcterms:modified>
</cp:coreProperties>
</file>