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7F761-4BCC-4245-A2C2-09FDC469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4596FF-A8E2-4225-A3A7-6BC3E257E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2F1230-66C6-4EF1-8B5C-C84C8A01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149343-1F5E-4977-8BFC-AF40058F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F1AC4E-0212-4965-86F4-8D800DDE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66E7B-FB56-4716-BA32-17E6B8F8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340E89-9618-48BD-80E2-F8BB558DC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B86DE7-2336-4962-A7AC-1EAB63C8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753892-E4BF-46CC-9C89-A58FADB5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1DA634-9DC9-49EC-9386-79120FCB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9A90091-291D-4087-93BE-4A82F1F4F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2A0FF5-5FD8-4A92-9FA3-B356B6AB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48E049-A6C7-4AC5-8BD7-993D6BB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3615AA-8E8B-4112-97D1-D8F7D215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5CF31-71E8-4561-9C03-27DFFC5C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B352B8-DC19-4E2B-9304-A2D69554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D70F2-628A-4270-A6FE-F3A0D63B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83CC26-8891-4440-B1D1-3545F657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592989-15BA-4CF1-952B-54CC9C22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23678-457B-4538-80FF-0A0DC1D2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4C920-4F64-462F-964A-70F812DB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2A2DBB-7C98-4ECA-AF60-807B670EE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F848AA-2056-439B-A54C-CCF82975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FB0C11-02EF-4567-8DAC-F1CFB6E8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27B830-4999-43EB-A4A3-22760A2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E54B3-529A-4AB6-A436-D81BEE0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83651A-AE28-45B8-BE83-3B717D9F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1171EB-309B-4736-A170-5A908A762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7FEFCD-5DA3-4E74-B699-7856889B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0FD9FC-482E-4EA5-8CD9-390007D5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1DC2A3-7D3C-4176-B5A5-159A20D1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AA6D6-25CD-45C1-8C74-F7EEC30D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579C68-5614-44B1-A9B0-724807F8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58C9B6-8DA9-4F87-8522-69C9CA8C9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BC3A68-424B-4F81-AD64-F3A67CF7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F05148-4515-4144-8C36-3707B9E93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0D443F-C463-4D99-9169-5BB70C39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5F3CC-BF24-4BB1-BDFA-A3F0824E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811F2BC-1658-46AB-8AD4-5792EA09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9ECFC-418E-4C78-AB2B-3C3E35AC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02A079-6DFE-4030-B75E-477AE7B4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01A8F5-78AD-4D40-A1C8-8B2A98E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ED979D-F550-4351-B31F-2DA2E76A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126974-526B-4792-9C8B-7E5A501D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774960-2540-4F59-ABC2-9272370C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08EE13-53CC-4B50-92EC-CE0BD35B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7A8A7-5445-4C1E-8CA9-B419B17C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70302-7622-4B99-B8F5-3387DE26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6DFD04-C5BB-4443-9F51-56CCC527F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14F87E-CBD5-4B9D-889A-7DB29C1E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7AC979-B594-44F8-88EC-5EAD8267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D23C77-81D7-4FF1-9965-9A34EB1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F2BC8-DE27-4F20-8EDE-BF698424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5D4A09-2D6C-4F22-947F-B4A64A2FF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B07B42-E442-43F5-B0D9-F9F070E9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14261E-DB65-4AB3-A294-ADEAA221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AFC3A-2D11-4271-B7DD-F410E8AC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43DE0-C804-4EE3-865D-7DAE1FAA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631948-14F1-420D-8EEB-BD7AA01C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DD0824-0178-4995-A1B0-420DB8D6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9F82C6-DEBE-42D2-803A-B1A98F34B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42EF-C03F-4B7A-A103-D7C326DE9B0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022386-104C-4297-B059-80CACFFA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52BED4-96DB-4032-AFCD-ED77A8828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3295-FDD2-405F-874F-6AB6B9D9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927A0A-D246-4DE0-9409-FCC8B5348F3B}"/>
              </a:ext>
            </a:extLst>
          </p:cNvPr>
          <p:cNvCxnSpPr/>
          <p:nvPr/>
        </p:nvCxnSpPr>
        <p:spPr>
          <a:xfrm>
            <a:off x="3162300" y="749300"/>
            <a:ext cx="0" cy="566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650D636-AAD6-44DF-8F8B-8C8A6CD8F9F7}"/>
              </a:ext>
            </a:extLst>
          </p:cNvPr>
          <p:cNvCxnSpPr/>
          <p:nvPr/>
        </p:nvCxnSpPr>
        <p:spPr>
          <a:xfrm>
            <a:off x="6553200" y="749300"/>
            <a:ext cx="0" cy="566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6FBE5B6-5343-4CC8-88EB-5A00CCDFCC01}"/>
              </a:ext>
            </a:extLst>
          </p:cNvPr>
          <p:cNvCxnSpPr/>
          <p:nvPr/>
        </p:nvCxnSpPr>
        <p:spPr>
          <a:xfrm>
            <a:off x="9893300" y="749300"/>
            <a:ext cx="0" cy="566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0BB78EC-2827-4880-A68A-65DF8D219ADE}"/>
              </a:ext>
            </a:extLst>
          </p:cNvPr>
          <p:cNvSpPr txBox="1"/>
          <p:nvPr/>
        </p:nvSpPr>
        <p:spPr>
          <a:xfrm>
            <a:off x="1262695" y="525815"/>
            <a:ext cx="53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C0F259-23A2-46BC-88BE-4FF8B7CEBDCC}"/>
              </a:ext>
            </a:extLst>
          </p:cNvPr>
          <p:cNvSpPr txBox="1"/>
          <p:nvPr/>
        </p:nvSpPr>
        <p:spPr>
          <a:xfrm>
            <a:off x="1257145" y="2128756"/>
            <a:ext cx="53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F555F0A-9833-4C99-84A7-38CA5E8A22E5}"/>
              </a:ext>
            </a:extLst>
          </p:cNvPr>
          <p:cNvSpPr txBox="1"/>
          <p:nvPr/>
        </p:nvSpPr>
        <p:spPr>
          <a:xfrm>
            <a:off x="1244628" y="1340166"/>
            <a:ext cx="53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AD8C32-7D28-45D6-BC57-CBE438B05E6E}"/>
              </a:ext>
            </a:extLst>
          </p:cNvPr>
          <p:cNvSpPr txBox="1"/>
          <p:nvPr/>
        </p:nvSpPr>
        <p:spPr>
          <a:xfrm>
            <a:off x="1244375" y="3740395"/>
            <a:ext cx="53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1F4E28-D246-4EE7-8EC1-9E0C2C9FFBCF}"/>
              </a:ext>
            </a:extLst>
          </p:cNvPr>
          <p:cNvSpPr txBox="1"/>
          <p:nvPr/>
        </p:nvSpPr>
        <p:spPr>
          <a:xfrm>
            <a:off x="1231606" y="2951805"/>
            <a:ext cx="53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A28C39-B31E-4E85-B850-712EC0B3D183}"/>
              </a:ext>
            </a:extLst>
          </p:cNvPr>
          <p:cNvSpPr txBox="1"/>
          <p:nvPr/>
        </p:nvSpPr>
        <p:spPr>
          <a:xfrm>
            <a:off x="1270319" y="4594992"/>
            <a:ext cx="53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5D4F72-AE0E-4F38-B47C-3228097ABD48}"/>
              </a:ext>
            </a:extLst>
          </p:cNvPr>
          <p:cNvSpPr txBox="1"/>
          <p:nvPr/>
        </p:nvSpPr>
        <p:spPr>
          <a:xfrm>
            <a:off x="1244375" y="5411418"/>
            <a:ext cx="53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CD54E2C-F7B6-4E31-8AB4-90FB87D01044}"/>
              </a:ext>
            </a:extLst>
          </p:cNvPr>
          <p:cNvSpPr txBox="1"/>
          <p:nvPr/>
        </p:nvSpPr>
        <p:spPr>
          <a:xfrm>
            <a:off x="5416551" y="297934"/>
            <a:ext cx="22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0FD27E5-5B82-4FC0-92C7-1B05649EE7F7}"/>
              </a:ext>
            </a:extLst>
          </p:cNvPr>
          <p:cNvSpPr txBox="1"/>
          <p:nvPr/>
        </p:nvSpPr>
        <p:spPr>
          <a:xfrm>
            <a:off x="8756651" y="297934"/>
            <a:ext cx="22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9D1C31F-31DB-4680-AD42-C2684A2F7988}"/>
              </a:ext>
            </a:extLst>
          </p:cNvPr>
          <p:cNvSpPr txBox="1"/>
          <p:nvPr/>
        </p:nvSpPr>
        <p:spPr>
          <a:xfrm>
            <a:off x="2025651" y="297934"/>
            <a:ext cx="22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Launcher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3F66535-F9D9-4BB9-B8AF-50E0F7E9B4B6}"/>
              </a:ext>
            </a:extLst>
          </p:cNvPr>
          <p:cNvSpPr/>
          <p:nvPr/>
        </p:nvSpPr>
        <p:spPr>
          <a:xfrm rot="16200000">
            <a:off x="9540231" y="1078219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E3B971C-55A2-41E9-AC62-C1615EF04F9E}"/>
              </a:ext>
            </a:extLst>
          </p:cNvPr>
          <p:cNvSpPr/>
          <p:nvPr/>
        </p:nvSpPr>
        <p:spPr>
          <a:xfrm rot="16200000">
            <a:off x="9540232" y="1866388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D57617C-EDFE-4BB5-B881-13F5C43B20EA}"/>
              </a:ext>
            </a:extLst>
          </p:cNvPr>
          <p:cNvSpPr/>
          <p:nvPr/>
        </p:nvSpPr>
        <p:spPr>
          <a:xfrm rot="16200000">
            <a:off x="9540231" y="2662033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92702A4-6091-4F31-BCF7-DE474514F280}"/>
              </a:ext>
            </a:extLst>
          </p:cNvPr>
          <p:cNvSpPr/>
          <p:nvPr/>
        </p:nvSpPr>
        <p:spPr>
          <a:xfrm rot="16200000">
            <a:off x="9540232" y="3450202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F720A18-4A51-45FD-9D04-3FDB7B070587}"/>
              </a:ext>
            </a:extLst>
          </p:cNvPr>
          <p:cNvSpPr/>
          <p:nvPr/>
        </p:nvSpPr>
        <p:spPr>
          <a:xfrm rot="16200000">
            <a:off x="9540231" y="4238372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1AF02B7-1D56-475D-8B3F-0A0649F5CBC3}"/>
              </a:ext>
            </a:extLst>
          </p:cNvPr>
          <p:cNvSpPr/>
          <p:nvPr/>
        </p:nvSpPr>
        <p:spPr>
          <a:xfrm rot="16200000">
            <a:off x="9540231" y="5026541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DEFAA58-CC8B-41C4-B9FD-38C5C30F7145}"/>
              </a:ext>
            </a:extLst>
          </p:cNvPr>
          <p:cNvSpPr/>
          <p:nvPr/>
        </p:nvSpPr>
        <p:spPr>
          <a:xfrm rot="16200000">
            <a:off x="9540231" y="5814710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BACBF8A-55F7-4F0C-B8FA-6702D114A89D}"/>
              </a:ext>
            </a:extLst>
          </p:cNvPr>
          <p:cNvSpPr/>
          <p:nvPr/>
        </p:nvSpPr>
        <p:spPr>
          <a:xfrm rot="16200000">
            <a:off x="6200130" y="2072869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E5005FC-F6F6-4E45-A20C-B1630AC31940}"/>
              </a:ext>
            </a:extLst>
          </p:cNvPr>
          <p:cNvSpPr/>
          <p:nvPr/>
        </p:nvSpPr>
        <p:spPr>
          <a:xfrm rot="16200000">
            <a:off x="6200130" y="2861039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3E34E37-74D3-4123-BD78-79CD01DD6E59}"/>
              </a:ext>
            </a:extLst>
          </p:cNvPr>
          <p:cNvSpPr/>
          <p:nvPr/>
        </p:nvSpPr>
        <p:spPr>
          <a:xfrm rot="16200000">
            <a:off x="6200131" y="3666364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A9C6D6A-C9EA-45D8-BE6B-9B9B0F741458}"/>
              </a:ext>
            </a:extLst>
          </p:cNvPr>
          <p:cNvSpPr/>
          <p:nvPr/>
        </p:nvSpPr>
        <p:spPr>
          <a:xfrm rot="16200000">
            <a:off x="2809232" y="2151826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780949C-765B-4D34-9E5D-D8D73C136738}"/>
              </a:ext>
            </a:extLst>
          </p:cNvPr>
          <p:cNvSpPr/>
          <p:nvPr/>
        </p:nvSpPr>
        <p:spPr>
          <a:xfrm rot="16200000">
            <a:off x="2822250" y="2949533"/>
            <a:ext cx="706135" cy="2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A1C6705-CB38-4190-8DFB-8DF905B4FA24}"/>
              </a:ext>
            </a:extLst>
          </p:cNvPr>
          <p:cNvSpPr txBox="1"/>
          <p:nvPr/>
        </p:nvSpPr>
        <p:spPr>
          <a:xfrm>
            <a:off x="309155" y="1043417"/>
            <a:ext cx="10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E919599-FAD9-4DDA-A5BE-3366056E9721}"/>
              </a:ext>
            </a:extLst>
          </p:cNvPr>
          <p:cNvSpPr txBox="1"/>
          <p:nvPr/>
        </p:nvSpPr>
        <p:spPr>
          <a:xfrm>
            <a:off x="315411" y="1834263"/>
            <a:ext cx="10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631065-6EBD-470E-A5AC-1886C69BD68B}"/>
              </a:ext>
            </a:extLst>
          </p:cNvPr>
          <p:cNvSpPr txBox="1"/>
          <p:nvPr/>
        </p:nvSpPr>
        <p:spPr>
          <a:xfrm>
            <a:off x="383946" y="2541099"/>
            <a:ext cx="10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1AC27C8-8939-4DDE-8E14-4BA13208FDFC}"/>
              </a:ext>
            </a:extLst>
          </p:cNvPr>
          <p:cNvSpPr txBox="1"/>
          <p:nvPr/>
        </p:nvSpPr>
        <p:spPr>
          <a:xfrm>
            <a:off x="408931" y="3386185"/>
            <a:ext cx="10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5DE99CE-4023-4719-BD9A-80417C9FBDC8}"/>
              </a:ext>
            </a:extLst>
          </p:cNvPr>
          <p:cNvSpPr txBox="1"/>
          <p:nvPr/>
        </p:nvSpPr>
        <p:spPr>
          <a:xfrm>
            <a:off x="247638" y="4178638"/>
            <a:ext cx="10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Un-set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C80A37A-C2D2-4ABC-82BE-977988446BEC}"/>
              </a:ext>
            </a:extLst>
          </p:cNvPr>
          <p:cNvSpPr txBox="1"/>
          <p:nvPr/>
        </p:nvSpPr>
        <p:spPr>
          <a:xfrm>
            <a:off x="352417" y="4878978"/>
            <a:ext cx="10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Un-ready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59DE761-6158-4B9E-8E6C-2CFCDA45773E}"/>
              </a:ext>
            </a:extLst>
          </p:cNvPr>
          <p:cNvSpPr txBox="1"/>
          <p:nvPr/>
        </p:nvSpPr>
        <p:spPr>
          <a:xfrm>
            <a:off x="307584" y="5837426"/>
            <a:ext cx="10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A224366-BFC6-4CD3-A1B9-6BB005B845FD}"/>
              </a:ext>
            </a:extLst>
          </p:cNvPr>
          <p:cNvSpPr txBox="1"/>
          <p:nvPr/>
        </p:nvSpPr>
        <p:spPr>
          <a:xfrm>
            <a:off x="1656753" y="3315815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extended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2B81FA7-28D3-4355-A14B-8057DCC1E65F}"/>
              </a:ext>
            </a:extLst>
          </p:cNvPr>
          <p:cNvSpPr txBox="1"/>
          <p:nvPr/>
        </p:nvSpPr>
        <p:spPr>
          <a:xfrm>
            <a:off x="1802756" y="2503625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F06A97F-3B74-4C1C-A02C-4AF777795A8E}"/>
              </a:ext>
            </a:extLst>
          </p:cNvPr>
          <p:cNvSpPr txBox="1"/>
          <p:nvPr/>
        </p:nvSpPr>
        <p:spPr>
          <a:xfrm>
            <a:off x="3671572" y="2080818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C2FC226-DA7A-4029-BE60-67221FAE60BC}"/>
              </a:ext>
            </a:extLst>
          </p:cNvPr>
          <p:cNvSpPr txBox="1"/>
          <p:nvPr/>
        </p:nvSpPr>
        <p:spPr>
          <a:xfrm>
            <a:off x="3696663" y="2811459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0C72D4A-5722-46D9-8E69-78D0FA0BDB83}"/>
              </a:ext>
            </a:extLst>
          </p:cNvPr>
          <p:cNvSpPr txBox="1"/>
          <p:nvPr/>
        </p:nvSpPr>
        <p:spPr>
          <a:xfrm>
            <a:off x="6898012" y="2014479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328335E-8B8C-4F1A-A71F-C07C5537F6AF}"/>
              </a:ext>
            </a:extLst>
          </p:cNvPr>
          <p:cNvSpPr txBox="1"/>
          <p:nvPr/>
        </p:nvSpPr>
        <p:spPr>
          <a:xfrm>
            <a:off x="6923102" y="2766979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5F3F74B-296F-443E-B789-F077E55126FC}"/>
              </a:ext>
            </a:extLst>
          </p:cNvPr>
          <p:cNvSpPr txBox="1"/>
          <p:nvPr/>
        </p:nvSpPr>
        <p:spPr>
          <a:xfrm>
            <a:off x="6927849" y="3581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0C00F6E-C461-44AB-A737-272972051468}"/>
              </a:ext>
            </a:extLst>
          </p:cNvPr>
          <p:cNvSpPr txBox="1"/>
          <p:nvPr/>
        </p:nvSpPr>
        <p:spPr>
          <a:xfrm>
            <a:off x="5142858" y="1606378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1495C8A-7016-4312-97A7-E6891FD0EE6B}"/>
              </a:ext>
            </a:extLst>
          </p:cNvPr>
          <p:cNvSpPr txBox="1"/>
          <p:nvPr/>
        </p:nvSpPr>
        <p:spPr>
          <a:xfrm>
            <a:off x="5142858" y="2356433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Engaged 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5EFA9FF-C749-4F3F-9328-177F9E694C44}"/>
              </a:ext>
            </a:extLst>
          </p:cNvPr>
          <p:cNvSpPr txBox="1"/>
          <p:nvPr/>
        </p:nvSpPr>
        <p:spPr>
          <a:xfrm>
            <a:off x="5068101" y="3194528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engaged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9C2562C-A2FD-4722-A4DF-21C3CF02D97E}"/>
              </a:ext>
            </a:extLst>
          </p:cNvPr>
          <p:cNvSpPr txBox="1"/>
          <p:nvPr/>
        </p:nvSpPr>
        <p:spPr>
          <a:xfrm>
            <a:off x="5142858" y="4135398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F7FB0DD-0A8F-429B-A62D-AE3D05C14447}"/>
              </a:ext>
            </a:extLst>
          </p:cNvPr>
          <p:cNvSpPr txBox="1"/>
          <p:nvPr/>
        </p:nvSpPr>
        <p:spPr>
          <a:xfrm>
            <a:off x="8647413" y="1360278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closet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CB55CA5-6E73-4D3F-8BDE-856A25C88756}"/>
              </a:ext>
            </a:extLst>
          </p:cNvPr>
          <p:cNvSpPr txBox="1"/>
          <p:nvPr/>
        </p:nvSpPr>
        <p:spPr>
          <a:xfrm>
            <a:off x="8533756" y="2171767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site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3875887-C96A-42F2-B623-4D21A6EB3C4D}"/>
              </a:ext>
            </a:extLst>
          </p:cNvPr>
          <p:cNvSpPr txBox="1"/>
          <p:nvPr/>
        </p:nvSpPr>
        <p:spPr>
          <a:xfrm>
            <a:off x="8756651" y="2948043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Airborne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3302152-28A4-4650-8F00-29BBC8C1AD9E}"/>
              </a:ext>
            </a:extLst>
          </p:cNvPr>
          <p:cNvSpPr txBox="1"/>
          <p:nvPr/>
        </p:nvSpPr>
        <p:spPr>
          <a:xfrm>
            <a:off x="8338536" y="449843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altitude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B0F7434-475F-4C9D-9930-A1D50FAC464F}"/>
              </a:ext>
            </a:extLst>
          </p:cNvPr>
          <p:cNvSpPr txBox="1"/>
          <p:nvPr/>
        </p:nvSpPr>
        <p:spPr>
          <a:xfrm>
            <a:off x="8338536" y="536236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Floor/ground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916B008-F79D-407D-AA6C-4ED261E21C48}"/>
              </a:ext>
            </a:extLst>
          </p:cNvPr>
          <p:cNvSpPr txBox="1"/>
          <p:nvPr/>
        </p:nvSpPr>
        <p:spPr>
          <a:xfrm>
            <a:off x="10490845" y="1026299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EAB6B17-7198-4172-8FB9-B9AF578704FF}"/>
              </a:ext>
            </a:extLst>
          </p:cNvPr>
          <p:cNvSpPr txBox="1"/>
          <p:nvPr/>
        </p:nvSpPr>
        <p:spPr>
          <a:xfrm>
            <a:off x="10488909" y="1850776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89052F1-F957-4A80-8C06-05F1C02913E2}"/>
              </a:ext>
            </a:extLst>
          </p:cNvPr>
          <p:cNvSpPr txBox="1"/>
          <p:nvPr/>
        </p:nvSpPr>
        <p:spPr>
          <a:xfrm>
            <a:off x="10488909" y="2651552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D66D513-F9AF-4381-94F3-601E4FE0AC2D}"/>
              </a:ext>
            </a:extLst>
          </p:cNvPr>
          <p:cNvSpPr txBox="1"/>
          <p:nvPr/>
        </p:nvSpPr>
        <p:spPr>
          <a:xfrm>
            <a:off x="10488909" y="3390543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D21F288-F395-4DC5-B771-C86B21FFEDC4}"/>
              </a:ext>
            </a:extLst>
          </p:cNvPr>
          <p:cNvSpPr txBox="1"/>
          <p:nvPr/>
        </p:nvSpPr>
        <p:spPr>
          <a:xfrm>
            <a:off x="10488909" y="4178638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Descending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8C6854A-AB48-4650-8792-D182F0A53A8D}"/>
              </a:ext>
            </a:extLst>
          </p:cNvPr>
          <p:cNvSpPr txBox="1"/>
          <p:nvPr/>
        </p:nvSpPr>
        <p:spPr>
          <a:xfrm>
            <a:off x="10494619" y="500517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44E5499-A30C-47F8-9D58-7CCBC0902898}"/>
              </a:ext>
            </a:extLst>
          </p:cNvPr>
          <p:cNvSpPr txBox="1"/>
          <p:nvPr/>
        </p:nvSpPr>
        <p:spPr>
          <a:xfrm>
            <a:off x="10488909" y="579739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Repairing</a:t>
            </a:r>
          </a:p>
        </p:txBody>
      </p:sp>
    </p:spTree>
    <p:extLst>
      <p:ext uri="{BB962C8B-B14F-4D97-AF65-F5344CB8AC3E}">
        <p14:creationId xmlns:p14="http://schemas.microsoft.com/office/powerpoint/2010/main" val="200980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6</cp:revision>
  <dcterms:created xsi:type="dcterms:W3CDTF">2019-10-10T03:22:20Z</dcterms:created>
  <dcterms:modified xsi:type="dcterms:W3CDTF">2019-12-16T04:02:10Z</dcterms:modified>
</cp:coreProperties>
</file>