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1A0FFC-15C9-4D25-9C31-D297350D6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5134421-06F4-4E99-97C9-9BDF789F2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770FE2-55CE-43E7-B4F7-372FD418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3BB9-2AAA-4A74-BA7A-CB0771199E5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7A022E-14E1-41D5-869F-60EA4056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3CC29C-7C52-42F3-BFCB-DC8C4E72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5E16-8134-4535-9B06-AEA46B9F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8F9D14-13AA-4B0B-8E08-C77F5978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07896B9-EC98-45AC-98A4-8A4BAD664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2FACD4-7D90-4902-A078-A4C8F339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3BB9-2AAA-4A74-BA7A-CB0771199E5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E0625C-931A-4181-858C-31CC883A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F3E9DA-900B-4DCC-899E-C020D8A2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5E16-8134-4535-9B06-AEA46B9F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8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BBD3A36-7B64-4A25-8482-06A721E75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FC646A4-340E-4B5B-AF50-E92C8F581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ED3886-7903-4C95-8AE5-61928A11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3BB9-2AAA-4A74-BA7A-CB0771199E5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379D8F-1D8E-4BCF-B67D-939D210B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5024FD-DF7A-44B3-BAD2-A99A5588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5E16-8134-4535-9B06-AEA46B9F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9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131DC5-7739-40AA-A671-7DD34AC4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487272-DFA4-40B5-9896-2AF55C2D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7EAFC6-6BC7-46D4-8D4B-9D6F4A57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3BB9-2AAA-4A74-BA7A-CB0771199E5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317B72-7BD0-4896-9E3B-76A64DE3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2FDFBE-B52B-4FEC-8E25-47A9238D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5E16-8134-4535-9B06-AEA46B9F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05C72-0F14-4F83-812A-E7FA888A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0B24F0-1EEB-4EC4-8674-82CCF6C0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BD72B1-7756-45F2-84A1-017DBC0C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3BB9-2AAA-4A74-BA7A-CB0771199E5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C818A-825E-47E1-8102-7638A024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A84B86-7EF7-4BF8-A4AB-E22B2940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5E16-8134-4535-9B06-AEA46B9F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9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24C45-54A2-4D00-8545-72198659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569333-6013-4AC3-AE58-A1DC88DF2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DDCF21-9843-4757-9394-9EF3BDB24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C874DB-1C71-4DE7-AD4C-7422AD8D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3BB9-2AAA-4A74-BA7A-CB0771199E5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468D8C-D03A-421A-AE23-B0D5C7D6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136542-8E16-4010-B910-0E4EB588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5E16-8134-4535-9B06-AEA46B9F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4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919C9-4702-4E45-8B53-C52400C5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6E1FE6-991C-45CF-A2E5-8D9D16C3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3DCEC5-14C7-4557-8A35-1208F62F6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128F1D1-6DE0-44FC-B390-49CE788E7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2EE8667-BBE3-44E0-AA86-CAC1BCECE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14D2351-F7F7-4862-999E-EF83CCFE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3BB9-2AAA-4A74-BA7A-CB0771199E5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668ED25-F926-4C87-B886-72408547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1FC4E86-8D23-4BB2-B2A4-7AE1F8E6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5E16-8134-4535-9B06-AEA46B9F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4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A6A582-DAE0-4279-86F1-9DBEF02E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8DDE748-837E-4D14-AC4E-F8A17055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3BB9-2AAA-4A74-BA7A-CB0771199E5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1EDADD-FC2F-4447-BB88-0C68E41A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C27426-0161-47E6-9A6E-17A63B6C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5E16-8134-4535-9B06-AEA46B9F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7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5448132-A932-4422-A66C-1A3F27FE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3BB9-2AAA-4A74-BA7A-CB0771199E5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B414F3E-98C9-433D-9B1B-2D086C31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48A9CD-49AA-4A83-8B23-AEB4F3DF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5E16-8134-4535-9B06-AEA46B9F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34960D-446D-4880-BFBC-2E972606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663AEE-B97A-4171-9EA1-DFBA6434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09FDAC4-1811-40F4-A204-892DFC83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B2D926-1696-49B4-8539-6EFA0A42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3BB9-2AAA-4A74-BA7A-CB0771199E5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A0FDDD-AE71-45A0-930F-D054E4E5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FB4A0F-5919-4297-ABEF-59534F8B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5E16-8134-4535-9B06-AEA46B9F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9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BAFE48-9AEB-4A2E-A5FF-05478A1B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11F47D7-E744-480A-B94B-35993BE3F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74DD34-EA2C-434D-8E50-A0622405B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B3406D-22F5-4AA4-90FA-086C3802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3BB9-2AAA-4A74-BA7A-CB0771199E5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0FA5DE-1774-4BBB-813B-05B4F1A5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834D9C-C8D1-4BB6-9746-CFECD6B9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5E16-8134-4535-9B06-AEA46B9F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7212014-A4A7-4436-9A3F-83640C3A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E1EA7F-CC7A-47DD-8411-3EDF22E8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F404AA-3376-40F6-9D5C-125D1C1E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53BB9-2AAA-4A74-BA7A-CB0771199E5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372FFF-EF40-4EBC-8F06-92F544EC5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176F6E-FD2F-4584-9DB5-68ECBAC6C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85E16-8134-4535-9B06-AEA46B9F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1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60DA59F-CA27-4D60-A1D3-FCF56DE28AD9}"/>
              </a:ext>
            </a:extLst>
          </p:cNvPr>
          <p:cNvSpPr/>
          <p:nvPr/>
        </p:nvSpPr>
        <p:spPr>
          <a:xfrm>
            <a:off x="1102360" y="96520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1683560-1456-44DD-AC68-12B61A84A302}"/>
              </a:ext>
            </a:extLst>
          </p:cNvPr>
          <p:cNvSpPr/>
          <p:nvPr/>
        </p:nvSpPr>
        <p:spPr>
          <a:xfrm>
            <a:off x="415684" y="50948"/>
            <a:ext cx="2106666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Aerodynamic Lift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1398DDF-F250-4D28-A4BC-09DA22570024}"/>
              </a:ext>
            </a:extLst>
          </p:cNvPr>
          <p:cNvSpPr/>
          <p:nvPr/>
        </p:nvSpPr>
        <p:spPr>
          <a:xfrm>
            <a:off x="1102360" y="382016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Viscous Mach 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4D929B3-81AB-45C7-8129-8BDCD4363888}"/>
              </a:ext>
            </a:extLst>
          </p:cNvPr>
          <p:cNvSpPr/>
          <p:nvPr/>
        </p:nvSpPr>
        <p:spPr>
          <a:xfrm>
            <a:off x="1102360" y="501142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Lift/Drag Ratio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9581EA7-76CB-4A54-85CE-1B761A3EB14D}"/>
              </a:ext>
            </a:extLst>
          </p:cNvPr>
          <p:cNvSpPr/>
          <p:nvPr/>
        </p:nvSpPr>
        <p:spPr>
          <a:xfrm>
            <a:off x="790074" y="6422425"/>
            <a:ext cx="1501140" cy="23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Steady Flight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79EA5DE-61AB-4EE5-9309-D5CFBAD7B10C}"/>
              </a:ext>
            </a:extLst>
          </p:cNvPr>
          <p:cNvSpPr/>
          <p:nvPr/>
        </p:nvSpPr>
        <p:spPr>
          <a:xfrm>
            <a:off x="3517780" y="2414718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1844987-EB9C-49EE-9121-7B4429C35513}"/>
              </a:ext>
            </a:extLst>
          </p:cNvPr>
          <p:cNvSpPr/>
          <p:nvPr/>
        </p:nvSpPr>
        <p:spPr>
          <a:xfrm>
            <a:off x="3415089" y="516068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6ECDFC8D-6190-48FF-B242-21518B3183C6}"/>
              </a:ext>
            </a:extLst>
          </p:cNvPr>
          <p:cNvSpPr/>
          <p:nvPr/>
        </p:nvSpPr>
        <p:spPr>
          <a:xfrm>
            <a:off x="3512821" y="3690620"/>
            <a:ext cx="1917699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C26D608A-212C-421F-A240-07C1DB6D1894}"/>
              </a:ext>
            </a:extLst>
          </p:cNvPr>
          <p:cNvSpPr/>
          <p:nvPr/>
        </p:nvSpPr>
        <p:spPr>
          <a:xfrm>
            <a:off x="3498850" y="4608606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A999C52F-0815-4365-B250-1859347EB1B3}"/>
              </a:ext>
            </a:extLst>
          </p:cNvPr>
          <p:cNvSpPr/>
          <p:nvPr/>
        </p:nvSpPr>
        <p:spPr>
          <a:xfrm>
            <a:off x="3508951" y="5614593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Outputting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6B220E6-869C-4A5D-A48A-DDDED4214171}"/>
              </a:ext>
            </a:extLst>
          </p:cNvPr>
          <p:cNvCxnSpPr>
            <a:cxnSpLocks/>
            <a:stCxn id="17" idx="2"/>
            <a:endCxn id="10" idx="3"/>
          </p:cNvCxnSpPr>
          <p:nvPr/>
        </p:nvCxnSpPr>
        <p:spPr>
          <a:xfrm flipH="1">
            <a:off x="2291214" y="5980353"/>
            <a:ext cx="1217737" cy="55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65BF9D9-7A12-4DF8-8614-8C9C181DD55F}"/>
              </a:ext>
            </a:extLst>
          </p:cNvPr>
          <p:cNvCxnSpPr>
            <a:cxnSpLocks/>
          </p:cNvCxnSpPr>
          <p:nvPr/>
        </p:nvCxnSpPr>
        <p:spPr>
          <a:xfrm>
            <a:off x="2477385" y="218408"/>
            <a:ext cx="1218413" cy="40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EBE277AC-36C4-462D-A6D0-B1B0C61CAD4F}"/>
              </a:ext>
            </a:extLst>
          </p:cNvPr>
          <p:cNvSpPr/>
          <p:nvPr/>
        </p:nvSpPr>
        <p:spPr>
          <a:xfrm>
            <a:off x="5663627" y="1264812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Altimeter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C7207C-30D7-42E5-B965-78341FC783EC}"/>
              </a:ext>
            </a:extLst>
          </p:cNvPr>
          <p:cNvSpPr/>
          <p:nvPr/>
        </p:nvSpPr>
        <p:spPr>
          <a:xfrm>
            <a:off x="5663627" y="3617391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Turbines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497133EE-15E6-4B5B-B2FC-90238D278CBF}"/>
              </a:ext>
            </a:extLst>
          </p:cNvPr>
          <p:cNvSpPr/>
          <p:nvPr/>
        </p:nvSpPr>
        <p:spPr>
          <a:xfrm>
            <a:off x="5681497" y="5844205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Wing Span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BE2C62F1-F73D-4A82-BF01-8B86F720B15F}"/>
              </a:ext>
            </a:extLst>
          </p:cNvPr>
          <p:cNvSpPr/>
          <p:nvPr/>
        </p:nvSpPr>
        <p:spPr>
          <a:xfrm>
            <a:off x="7003441" y="2351853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Supporting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B460B096-3F95-438A-8BEB-423D9F784363}"/>
              </a:ext>
            </a:extLst>
          </p:cNvPr>
          <p:cNvSpPr/>
          <p:nvPr/>
        </p:nvSpPr>
        <p:spPr>
          <a:xfrm>
            <a:off x="7003442" y="3248571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Driving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87588E5C-ED72-4B88-A6E0-E8FDE26A7881}"/>
              </a:ext>
            </a:extLst>
          </p:cNvPr>
          <p:cNvSpPr/>
          <p:nvPr/>
        </p:nvSpPr>
        <p:spPr>
          <a:xfrm>
            <a:off x="7003443" y="4387029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Supporting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10DBD84A-17A4-42BC-9C2D-4D1C5E7B07FD}"/>
              </a:ext>
            </a:extLst>
          </p:cNvPr>
          <p:cNvSpPr/>
          <p:nvPr/>
        </p:nvSpPr>
        <p:spPr>
          <a:xfrm>
            <a:off x="7003443" y="5805316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Supporting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040C37F-0BE9-4BD9-A9DA-EB3A63A11240}"/>
              </a:ext>
            </a:extLst>
          </p:cNvPr>
          <p:cNvSpPr/>
          <p:nvPr/>
        </p:nvSpPr>
        <p:spPr>
          <a:xfrm>
            <a:off x="8978327" y="2553324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Turbine blades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6C6BF3FB-B84E-41A4-BBA7-903901C20A82}"/>
              </a:ext>
            </a:extLst>
          </p:cNvPr>
          <p:cNvSpPr/>
          <p:nvPr/>
        </p:nvSpPr>
        <p:spPr>
          <a:xfrm>
            <a:off x="8978327" y="5914853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Propeller Launch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3BA4DC77-FA71-4173-A327-ACA8AB4EC682}"/>
              </a:ext>
            </a:extLst>
          </p:cNvPr>
          <p:cNvSpPr/>
          <p:nvPr/>
        </p:nvSpPr>
        <p:spPr>
          <a:xfrm>
            <a:off x="9287724" y="3515808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Rotating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30D1651F-601A-45E5-9C17-6F79BFAAEBA2}"/>
              </a:ext>
            </a:extLst>
          </p:cNvPr>
          <p:cNvSpPr/>
          <p:nvPr/>
        </p:nvSpPr>
        <p:spPr>
          <a:xfrm>
            <a:off x="10781420" y="4308289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58C9E78-6F9A-4B58-8A37-EFA6A07BBB59}"/>
              </a:ext>
            </a:extLst>
          </p:cNvPr>
          <p:cNvSpPr/>
          <p:nvPr/>
        </p:nvSpPr>
        <p:spPr>
          <a:xfrm>
            <a:off x="10966176" y="3640087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Launch input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68285B52-D26B-464A-856D-B51E010AB6C1}"/>
              </a:ext>
            </a:extLst>
          </p:cNvPr>
          <p:cNvSpPr/>
          <p:nvPr/>
        </p:nvSpPr>
        <p:spPr>
          <a:xfrm>
            <a:off x="10966176" y="6424930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Outflow Aerodynamics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625EF52F-0D46-4443-8EE8-8E0F4ECB009F}"/>
              </a:ext>
            </a:extLst>
          </p:cNvPr>
          <p:cNvSpPr/>
          <p:nvPr/>
        </p:nvSpPr>
        <p:spPr>
          <a:xfrm>
            <a:off x="10966176" y="57822"/>
            <a:ext cx="1016000" cy="56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Inflow Aerodynamics</a:t>
            </a:r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xmlns="" id="{196344F3-0F80-4C6B-A704-68CDD8587B44}"/>
              </a:ext>
            </a:extLst>
          </p:cNvPr>
          <p:cNvSpPr/>
          <p:nvPr/>
        </p:nvSpPr>
        <p:spPr>
          <a:xfrm>
            <a:off x="5164529" y="799227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xmlns="" id="{7B650A41-8FEA-4BB9-8F87-28FD35437911}"/>
              </a:ext>
            </a:extLst>
          </p:cNvPr>
          <p:cNvSpPr/>
          <p:nvPr/>
        </p:nvSpPr>
        <p:spPr>
          <a:xfrm>
            <a:off x="5039724" y="6125211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xmlns="" id="{9FC5DB60-828C-45A1-AD42-B6F4FEEC5CF6}"/>
              </a:ext>
            </a:extLst>
          </p:cNvPr>
          <p:cNvSpPr/>
          <p:nvPr/>
        </p:nvSpPr>
        <p:spPr>
          <a:xfrm>
            <a:off x="5181545" y="6038927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xmlns="" id="{57AFA8ED-693D-4457-8874-2C4540E36066}"/>
              </a:ext>
            </a:extLst>
          </p:cNvPr>
          <p:cNvSpPr/>
          <p:nvPr/>
        </p:nvSpPr>
        <p:spPr>
          <a:xfrm>
            <a:off x="11410676" y="4206316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xmlns="" id="{D6FC9BBE-38DD-45BB-8E07-D5B76798CD3B}"/>
              </a:ext>
            </a:extLst>
          </p:cNvPr>
          <p:cNvSpPr/>
          <p:nvPr/>
        </p:nvSpPr>
        <p:spPr>
          <a:xfrm>
            <a:off x="10108627" y="4038676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xmlns="" id="{FB59BFE2-6C3F-4EB9-A359-ABE99670519D}"/>
              </a:ext>
            </a:extLst>
          </p:cNvPr>
          <p:cNvSpPr/>
          <p:nvPr/>
        </p:nvSpPr>
        <p:spPr>
          <a:xfrm>
            <a:off x="8354846" y="5978313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xmlns="" id="{1327DA2A-EAB1-4AA8-ABD2-B42C647BD2F9}"/>
              </a:ext>
            </a:extLst>
          </p:cNvPr>
          <p:cNvSpPr/>
          <p:nvPr/>
        </p:nvSpPr>
        <p:spPr>
          <a:xfrm>
            <a:off x="8381427" y="2570675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4BDB1EEB-73F9-4F6D-96D1-5333832E3BC6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413000" y="5647466"/>
            <a:ext cx="1095951" cy="33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373EC61C-5D68-423C-B091-E6B6BE02CCA6}"/>
              </a:ext>
            </a:extLst>
          </p:cNvPr>
          <p:cNvCxnSpPr>
            <a:cxnSpLocks/>
            <a:stCxn id="75" idx="1"/>
            <a:endCxn id="73" idx="1"/>
          </p:cNvCxnSpPr>
          <p:nvPr/>
        </p:nvCxnSpPr>
        <p:spPr>
          <a:xfrm flipV="1">
            <a:off x="5183128" y="340510"/>
            <a:ext cx="5783048" cy="482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xmlns="" id="{B6BC60F4-3113-4A80-A62D-DD26B4F1A13B}"/>
              </a:ext>
            </a:extLst>
          </p:cNvPr>
          <p:cNvCxnSpPr>
            <a:stCxn id="77" idx="3"/>
            <a:endCxn id="55" idx="1"/>
          </p:cNvCxnSpPr>
          <p:nvPr/>
        </p:nvCxnSpPr>
        <p:spPr>
          <a:xfrm flipV="1">
            <a:off x="5200144" y="6021576"/>
            <a:ext cx="481353" cy="15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xmlns="" id="{C4EA4CD2-DC1D-4F32-AF73-479BCF65967D}"/>
              </a:ext>
            </a:extLst>
          </p:cNvPr>
          <p:cNvCxnSpPr>
            <a:stCxn id="76" idx="2"/>
            <a:endCxn id="72" idx="1"/>
          </p:cNvCxnSpPr>
          <p:nvPr/>
        </p:nvCxnSpPr>
        <p:spPr>
          <a:xfrm>
            <a:off x="5039724" y="6205221"/>
            <a:ext cx="5926452" cy="39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xmlns="" id="{75958F60-1849-4C5C-92BA-8CF00B555811}"/>
              </a:ext>
            </a:extLst>
          </p:cNvPr>
          <p:cNvCxnSpPr>
            <a:stCxn id="55" idx="3"/>
            <a:endCxn id="62" idx="2"/>
          </p:cNvCxnSpPr>
          <p:nvPr/>
        </p:nvCxnSpPr>
        <p:spPr>
          <a:xfrm>
            <a:off x="6697497" y="6021576"/>
            <a:ext cx="305946" cy="54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xmlns="" id="{4BA48EF4-97BF-4978-AF95-00F656C18323}"/>
              </a:ext>
            </a:extLst>
          </p:cNvPr>
          <p:cNvCxnSpPr>
            <a:cxnSpLocks/>
            <a:stCxn id="86" idx="6"/>
            <a:endCxn id="64" idx="1"/>
          </p:cNvCxnSpPr>
          <p:nvPr/>
        </p:nvCxnSpPr>
        <p:spPr>
          <a:xfrm>
            <a:off x="8508427" y="2650685"/>
            <a:ext cx="469900" cy="8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xmlns="" id="{D745F1BF-BC64-4944-80CB-C11C66DECD12}"/>
              </a:ext>
            </a:extLst>
          </p:cNvPr>
          <p:cNvCxnSpPr>
            <a:stCxn id="83" idx="6"/>
            <a:endCxn id="66" idx="1"/>
          </p:cNvCxnSpPr>
          <p:nvPr/>
        </p:nvCxnSpPr>
        <p:spPr>
          <a:xfrm>
            <a:off x="8481846" y="6058323"/>
            <a:ext cx="496481" cy="3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xmlns="" id="{22E5148B-939E-4718-9C3D-B0BF87872C1C}"/>
              </a:ext>
            </a:extLst>
          </p:cNvPr>
          <p:cNvCxnSpPr>
            <a:cxnSpLocks/>
            <a:endCxn id="81" idx="7"/>
          </p:cNvCxnSpPr>
          <p:nvPr/>
        </p:nvCxnSpPr>
        <p:spPr>
          <a:xfrm flipV="1">
            <a:off x="9433592" y="4062110"/>
            <a:ext cx="783436" cy="190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xmlns="" id="{06B6EC97-75EF-4ED0-B018-4594CB84D03F}"/>
              </a:ext>
            </a:extLst>
          </p:cNvPr>
          <p:cNvCxnSpPr>
            <a:stCxn id="62" idx="7"/>
            <a:endCxn id="64" idx="2"/>
          </p:cNvCxnSpPr>
          <p:nvPr/>
        </p:nvCxnSpPr>
        <p:spPr>
          <a:xfrm flipV="1">
            <a:off x="8186052" y="2908065"/>
            <a:ext cx="1300275" cy="29764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xmlns="" id="{A7FE0D12-2B2D-4D15-9BB9-FD647E921732}"/>
              </a:ext>
            </a:extLst>
          </p:cNvPr>
          <p:cNvCxnSpPr>
            <a:stCxn id="64" idx="2"/>
            <a:endCxn id="67" idx="0"/>
          </p:cNvCxnSpPr>
          <p:nvPr/>
        </p:nvCxnSpPr>
        <p:spPr>
          <a:xfrm>
            <a:off x="9486327" y="2908065"/>
            <a:ext cx="494154" cy="607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xmlns="" id="{22F2CCD4-C151-45CB-A343-5A147D762E39}"/>
              </a:ext>
            </a:extLst>
          </p:cNvPr>
          <p:cNvCxnSpPr>
            <a:cxnSpLocks/>
            <a:stCxn id="68" idx="0"/>
            <a:endCxn id="70" idx="2"/>
          </p:cNvCxnSpPr>
          <p:nvPr/>
        </p:nvCxnSpPr>
        <p:spPr>
          <a:xfrm flipH="1" flipV="1">
            <a:off x="11474176" y="3994828"/>
            <a:ext cx="1" cy="31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xmlns="" id="{E57A380D-9B40-4600-B65B-403100E1DA18}"/>
              </a:ext>
            </a:extLst>
          </p:cNvPr>
          <p:cNvCxnSpPr>
            <a:stCxn id="66" idx="3"/>
            <a:endCxn id="68" idx="2"/>
          </p:cNvCxnSpPr>
          <p:nvPr/>
        </p:nvCxnSpPr>
        <p:spPr>
          <a:xfrm flipV="1">
            <a:off x="9994327" y="4578575"/>
            <a:ext cx="787093" cy="1513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xmlns="" id="{FFB58182-98D0-4706-8B1B-22F0A9A83009}"/>
              </a:ext>
            </a:extLst>
          </p:cNvPr>
          <p:cNvSpPr/>
          <p:nvPr/>
        </p:nvSpPr>
        <p:spPr>
          <a:xfrm>
            <a:off x="8372243" y="3429000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D8F3F7B-C175-461F-B1CF-F195388713A1}"/>
              </a:ext>
            </a:extLst>
          </p:cNvPr>
          <p:cNvCxnSpPr>
            <a:stCxn id="127" idx="6"/>
            <a:endCxn id="64" idx="1"/>
          </p:cNvCxnSpPr>
          <p:nvPr/>
        </p:nvCxnSpPr>
        <p:spPr>
          <a:xfrm flipV="1">
            <a:off x="8499243" y="2730695"/>
            <a:ext cx="479084" cy="77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CD77E76-743E-4278-9526-B802AABD3A52}"/>
              </a:ext>
            </a:extLst>
          </p:cNvPr>
          <p:cNvCxnSpPr>
            <a:stCxn id="58" idx="2"/>
            <a:endCxn id="49" idx="2"/>
          </p:cNvCxnSpPr>
          <p:nvPr/>
        </p:nvCxnSpPr>
        <p:spPr>
          <a:xfrm flipH="1" flipV="1">
            <a:off x="6171627" y="1619553"/>
            <a:ext cx="831816" cy="3037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1CBB6AAF-B664-4BD9-B9A9-59ADEAF918AF}"/>
              </a:ext>
            </a:extLst>
          </p:cNvPr>
          <p:cNvCxnSpPr>
            <a:stCxn id="53" idx="3"/>
            <a:endCxn id="56" idx="2"/>
          </p:cNvCxnSpPr>
          <p:nvPr/>
        </p:nvCxnSpPr>
        <p:spPr>
          <a:xfrm flipV="1">
            <a:off x="6679627" y="3518857"/>
            <a:ext cx="323815" cy="2759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0B5992A6-8339-4205-B9A0-F08D7FAEF8E3}"/>
              </a:ext>
            </a:extLst>
          </p:cNvPr>
          <p:cNvCxnSpPr>
            <a:stCxn id="53" idx="0"/>
            <a:endCxn id="36" idx="2"/>
          </p:cNvCxnSpPr>
          <p:nvPr/>
        </p:nvCxnSpPr>
        <p:spPr>
          <a:xfrm flipV="1">
            <a:off x="6171627" y="2622139"/>
            <a:ext cx="831814" cy="995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xmlns="" id="{E9C2B341-F8A1-4110-995D-2423B3912D10}"/>
              </a:ext>
            </a:extLst>
          </p:cNvPr>
          <p:cNvSpPr/>
          <p:nvPr/>
        </p:nvSpPr>
        <p:spPr>
          <a:xfrm>
            <a:off x="7246556" y="4834469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FD393D6-4C2A-4E63-8DB9-238C31D5E982}"/>
              </a:ext>
            </a:extLst>
          </p:cNvPr>
          <p:cNvCxnSpPr>
            <a:stCxn id="55" idx="0"/>
            <a:endCxn id="145" idx="6"/>
          </p:cNvCxnSpPr>
          <p:nvPr/>
        </p:nvCxnSpPr>
        <p:spPr>
          <a:xfrm flipV="1">
            <a:off x="6189497" y="4914479"/>
            <a:ext cx="1184059" cy="92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xmlns="" id="{D37483A0-7334-4B64-9619-E08E9C44DA93}"/>
              </a:ext>
            </a:extLst>
          </p:cNvPr>
          <p:cNvSpPr/>
          <p:nvPr/>
        </p:nvSpPr>
        <p:spPr>
          <a:xfrm>
            <a:off x="5250001" y="4914479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8D621E91-D4D6-4D85-B80A-0002B3E2D868}"/>
              </a:ext>
            </a:extLst>
          </p:cNvPr>
          <p:cNvCxnSpPr>
            <a:stCxn id="55" idx="1"/>
            <a:endCxn id="147" idx="1"/>
          </p:cNvCxnSpPr>
          <p:nvPr/>
        </p:nvCxnSpPr>
        <p:spPr>
          <a:xfrm flipH="1" flipV="1">
            <a:off x="5268600" y="4937913"/>
            <a:ext cx="412897" cy="108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xmlns="" id="{360622C5-677B-4456-BE57-1A5549A26D36}"/>
              </a:ext>
            </a:extLst>
          </p:cNvPr>
          <p:cNvSpPr/>
          <p:nvPr/>
        </p:nvSpPr>
        <p:spPr>
          <a:xfrm>
            <a:off x="5103224" y="2456851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xmlns="" id="{0A51D091-E374-4ABA-89D5-04F0DFF0ADEA}"/>
              </a:ext>
            </a:extLst>
          </p:cNvPr>
          <p:cNvSpPr/>
          <p:nvPr/>
        </p:nvSpPr>
        <p:spPr>
          <a:xfrm>
            <a:off x="5116018" y="2879090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xmlns="" id="{D61F6D09-A1CC-483C-9A35-70A743DA75E2}"/>
              </a:ext>
            </a:extLst>
          </p:cNvPr>
          <p:cNvSpPr/>
          <p:nvPr/>
        </p:nvSpPr>
        <p:spPr>
          <a:xfrm>
            <a:off x="5268600" y="3785301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0DE1B3D0-7F59-4080-A898-4D4B30695E10}"/>
              </a:ext>
            </a:extLst>
          </p:cNvPr>
          <p:cNvCxnSpPr>
            <a:stCxn id="55" idx="1"/>
            <a:endCxn id="149" idx="5"/>
          </p:cNvCxnSpPr>
          <p:nvPr/>
        </p:nvCxnSpPr>
        <p:spPr>
          <a:xfrm flipH="1" flipV="1">
            <a:off x="5224419" y="3015676"/>
            <a:ext cx="457078" cy="300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509D18AF-B275-457E-BC35-98C9AD1EA4B8}"/>
              </a:ext>
            </a:extLst>
          </p:cNvPr>
          <p:cNvCxnSpPr>
            <a:stCxn id="148" idx="2"/>
            <a:endCxn id="49" idx="1"/>
          </p:cNvCxnSpPr>
          <p:nvPr/>
        </p:nvCxnSpPr>
        <p:spPr>
          <a:xfrm flipV="1">
            <a:off x="5103224" y="1442183"/>
            <a:ext cx="560403" cy="109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478916F9-8295-4E5A-A6B4-5D6932E3DED3}"/>
              </a:ext>
            </a:extLst>
          </p:cNvPr>
          <p:cNvCxnSpPr>
            <a:stCxn id="49" idx="1"/>
            <a:endCxn id="75" idx="1"/>
          </p:cNvCxnSpPr>
          <p:nvPr/>
        </p:nvCxnSpPr>
        <p:spPr>
          <a:xfrm flipH="1" flipV="1">
            <a:off x="5183128" y="822661"/>
            <a:ext cx="480499" cy="619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1B7F358-E130-41F1-827F-AE601113A16C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382520" y="881828"/>
            <a:ext cx="1032569" cy="17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ACB09A55-5DEA-4ED3-BFD8-AF4CF891F554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2382520" y="1330960"/>
            <a:ext cx="1391922" cy="1190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D16D958D-9437-4DC6-88A2-F62BDF69D900}"/>
              </a:ext>
            </a:extLst>
          </p:cNvPr>
          <p:cNvCxnSpPr>
            <a:endCxn id="15" idx="0"/>
          </p:cNvCxnSpPr>
          <p:nvPr/>
        </p:nvCxnSpPr>
        <p:spPr>
          <a:xfrm>
            <a:off x="2127849" y="1696720"/>
            <a:ext cx="2343822" cy="199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88EAD799-5837-4134-8587-EBBECDBB431B}"/>
              </a:ext>
            </a:extLst>
          </p:cNvPr>
          <p:cNvCxnSpPr>
            <a:stCxn id="8" idx="3"/>
            <a:endCxn id="15" idx="2"/>
          </p:cNvCxnSpPr>
          <p:nvPr/>
        </p:nvCxnSpPr>
        <p:spPr>
          <a:xfrm flipV="1">
            <a:off x="2382520" y="4056380"/>
            <a:ext cx="1130301" cy="129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xmlns="" id="{30D1B76B-64F5-40FD-B826-14452296C0D1}"/>
              </a:ext>
            </a:extLst>
          </p:cNvPr>
          <p:cNvCxnSpPr>
            <a:stCxn id="16" idx="2"/>
            <a:endCxn id="9" idx="3"/>
          </p:cNvCxnSpPr>
          <p:nvPr/>
        </p:nvCxnSpPr>
        <p:spPr>
          <a:xfrm flipH="1">
            <a:off x="2382520" y="4974366"/>
            <a:ext cx="1116330" cy="40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6BC9ACDE-6A97-4EB6-9134-84946044F9A9}"/>
              </a:ext>
            </a:extLst>
          </p:cNvPr>
          <p:cNvCxnSpPr>
            <a:endCxn id="16" idx="0"/>
          </p:cNvCxnSpPr>
          <p:nvPr/>
        </p:nvCxnSpPr>
        <p:spPr>
          <a:xfrm>
            <a:off x="2382520" y="4422140"/>
            <a:ext cx="1992630" cy="18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xmlns="" id="{821A5922-6771-4D00-BC80-1E0EF0ACC96E}"/>
              </a:ext>
            </a:extLst>
          </p:cNvPr>
          <p:cNvCxnSpPr>
            <a:endCxn id="13" idx="2"/>
          </p:cNvCxnSpPr>
          <p:nvPr/>
        </p:nvCxnSpPr>
        <p:spPr>
          <a:xfrm flipV="1">
            <a:off x="2382520" y="2780478"/>
            <a:ext cx="1135260" cy="1191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xmlns="" id="{C3454435-AE12-4B5D-8BDA-D3A707F676B8}"/>
              </a:ext>
            </a:extLst>
          </p:cNvPr>
          <p:cNvCxnSpPr>
            <a:endCxn id="13" idx="2"/>
          </p:cNvCxnSpPr>
          <p:nvPr/>
        </p:nvCxnSpPr>
        <p:spPr>
          <a:xfrm flipV="1">
            <a:off x="2382520" y="2780478"/>
            <a:ext cx="1135260" cy="2294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8DCAF9A1-33EE-400B-ABE5-05BDD830E2A1}"/>
              </a:ext>
            </a:extLst>
          </p:cNvPr>
          <p:cNvSpPr txBox="1"/>
          <p:nvPr/>
        </p:nvSpPr>
        <p:spPr>
          <a:xfrm>
            <a:off x="172528" y="340502"/>
            <a:ext cx="10500709" cy="60243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37635F85-9C95-4C48-A3A3-446C09559777}"/>
              </a:ext>
            </a:extLst>
          </p:cNvPr>
          <p:cNvSpPr txBox="1"/>
          <p:nvPr/>
        </p:nvSpPr>
        <p:spPr>
          <a:xfrm>
            <a:off x="4471672" y="6384289"/>
            <a:ext cx="348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Product/System Boundary</a:t>
            </a:r>
          </a:p>
        </p:txBody>
      </p:sp>
    </p:spTree>
    <p:extLst>
      <p:ext uri="{BB962C8B-B14F-4D97-AF65-F5344CB8AC3E}">
        <p14:creationId xmlns:p14="http://schemas.microsoft.com/office/powerpoint/2010/main" val="20056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Patton</dc:creator>
  <cp:lastModifiedBy>Patton, Ryan</cp:lastModifiedBy>
  <cp:revision>2</cp:revision>
  <dcterms:created xsi:type="dcterms:W3CDTF">2019-10-10T15:58:37Z</dcterms:created>
  <dcterms:modified xsi:type="dcterms:W3CDTF">2019-12-16T04:02:35Z</dcterms:modified>
</cp:coreProperties>
</file>