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C3C11-8006-486A-AC26-FA5835F6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D5A00C-A50B-455D-8732-62842BA7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2B7668-FC85-48EC-80AC-09376D5D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829CC6-1F1C-41EB-8C10-69388F21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583237-D3FB-4142-B569-3D26E2A9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1190A-A776-4BAF-B34E-894B0131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036A8B-4848-4177-AD00-CD7E804E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918A62-EBEA-4A47-909E-8025732B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5E2108-2420-4DE1-A52B-86BD749A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E3BAD5-7FEB-41C7-9854-74E230D7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D888284-725C-4514-BD6A-9AD62E7BA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2B36D2-08AE-4CD8-8D85-8B22421F2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23BD80-91F2-4C81-80C2-7081D9E6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C78A05-BC16-499F-867B-10FB982D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2DD392-8013-4C7D-BBD2-AF4AC2F8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0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6D208-D6C8-4F69-899C-D347749D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59103-460F-438E-873F-0407F6DF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4AA6C8-2104-4804-AFAC-1EEB1450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9C5713-8C6A-4527-8E2C-C377D378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4DF92B-02B5-4E9A-8CD0-9809B4CB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9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0C2A7-DBAE-41D6-A07C-4D832C5C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1CDCDD-C214-43F0-AF89-89357FD5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D38221-924C-4312-BB37-916E6BDA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4EBE6D-7F95-4790-84CE-39E69DAC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21A056-286F-4E56-BF53-AC2ACC7D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F14AE-0ED3-4A40-BCDE-7AF9A45E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27B65-5ABD-4D38-83E3-49B377E84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602A26-11FE-4BBE-9384-4722E169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41D091-B0DE-4828-8EA7-01D6C63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5D573B-4740-4E3C-B270-BE0B2EEC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28DF4A-D13B-4361-A49D-B75CABC9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1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26F88-547B-4748-AF74-FA10FC2E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352675-4E9E-47DD-B2FC-7560F93B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1C72A8-0968-4F1D-9A89-268C5CCF9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8CD1913-5116-4378-B770-BA6B59D52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80E3375-34F6-43DD-BD52-246B239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B36BE2-74CE-43A7-AC2D-19E16760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6A0DBB3-263B-4D8D-BF02-E08F4F5B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0E30F35-BD03-4B25-B616-DFF7DF7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68E30-0780-4DBA-89D1-BCBCCDEF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3490E54-CE7D-4F1D-9D16-98E180FE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69F2C5-108B-41A4-86FE-4D8F4DF5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515491-9CD7-4113-AA1F-4FF3D8E1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3D3408F-2C1A-4ED9-B446-BB6B702A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F1604E-B318-4136-B49F-238E9C39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DFD42A-1428-4209-9F34-C5B3F035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6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24F27-09AE-407F-9361-305E2409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38D771-DABC-47CB-B16C-4039A715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313594-577C-4024-A50A-999911DD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8CB3AA-DDBB-46E1-B349-DB58AD76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DDF302-A7F2-4185-A4C5-53D89904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F9D973-4F5C-44F9-832B-1109C3B9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C36784-38CD-496B-A71C-C99758E6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07EB8B-DEB6-4E00-8EB8-996BEC937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57F67E-AECD-4C86-84FD-1024CD73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0CCBCB-ED04-4F61-8A66-7F0D1B79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4953AB-4855-42C7-84D2-5257A2C2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F29B4D-A947-4E29-B4D7-DC3DF8CB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38E849E-2382-4490-A302-77954E0E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001C6-01FD-4107-98E1-4075F0E5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D7E8E2-2B51-4BBD-BED0-9AF786AAA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9376-0682-4603-BCDD-29783B5B49BF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C0586A-5A08-4ACD-A3F9-21A1C47B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6BD514-F0FD-4131-B821-3E3FF534A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CD816-9DB6-4760-8B4B-0AB23463DA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5534C2-30CF-456C-9CE2-54A946628DFD}"/>
              </a:ext>
            </a:extLst>
          </p:cNvPr>
          <p:cNvSpPr/>
          <p:nvPr/>
        </p:nvSpPr>
        <p:spPr>
          <a:xfrm>
            <a:off x="566468" y="324928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Asteroid Capturer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72F88A-36B8-4128-82AB-C428DB0A16AD}"/>
              </a:ext>
            </a:extLst>
          </p:cNvPr>
          <p:cNvSpPr/>
          <p:nvPr/>
        </p:nvSpPr>
        <p:spPr>
          <a:xfrm>
            <a:off x="3024991" y="3753210"/>
            <a:ext cx="1495246" cy="19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Capturer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872180-758B-461B-92AE-D50FD574099E}"/>
              </a:ext>
            </a:extLst>
          </p:cNvPr>
          <p:cNvSpPr/>
          <p:nvPr/>
        </p:nvSpPr>
        <p:spPr>
          <a:xfrm>
            <a:off x="7588369" y="5923471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314D44A-D999-4ECD-804A-56211241B182}"/>
              </a:ext>
            </a:extLst>
          </p:cNvPr>
          <p:cNvSpPr/>
          <p:nvPr/>
        </p:nvSpPr>
        <p:spPr>
          <a:xfrm>
            <a:off x="7588369" y="4412410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Magnetizing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AE18818-88F4-4D8F-B28E-F21686E3B8F5}"/>
              </a:ext>
            </a:extLst>
          </p:cNvPr>
          <p:cNvSpPr/>
          <p:nvPr/>
        </p:nvSpPr>
        <p:spPr>
          <a:xfrm>
            <a:off x="7588370" y="1910029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129D430-CA15-44E5-A043-B9A090F7BBA5}"/>
              </a:ext>
            </a:extLst>
          </p:cNvPr>
          <p:cNvSpPr/>
          <p:nvPr/>
        </p:nvSpPr>
        <p:spPr>
          <a:xfrm>
            <a:off x="9969256" y="1608105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Kevlar netting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83F518-07EA-4B44-99A8-17426C520931}"/>
              </a:ext>
            </a:extLst>
          </p:cNvPr>
          <p:cNvSpPr/>
          <p:nvPr/>
        </p:nvSpPr>
        <p:spPr>
          <a:xfrm>
            <a:off x="9969256" y="2367230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Polymer netting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AB7A96-C8B7-4E8B-B19C-EC1248F22C78}"/>
              </a:ext>
            </a:extLst>
          </p:cNvPr>
          <p:cNvSpPr/>
          <p:nvPr/>
        </p:nvSpPr>
        <p:spPr>
          <a:xfrm>
            <a:off x="9969257" y="3955210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Neodymium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3869E8A-0040-4066-B148-3B2AAD5183C8}"/>
              </a:ext>
            </a:extLst>
          </p:cNvPr>
          <p:cNvSpPr/>
          <p:nvPr/>
        </p:nvSpPr>
        <p:spPr>
          <a:xfrm>
            <a:off x="9972129" y="4714333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Gravity manipulation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CF5F96A-75F5-4527-B6E2-4417F49D861B}"/>
              </a:ext>
            </a:extLst>
          </p:cNvPr>
          <p:cNvSpPr/>
          <p:nvPr/>
        </p:nvSpPr>
        <p:spPr>
          <a:xfrm>
            <a:off x="9969259" y="5923472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ablation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2A25211-7AF1-43FE-98B5-F956DB3672D6}"/>
              </a:ext>
            </a:extLst>
          </p:cNvPr>
          <p:cNvSpPr/>
          <p:nvPr/>
        </p:nvSpPr>
        <p:spPr>
          <a:xfrm>
            <a:off x="3024991" y="5355561"/>
            <a:ext cx="1495246" cy="19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C6646C2-4A53-42FF-9BDA-1C4C1D7CBD40}"/>
              </a:ext>
            </a:extLst>
          </p:cNvPr>
          <p:cNvSpPr/>
          <p:nvPr/>
        </p:nvSpPr>
        <p:spPr>
          <a:xfrm>
            <a:off x="3024991" y="1577194"/>
            <a:ext cx="1495246" cy="196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Capturer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A225E22-10D1-45C2-BE2A-1CA8F1164934}"/>
              </a:ext>
            </a:extLst>
          </p:cNvPr>
          <p:cNvSpPr/>
          <p:nvPr/>
        </p:nvSpPr>
        <p:spPr>
          <a:xfrm>
            <a:off x="514708" y="1219200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Restraining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C022BB6-DBD6-49DC-8D12-CB9E2269E757}"/>
              </a:ext>
            </a:extLst>
          </p:cNvPr>
          <p:cNvSpPr/>
          <p:nvPr/>
        </p:nvSpPr>
        <p:spPr>
          <a:xfrm>
            <a:off x="3119882" y="1950285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Surrounding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13C90E5-C356-4FE4-AE99-6D1B9DAB1FBA}"/>
              </a:ext>
            </a:extLst>
          </p:cNvPr>
          <p:cNvSpPr/>
          <p:nvPr/>
        </p:nvSpPr>
        <p:spPr>
          <a:xfrm>
            <a:off x="3119882" y="4452666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Controlled-moving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13288208-C009-4830-B1C6-618AF972E191}"/>
              </a:ext>
            </a:extLst>
          </p:cNvPr>
          <p:cNvSpPr/>
          <p:nvPr/>
        </p:nvSpPr>
        <p:spPr>
          <a:xfrm>
            <a:off x="3119882" y="5963727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0BD3A5C-5F92-409A-9E34-F91C5330BFA9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V="1">
            <a:off x="1167441" y="928777"/>
            <a:ext cx="1" cy="290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8C4453E-21BB-4519-9875-DE488D23E40C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flipH="1" flipV="1">
            <a:off x="3772614" y="1774165"/>
            <a:ext cx="1" cy="176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5EA91A9-A844-4862-9E9F-33ED632B419E}"/>
              </a:ext>
            </a:extLst>
          </p:cNvPr>
          <p:cNvCxnSpPr>
            <a:stCxn id="20" idx="0"/>
            <a:endCxn id="7" idx="2"/>
          </p:cNvCxnSpPr>
          <p:nvPr/>
        </p:nvCxnSpPr>
        <p:spPr>
          <a:xfrm flipH="1" flipV="1">
            <a:off x="3772614" y="3950181"/>
            <a:ext cx="1" cy="502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32EA2D9B-F1B2-4D51-9EEB-F6B4E6CF6CC6}"/>
              </a:ext>
            </a:extLst>
          </p:cNvPr>
          <p:cNvCxnSpPr>
            <a:stCxn id="21" idx="0"/>
            <a:endCxn id="16" idx="2"/>
          </p:cNvCxnSpPr>
          <p:nvPr/>
        </p:nvCxnSpPr>
        <p:spPr>
          <a:xfrm flipH="1" flipV="1">
            <a:off x="3772614" y="5552532"/>
            <a:ext cx="1" cy="41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38290D27-03EE-40AA-9474-CEA379214D7D}"/>
              </a:ext>
            </a:extLst>
          </p:cNvPr>
          <p:cNvSpPr/>
          <p:nvPr/>
        </p:nvSpPr>
        <p:spPr>
          <a:xfrm>
            <a:off x="2380890" y="1809392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CD35DA17-D07E-474C-8A72-BB7AD28F35A9}"/>
              </a:ext>
            </a:extLst>
          </p:cNvPr>
          <p:cNvSpPr/>
          <p:nvPr/>
        </p:nvSpPr>
        <p:spPr>
          <a:xfrm>
            <a:off x="8925460" y="6154947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xmlns="" id="{33165E1E-38ED-4CFA-946E-70BD9F4995E4}"/>
              </a:ext>
            </a:extLst>
          </p:cNvPr>
          <p:cNvSpPr/>
          <p:nvPr/>
        </p:nvSpPr>
        <p:spPr>
          <a:xfrm>
            <a:off x="8925460" y="4646048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37E84868-2188-4715-B48A-0F0E312C7A51}"/>
              </a:ext>
            </a:extLst>
          </p:cNvPr>
          <p:cNvSpPr/>
          <p:nvPr/>
        </p:nvSpPr>
        <p:spPr>
          <a:xfrm>
            <a:off x="8925460" y="2162347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F6EE1BDA-5844-40DE-8A37-14A4D7585471}"/>
              </a:ext>
            </a:extLst>
          </p:cNvPr>
          <p:cNvSpPr/>
          <p:nvPr/>
        </p:nvSpPr>
        <p:spPr>
          <a:xfrm>
            <a:off x="4421471" y="2176728"/>
            <a:ext cx="45719" cy="704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332972C3-0FFA-49C2-BEAC-FB573687EDB8}"/>
              </a:ext>
            </a:extLst>
          </p:cNvPr>
          <p:cNvSpPr/>
          <p:nvPr/>
        </p:nvSpPr>
        <p:spPr>
          <a:xfrm>
            <a:off x="4425347" y="4679109"/>
            <a:ext cx="45719" cy="704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DA38DA05-C893-4271-AF4C-19A766FC9222}"/>
              </a:ext>
            </a:extLst>
          </p:cNvPr>
          <p:cNvSpPr/>
          <p:nvPr/>
        </p:nvSpPr>
        <p:spPr>
          <a:xfrm>
            <a:off x="4423189" y="6190170"/>
            <a:ext cx="45719" cy="704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E02E13B-A60E-4356-BA0C-B03A59CD86B6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790316" y="6225396"/>
            <a:ext cx="11789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098389A-D44D-4FFA-B98D-F14A99C7ED12}"/>
              </a:ext>
            </a:extLst>
          </p:cNvPr>
          <p:cNvCxnSpPr>
            <a:stCxn id="36" idx="2"/>
            <a:endCxn id="8" idx="1"/>
          </p:cNvCxnSpPr>
          <p:nvPr/>
        </p:nvCxnSpPr>
        <p:spPr>
          <a:xfrm>
            <a:off x="4423189" y="6225395"/>
            <a:ext cx="3165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AF42A22D-D6AC-4FF2-B61F-8A6451B66F90}"/>
              </a:ext>
            </a:extLst>
          </p:cNvPr>
          <p:cNvCxnSpPr>
            <a:stCxn id="35" idx="1"/>
            <a:endCxn id="9" idx="1"/>
          </p:cNvCxnSpPr>
          <p:nvPr/>
        </p:nvCxnSpPr>
        <p:spPr>
          <a:xfrm>
            <a:off x="4432042" y="4689426"/>
            <a:ext cx="3156327" cy="2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D7D7181D-3FC7-482B-99A6-CDFF0AFAFD28}"/>
              </a:ext>
            </a:extLst>
          </p:cNvPr>
          <p:cNvCxnSpPr>
            <a:stCxn id="34" idx="6"/>
          </p:cNvCxnSpPr>
          <p:nvPr/>
        </p:nvCxnSpPr>
        <p:spPr>
          <a:xfrm flipV="1">
            <a:off x="4467190" y="2211952"/>
            <a:ext cx="32678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CF608D86-2E74-4256-9167-14D5CEECCE74}"/>
              </a:ext>
            </a:extLst>
          </p:cNvPr>
          <p:cNvCxnSpPr>
            <a:cxnSpLocks/>
          </p:cNvCxnSpPr>
          <p:nvPr/>
        </p:nvCxnSpPr>
        <p:spPr>
          <a:xfrm>
            <a:off x="9424356" y="1910029"/>
            <a:ext cx="0" cy="75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9284CE49-0534-45B4-B91B-7A80F73C7AEE}"/>
              </a:ext>
            </a:extLst>
          </p:cNvPr>
          <p:cNvCxnSpPr>
            <a:cxnSpLocks/>
          </p:cNvCxnSpPr>
          <p:nvPr/>
        </p:nvCxnSpPr>
        <p:spPr>
          <a:xfrm>
            <a:off x="9424355" y="4253540"/>
            <a:ext cx="1" cy="75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C43941BD-CC6B-455B-B258-3C9945D6C224}"/>
              </a:ext>
            </a:extLst>
          </p:cNvPr>
          <p:cNvCxnSpPr>
            <a:stCxn id="9" idx="3"/>
          </p:cNvCxnSpPr>
          <p:nvPr/>
        </p:nvCxnSpPr>
        <p:spPr>
          <a:xfrm flipV="1">
            <a:off x="8790316" y="4714333"/>
            <a:ext cx="63403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9F77EFD8-A5C6-45BB-BC1C-F5AE64859AB4}"/>
              </a:ext>
            </a:extLst>
          </p:cNvPr>
          <p:cNvCxnSpPr>
            <a:cxnSpLocks/>
          </p:cNvCxnSpPr>
          <p:nvPr/>
        </p:nvCxnSpPr>
        <p:spPr>
          <a:xfrm flipV="1">
            <a:off x="8796064" y="2211951"/>
            <a:ext cx="63403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219150E-25B4-4844-A633-51DE777AAB51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9424355" y="1910029"/>
            <a:ext cx="5449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CC70689C-EAF3-4416-AE17-F606E84E7230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9424355" y="2669154"/>
            <a:ext cx="5449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BEDFBD6E-A837-4DF7-A1FA-A125EE51DAAE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9424355" y="4253540"/>
            <a:ext cx="544902" cy="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A608CF0-455A-42A6-BB7B-788F1A7E1818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9427226" y="5012663"/>
            <a:ext cx="544903" cy="3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5AA76FF0-C00F-4D9D-B271-B99566E7C567}"/>
              </a:ext>
            </a:extLst>
          </p:cNvPr>
          <p:cNvCxnSpPr>
            <a:cxnSpLocks/>
          </p:cNvCxnSpPr>
          <p:nvPr/>
        </p:nvCxnSpPr>
        <p:spPr>
          <a:xfrm>
            <a:off x="2441275" y="1480868"/>
            <a:ext cx="0" cy="47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97D3301C-6EBB-41D6-B9B6-4C74B89E79E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820173" y="1480868"/>
            <a:ext cx="621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AE440F10-8D2D-48AB-A955-823D3ADB209F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2441275" y="6225393"/>
            <a:ext cx="67860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11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27A1FE-63AE-4CE1-BA9B-61A12F3C47D5}"/>
              </a:ext>
            </a:extLst>
          </p:cNvPr>
          <p:cNvSpPr/>
          <p:nvPr/>
        </p:nvSpPr>
        <p:spPr>
          <a:xfrm>
            <a:off x="566468" y="324928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C0C17A-6005-446E-A994-34C7209974DB}"/>
              </a:ext>
            </a:extLst>
          </p:cNvPr>
          <p:cNvSpPr/>
          <p:nvPr/>
        </p:nvSpPr>
        <p:spPr>
          <a:xfrm>
            <a:off x="3059503" y="1191884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Investor goals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8C24657-1545-47A2-9342-A2AC6C9C2093}"/>
              </a:ext>
            </a:extLst>
          </p:cNvPr>
          <p:cNvSpPr/>
          <p:nvPr/>
        </p:nvSpPr>
        <p:spPr>
          <a:xfrm>
            <a:off x="5495026" y="2130724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6918E1-12B9-47E8-AF70-3BD46576E260}"/>
              </a:ext>
            </a:extLst>
          </p:cNvPr>
          <p:cNvSpPr/>
          <p:nvPr/>
        </p:nvSpPr>
        <p:spPr>
          <a:xfrm>
            <a:off x="7536611" y="3027871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Asteroid Capturer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D9F8806-D495-4C6A-9542-51A36DE4F8A5}"/>
              </a:ext>
            </a:extLst>
          </p:cNvPr>
          <p:cNvSpPr/>
          <p:nvPr/>
        </p:nvSpPr>
        <p:spPr>
          <a:xfrm>
            <a:off x="10297065" y="3027870"/>
            <a:ext cx="1201947" cy="6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Asteroid Capturer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1D3AFB0-E0EA-4919-9216-4A714CCB6836}"/>
              </a:ext>
            </a:extLst>
          </p:cNvPr>
          <p:cNvSpPr/>
          <p:nvPr/>
        </p:nvSpPr>
        <p:spPr>
          <a:xfrm>
            <a:off x="5443264" y="5178729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Proprietizing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2318786-8ADF-48A3-94B4-933E78CF188F}"/>
              </a:ext>
            </a:extLst>
          </p:cNvPr>
          <p:cNvSpPr/>
          <p:nvPr/>
        </p:nvSpPr>
        <p:spPr>
          <a:xfrm>
            <a:off x="523331" y="1232140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E8083239-EC75-44E6-8F38-CC7BF5DD0930}"/>
              </a:ext>
            </a:extLst>
          </p:cNvPr>
          <p:cNvSpPr/>
          <p:nvPr/>
        </p:nvSpPr>
        <p:spPr>
          <a:xfrm>
            <a:off x="3007743" y="3167332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Patenting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F3369E8-2AAB-43D8-98EC-E5F45F53B5E5}"/>
              </a:ext>
            </a:extLst>
          </p:cNvPr>
          <p:cNvSpPr/>
          <p:nvPr/>
        </p:nvSpPr>
        <p:spPr>
          <a:xfrm>
            <a:off x="3007743" y="2211237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Profiting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64F5E67-9589-4917-B6F8-6E74586519F1}"/>
              </a:ext>
            </a:extLst>
          </p:cNvPr>
          <p:cNvSpPr/>
          <p:nvPr/>
        </p:nvSpPr>
        <p:spPr>
          <a:xfrm>
            <a:off x="5443265" y="4189565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Studying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4F55D93-531D-4EA3-8A81-7168245EFCE4}"/>
              </a:ext>
            </a:extLst>
          </p:cNvPr>
          <p:cNvSpPr/>
          <p:nvPr/>
        </p:nvSpPr>
        <p:spPr>
          <a:xfrm>
            <a:off x="5443266" y="3200401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508DF74-909D-4E9C-A92A-72FF0E1C5C7D}"/>
              </a:ext>
            </a:extLst>
          </p:cNvPr>
          <p:cNvSpPr/>
          <p:nvPr/>
        </p:nvSpPr>
        <p:spPr>
          <a:xfrm>
            <a:off x="7484850" y="4960189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Transporting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DF8F238-6263-4F88-B232-A37F4EED618E}"/>
              </a:ext>
            </a:extLst>
          </p:cNvPr>
          <p:cNvSpPr/>
          <p:nvPr/>
        </p:nvSpPr>
        <p:spPr>
          <a:xfrm>
            <a:off x="7484851" y="4143555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Capturing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D9D40AD-F165-4890-A4D2-19F37234C49A}"/>
              </a:ext>
            </a:extLst>
          </p:cNvPr>
          <p:cNvSpPr/>
          <p:nvPr/>
        </p:nvSpPr>
        <p:spPr>
          <a:xfrm>
            <a:off x="10325819" y="5776823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AA74468-6448-4E86-9B0F-08E0EC47878B}"/>
              </a:ext>
            </a:extLst>
          </p:cNvPr>
          <p:cNvSpPr/>
          <p:nvPr/>
        </p:nvSpPr>
        <p:spPr>
          <a:xfrm>
            <a:off x="10245305" y="4960189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Controlled-moving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A7A4D6E-6B62-494C-B01B-1A6F7A948570}"/>
              </a:ext>
            </a:extLst>
          </p:cNvPr>
          <p:cNvSpPr/>
          <p:nvPr/>
        </p:nvSpPr>
        <p:spPr>
          <a:xfrm>
            <a:off x="10245305" y="4143555"/>
            <a:ext cx="1305465" cy="523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Surrounding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F093C8C-878F-479E-AD4F-C05F82603511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1167442" y="928777"/>
            <a:ext cx="8622" cy="303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A760764-7982-4C80-8E8A-C15607D89BBF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3660476" y="1795733"/>
            <a:ext cx="1" cy="415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3B0B05E-CB23-4A68-A419-791CF24E1BCB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6095999" y="2734573"/>
            <a:ext cx="1" cy="465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0DE20AA-D85B-420F-9A1F-12BCD6101211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flipV="1">
            <a:off x="8137584" y="3631720"/>
            <a:ext cx="1" cy="511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29AD4CA-D757-49CD-983A-77C5B8A4AF9E}"/>
              </a:ext>
            </a:extLst>
          </p:cNvPr>
          <p:cNvCxnSpPr>
            <a:stCxn id="20" idx="0"/>
            <a:endCxn id="9" idx="2"/>
          </p:cNvCxnSpPr>
          <p:nvPr/>
        </p:nvCxnSpPr>
        <p:spPr>
          <a:xfrm flipV="1">
            <a:off x="10898038" y="3631719"/>
            <a:ext cx="1" cy="511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FE03035-8A7E-465D-BF7A-86E71C514572}"/>
              </a:ext>
            </a:extLst>
          </p:cNvPr>
          <p:cNvCxnSpPr/>
          <p:nvPr/>
        </p:nvCxnSpPr>
        <p:spPr>
          <a:xfrm flipV="1">
            <a:off x="2237117" y="1493808"/>
            <a:ext cx="0" cy="193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84FE938-DBC9-407B-AFDF-FA8105F18DDD}"/>
              </a:ext>
            </a:extLst>
          </p:cNvPr>
          <p:cNvCxnSpPr>
            <a:cxnSpLocks/>
          </p:cNvCxnSpPr>
          <p:nvPr/>
        </p:nvCxnSpPr>
        <p:spPr>
          <a:xfrm flipV="1">
            <a:off x="4937185" y="2475781"/>
            <a:ext cx="0" cy="296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FD0742DD-14D0-4A4C-96FF-2BCF23D0DEA0}"/>
              </a:ext>
            </a:extLst>
          </p:cNvPr>
          <p:cNvCxnSpPr>
            <a:cxnSpLocks/>
          </p:cNvCxnSpPr>
          <p:nvPr/>
        </p:nvCxnSpPr>
        <p:spPr>
          <a:xfrm flipV="1">
            <a:off x="7105290" y="3452727"/>
            <a:ext cx="0" cy="176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B650A56-6B5C-43C9-A754-F69F7144CDAA}"/>
              </a:ext>
            </a:extLst>
          </p:cNvPr>
          <p:cNvCxnSpPr>
            <a:cxnSpLocks/>
          </p:cNvCxnSpPr>
          <p:nvPr/>
        </p:nvCxnSpPr>
        <p:spPr>
          <a:xfrm flipV="1">
            <a:off x="9517810" y="4405224"/>
            <a:ext cx="0" cy="163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A6DBE37F-DE57-4312-8CF4-EA3A0FF575B4}"/>
              </a:ext>
            </a:extLst>
          </p:cNvPr>
          <p:cNvCxnSpPr>
            <a:stCxn id="11" idx="6"/>
          </p:cNvCxnSpPr>
          <p:nvPr/>
        </p:nvCxnSpPr>
        <p:spPr>
          <a:xfrm>
            <a:off x="1828796" y="1493808"/>
            <a:ext cx="40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7B8FC86-84C9-4214-9EDE-B186A0C62630}"/>
              </a:ext>
            </a:extLst>
          </p:cNvPr>
          <p:cNvCxnSpPr>
            <a:stCxn id="12" idx="2"/>
          </p:cNvCxnSpPr>
          <p:nvPr/>
        </p:nvCxnSpPr>
        <p:spPr>
          <a:xfrm flipH="1" flipV="1">
            <a:off x="2237117" y="3426125"/>
            <a:ext cx="770626" cy="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747D67D-D497-429D-8A3D-7A51A8870EB9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2237117" y="2461404"/>
            <a:ext cx="770626" cy="1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9AF7363-26C0-460E-B4C5-4077A0358A7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13208" y="2472905"/>
            <a:ext cx="623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BEB7F34A-24CE-4860-B324-BEA012280E27}"/>
              </a:ext>
            </a:extLst>
          </p:cNvPr>
          <p:cNvCxnSpPr>
            <a:stCxn id="15" idx="2"/>
          </p:cNvCxnSpPr>
          <p:nvPr/>
        </p:nvCxnSpPr>
        <p:spPr>
          <a:xfrm flipH="1">
            <a:off x="4937185" y="3462069"/>
            <a:ext cx="506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C8628FB4-CFA8-4D22-896A-AFAF3AD43BDC}"/>
              </a:ext>
            </a:extLst>
          </p:cNvPr>
          <p:cNvCxnSpPr>
            <a:stCxn id="14" idx="2"/>
          </p:cNvCxnSpPr>
          <p:nvPr/>
        </p:nvCxnSpPr>
        <p:spPr>
          <a:xfrm flipH="1">
            <a:off x="4937185" y="4451233"/>
            <a:ext cx="506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B495D5C-E17C-4EF4-BEEC-B57BDC8E0AF0}"/>
              </a:ext>
            </a:extLst>
          </p:cNvPr>
          <p:cNvCxnSpPr>
            <a:stCxn id="10" idx="2"/>
          </p:cNvCxnSpPr>
          <p:nvPr/>
        </p:nvCxnSpPr>
        <p:spPr>
          <a:xfrm flipH="1">
            <a:off x="4937185" y="5440397"/>
            <a:ext cx="506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41FD26F-FC8F-4BDA-8581-533AE3783AD3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6748731" y="3462069"/>
            <a:ext cx="356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109ADFE1-5137-4582-A9A0-1CFA56DA84FF}"/>
              </a:ext>
            </a:extLst>
          </p:cNvPr>
          <p:cNvCxnSpPr>
            <a:stCxn id="16" idx="2"/>
          </p:cNvCxnSpPr>
          <p:nvPr/>
        </p:nvCxnSpPr>
        <p:spPr>
          <a:xfrm flipH="1">
            <a:off x="7105290" y="5221857"/>
            <a:ext cx="37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7BDC236F-7F40-486B-9B19-0F4719857733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7105290" y="4393721"/>
            <a:ext cx="379561" cy="11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EB6D9C09-89A2-4AD7-8B63-C469F26F6115}"/>
              </a:ext>
            </a:extLst>
          </p:cNvPr>
          <p:cNvCxnSpPr>
            <a:stCxn id="20" idx="2"/>
            <a:endCxn id="17" idx="6"/>
          </p:cNvCxnSpPr>
          <p:nvPr/>
        </p:nvCxnSpPr>
        <p:spPr>
          <a:xfrm flipH="1">
            <a:off x="8790316" y="4405223"/>
            <a:ext cx="145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8208A114-FAF7-4FB9-83E7-490B6F00312D}"/>
              </a:ext>
            </a:extLst>
          </p:cNvPr>
          <p:cNvCxnSpPr>
            <a:stCxn id="19" idx="2"/>
          </p:cNvCxnSpPr>
          <p:nvPr/>
        </p:nvCxnSpPr>
        <p:spPr>
          <a:xfrm flipH="1">
            <a:off x="9517810" y="5221857"/>
            <a:ext cx="727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55D36704-E674-426E-A4A3-66AA99A022D5}"/>
              </a:ext>
            </a:extLst>
          </p:cNvPr>
          <p:cNvCxnSpPr>
            <a:stCxn id="18" idx="2"/>
          </p:cNvCxnSpPr>
          <p:nvPr/>
        </p:nvCxnSpPr>
        <p:spPr>
          <a:xfrm flipH="1">
            <a:off x="9517810" y="6038491"/>
            <a:ext cx="808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xmlns="" id="{0C0735A5-B0DC-4BFF-A9F2-1AEBA28965D1}"/>
              </a:ext>
            </a:extLst>
          </p:cNvPr>
          <p:cNvSpPr/>
          <p:nvPr/>
        </p:nvSpPr>
        <p:spPr>
          <a:xfrm>
            <a:off x="2176732" y="1508184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xmlns="" id="{A7E45F48-B627-4BE7-8D75-7CE0B64E0F28}"/>
              </a:ext>
            </a:extLst>
          </p:cNvPr>
          <p:cNvSpPr/>
          <p:nvPr/>
        </p:nvSpPr>
        <p:spPr>
          <a:xfrm>
            <a:off x="9067798" y="4323274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xmlns="" id="{0C5D8F17-E0E6-4697-B604-5F2AB1144042}"/>
              </a:ext>
            </a:extLst>
          </p:cNvPr>
          <p:cNvSpPr/>
          <p:nvPr/>
        </p:nvSpPr>
        <p:spPr>
          <a:xfrm>
            <a:off x="7042028" y="3486511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xmlns="" id="{5B9F26CE-FE64-4D55-A130-E3FE62615C53}"/>
              </a:ext>
            </a:extLst>
          </p:cNvPr>
          <p:cNvSpPr/>
          <p:nvPr/>
        </p:nvSpPr>
        <p:spPr>
          <a:xfrm>
            <a:off x="4876800" y="2474345"/>
            <a:ext cx="120770" cy="14089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Patton</dc:creator>
  <cp:lastModifiedBy>Patton, Ryan</cp:lastModifiedBy>
  <cp:revision>16</cp:revision>
  <dcterms:created xsi:type="dcterms:W3CDTF">2019-10-10T18:07:18Z</dcterms:created>
  <dcterms:modified xsi:type="dcterms:W3CDTF">2019-12-16T04:04:22Z</dcterms:modified>
</cp:coreProperties>
</file>