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65DF3-32FB-401F-B642-2CC713010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38A32D-C3BF-4AE1-B061-BB1223C7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EE19A-389B-4653-A29F-BD860807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551862-1A8E-417E-ABA8-0C3D401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CCB4CB-954F-46E4-80FB-E99E661F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A45CB-5279-4889-BF0B-6FC50208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D596B3-19F5-4AB6-B04A-5CB7669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0415A1-FC72-431D-B180-44AE0BE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C21EDA-1578-4831-B593-073A7DF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142C8C-0D32-4D57-8F67-7C9F44F5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4818EC-79A7-4749-8986-65810112E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368BF7-BD23-446D-BCC2-31502C62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5D344-E223-4822-84D3-8FF74CB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0E9C8D-D677-4C57-A90D-2B82B6DE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FDFB35-E42E-41C8-956B-77AC538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3839E-6AA2-4AB4-9DA5-BED17084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1B528-BAD9-4931-B8EC-591BFCBA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992D32-2C16-4577-87DB-49D91E3D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280B68-E481-4DB3-BC13-BF090234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D0625-D36B-49B1-97A7-7B8769F3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BA070-5C4F-407D-BCE0-A7F7A355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5DFC76-8F48-4EBE-8EB5-6B5D4AC1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E0D7CF-3FE6-47A9-9D6C-521736EE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38ECA6-5148-462F-90FD-58E37D30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9473D0-4934-4F63-B991-D485464C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8C0FD-F8E4-479C-9721-9E2722B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926D3-F93E-45F0-91DF-A6D5C63F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4783B8-09D0-408C-9E1B-7F947FF3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506419-5FDA-409C-8451-0521462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04D2F-D56B-4A05-A852-78F70769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129087-AF46-42EB-87FC-FFEDDBA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6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48565-F62C-44B3-894C-341ABBCC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D02712-F0EA-47B3-B15F-230EFEFE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90DAD7-2B67-4B74-B98D-22542F37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C07006C-4E21-4E52-8164-F6B18EB2F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49ECC8A-A5D8-41FF-9C75-BA5254818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7CDA34C-A867-4763-9B0D-B2E253AA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58A5F55-980F-4D99-854A-7D3FF081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8DDC44-177B-4051-9840-BFB4C17E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838CD-F6BA-4CC8-9152-714471EC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E8E9C5-7F92-4BB4-8A11-F3C24B2E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D97040-2FBD-4BFC-B0DC-92B59CE2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307EC1-008C-40CD-BBB6-16B89A2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A3AEDB-CF94-4D6D-8B63-73D39A9F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C04122-63EB-4CDF-9289-A6E2877A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45845-EA11-4246-A9B5-1AEF2C9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541FE-E668-4FA5-A41E-9514EC73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505376-CF85-47A6-B14C-E729A203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867942-F420-4B09-A8A2-66F4A325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8993B-6CED-4AEE-AB28-431A8DAA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252516-1938-4F0B-B530-4CC62883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FE8F9D-2099-4C44-8CEC-F6D5AD9D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3B40C-5660-4A78-AE15-4FB733AB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DC4A14-AD4B-47DF-BFCC-7BCD5F16B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3C7C87-E314-490A-86C6-D5D64CE71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DF31A1-665E-4893-8E4E-6C4C5682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D9CD0A-21EE-4271-9023-E42B94A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510520-EEFF-438C-96D7-93AB0D10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F1F70A-BC2F-4C27-8857-54C6A702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E6DEBE-9898-4D32-90A6-166BD627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41D1A8-88F3-4923-8FB9-2E1AC9C7D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9D28-752F-44FF-A311-699F36E84302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CAD7-75E1-4E54-B65A-7F7DCF7E0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6270D-FC67-4AD8-A895-A69C0CD7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93A8-C060-493A-9B3D-CA9C74A8C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DA59F-CA27-4D60-A1D3-FCF56DE28AD9}"/>
              </a:ext>
            </a:extLst>
          </p:cNvPr>
          <p:cNvSpPr/>
          <p:nvPr/>
        </p:nvSpPr>
        <p:spPr>
          <a:xfrm>
            <a:off x="1102360" y="9652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683560-1456-44DD-AC68-12B61A84A302}"/>
              </a:ext>
            </a:extLst>
          </p:cNvPr>
          <p:cNvSpPr/>
          <p:nvPr/>
        </p:nvSpPr>
        <p:spPr>
          <a:xfrm>
            <a:off x="346672" y="94281"/>
            <a:ext cx="2106666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Aerodynamic Lift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153ADD-8B8B-43CB-A9E0-FF2AA7DCDBCB}"/>
              </a:ext>
            </a:extLst>
          </p:cNvPr>
          <p:cNvSpPr/>
          <p:nvPr/>
        </p:nvSpPr>
        <p:spPr>
          <a:xfrm>
            <a:off x="1102360" y="209804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Fuselage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D27309-F7C1-4F69-81A3-F65F99EDD417}"/>
              </a:ext>
            </a:extLst>
          </p:cNvPr>
          <p:cNvSpPr/>
          <p:nvPr/>
        </p:nvSpPr>
        <p:spPr>
          <a:xfrm>
            <a:off x="1102360" y="2959100"/>
            <a:ext cx="1310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398DDF-F250-4D28-A4BC-09DA22570024}"/>
              </a:ext>
            </a:extLst>
          </p:cNvPr>
          <p:cNvSpPr/>
          <p:nvPr/>
        </p:nvSpPr>
        <p:spPr>
          <a:xfrm>
            <a:off x="1102360" y="38201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D929B3-81AB-45C7-8129-8BDCD4363888}"/>
              </a:ext>
            </a:extLst>
          </p:cNvPr>
          <p:cNvSpPr/>
          <p:nvPr/>
        </p:nvSpPr>
        <p:spPr>
          <a:xfrm>
            <a:off x="1102360" y="50114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Lift/Drag Ratio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81EA7-76CB-4A54-85CE-1B761A3EB14D}"/>
              </a:ext>
            </a:extLst>
          </p:cNvPr>
          <p:cNvSpPr/>
          <p:nvPr/>
        </p:nvSpPr>
        <p:spPr>
          <a:xfrm>
            <a:off x="790074" y="6422425"/>
            <a:ext cx="1501140" cy="23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Steady Flight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A9FA5C-9D9B-4327-B222-5A96FCADCF1A}"/>
              </a:ext>
            </a:extLst>
          </p:cNvPr>
          <p:cNvSpPr/>
          <p:nvPr/>
        </p:nvSpPr>
        <p:spPr>
          <a:xfrm>
            <a:off x="4802447" y="6364862"/>
            <a:ext cx="1501140" cy="43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 and Drag Measurement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6DCA1EB-C5DB-4424-A00B-7C193574C59D}"/>
              </a:ext>
            </a:extLst>
          </p:cNvPr>
          <p:cNvSpPr/>
          <p:nvPr/>
        </p:nvSpPr>
        <p:spPr>
          <a:xfrm>
            <a:off x="3465888" y="156635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79EA5DE-61AB-4EE5-9309-D5CFBAD7B10C}"/>
              </a:ext>
            </a:extLst>
          </p:cNvPr>
          <p:cNvSpPr/>
          <p:nvPr/>
        </p:nvSpPr>
        <p:spPr>
          <a:xfrm>
            <a:off x="3517780" y="241471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1844987-EB9C-49EE-9121-7B4429C35513}"/>
              </a:ext>
            </a:extLst>
          </p:cNvPr>
          <p:cNvSpPr/>
          <p:nvPr/>
        </p:nvSpPr>
        <p:spPr>
          <a:xfrm>
            <a:off x="3415089" y="51606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CDFC8D-6190-48FF-B242-21518B3183C6}"/>
              </a:ext>
            </a:extLst>
          </p:cNvPr>
          <p:cNvSpPr/>
          <p:nvPr/>
        </p:nvSpPr>
        <p:spPr>
          <a:xfrm>
            <a:off x="3512821" y="3690620"/>
            <a:ext cx="191769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26D608A-212C-421F-A240-07C1DB6D1894}"/>
              </a:ext>
            </a:extLst>
          </p:cNvPr>
          <p:cNvSpPr/>
          <p:nvPr/>
        </p:nvSpPr>
        <p:spPr>
          <a:xfrm>
            <a:off x="3498850" y="4608606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999C52F-0815-4365-B250-1859347EB1B3}"/>
              </a:ext>
            </a:extLst>
          </p:cNvPr>
          <p:cNvSpPr/>
          <p:nvPr/>
        </p:nvSpPr>
        <p:spPr>
          <a:xfrm>
            <a:off x="3508951" y="5614593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6B220E6-869C-4A5D-A48A-DDDED421417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2291214" y="5980353"/>
            <a:ext cx="1217737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24FFE6C-90CA-4F3F-82B1-6DCA1F4DC1AE}"/>
              </a:ext>
            </a:extLst>
          </p:cNvPr>
          <p:cNvCxnSpPr>
            <a:stCxn id="9" idx="3"/>
            <a:endCxn id="16" idx="2"/>
          </p:cNvCxnSpPr>
          <p:nvPr/>
        </p:nvCxnSpPr>
        <p:spPr>
          <a:xfrm flipV="1">
            <a:off x="2382520" y="4974366"/>
            <a:ext cx="1116330" cy="402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78527FE-5594-4BC5-AD6E-CF30FE1D6130}"/>
              </a:ext>
            </a:extLst>
          </p:cNvPr>
          <p:cNvCxnSpPr>
            <a:stCxn id="6" idx="3"/>
            <a:endCxn id="13" idx="2"/>
          </p:cNvCxnSpPr>
          <p:nvPr/>
        </p:nvCxnSpPr>
        <p:spPr>
          <a:xfrm>
            <a:off x="2382520" y="2463800"/>
            <a:ext cx="1135260" cy="316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D4285CE-B263-4719-857F-EE60863A1D1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742440" y="1696720"/>
            <a:ext cx="0" cy="40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FED32167-EFFC-47DB-B50B-76D91EFC24DD}"/>
              </a:ext>
            </a:extLst>
          </p:cNvPr>
          <p:cNvSpPr/>
          <p:nvPr/>
        </p:nvSpPr>
        <p:spPr>
          <a:xfrm>
            <a:off x="3338888" y="80303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7E6BC6B-97AE-44EE-841E-32F0667DEA66}"/>
              </a:ext>
            </a:extLst>
          </p:cNvPr>
          <p:cNvCxnSpPr>
            <a:cxnSpLocks/>
          </p:cNvCxnSpPr>
          <p:nvPr/>
        </p:nvCxnSpPr>
        <p:spPr>
          <a:xfrm>
            <a:off x="5503487" y="1987698"/>
            <a:ext cx="49530" cy="43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0E8B05F-A17B-450B-9B20-69C0BE88C957}"/>
              </a:ext>
            </a:extLst>
          </p:cNvPr>
          <p:cNvCxnSpPr>
            <a:cxnSpLocks/>
          </p:cNvCxnSpPr>
          <p:nvPr/>
        </p:nvCxnSpPr>
        <p:spPr>
          <a:xfrm>
            <a:off x="5218488" y="1984189"/>
            <a:ext cx="309764" cy="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65BF9D9-7A12-4DF8-8614-8C9C181DD55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453338" y="217392"/>
            <a:ext cx="1218413" cy="4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76C3832-3D49-462D-BCCA-860D81B2525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413000" y="1140459"/>
            <a:ext cx="1258751" cy="2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xmlns="" id="{02DAAEB5-2AD3-4BD0-BEE0-F9556F8D0713}"/>
              </a:ext>
            </a:extLst>
          </p:cNvPr>
          <p:cNvSpPr/>
          <p:nvPr/>
        </p:nvSpPr>
        <p:spPr>
          <a:xfrm>
            <a:off x="165227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25AEED62-6F61-4A57-92FD-DA42DD5FC6B8}"/>
              </a:ext>
            </a:extLst>
          </p:cNvPr>
          <p:cNvCxnSpPr>
            <a:cxnSpLocks/>
          </p:cNvCxnSpPr>
          <p:nvPr/>
        </p:nvCxnSpPr>
        <p:spPr>
          <a:xfrm flipV="1">
            <a:off x="558800" y="1330960"/>
            <a:ext cx="0" cy="49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DC678E2-CC39-4071-83FC-EBBF3F4583B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4035" y="6306821"/>
            <a:ext cx="256039" cy="23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3D0CC43-8C48-4B9B-A0B0-D321D73AE03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4035" y="1330960"/>
            <a:ext cx="56832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471EFF5-7219-4A57-A3D5-1229F8BBE579}"/>
              </a:ext>
            </a:extLst>
          </p:cNvPr>
          <p:cNvCxnSpPr>
            <a:stCxn id="7" idx="1"/>
          </p:cNvCxnSpPr>
          <p:nvPr/>
        </p:nvCxnSpPr>
        <p:spPr>
          <a:xfrm flipH="1">
            <a:off x="558800" y="3324860"/>
            <a:ext cx="543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276A3E5-E058-43E3-8C2C-21229F9C214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58800" y="4183380"/>
            <a:ext cx="54356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42520B42-F3D0-406C-BC43-87D0B6FBF8FF}"/>
              </a:ext>
            </a:extLst>
          </p:cNvPr>
          <p:cNvSpPr/>
          <p:nvPr/>
        </p:nvSpPr>
        <p:spPr>
          <a:xfrm>
            <a:off x="45212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xmlns="" id="{C2AA0944-FE4B-4C96-9BB0-9D84CB4C8ED2}"/>
              </a:ext>
            </a:extLst>
          </p:cNvPr>
          <p:cNvSpPr/>
          <p:nvPr/>
        </p:nvSpPr>
        <p:spPr>
          <a:xfrm>
            <a:off x="369569" y="1724582"/>
            <a:ext cx="370841" cy="3432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269C969-6E92-4A08-B1AD-EAC35368E6C8}"/>
              </a:ext>
            </a:extLst>
          </p:cNvPr>
          <p:cNvSpPr/>
          <p:nvPr/>
        </p:nvSpPr>
        <p:spPr>
          <a:xfrm>
            <a:off x="5663627" y="71262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Thrust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BE277AC-36C4-462D-A6D0-B1B0C61CAD4F}"/>
              </a:ext>
            </a:extLst>
          </p:cNvPr>
          <p:cNvSpPr/>
          <p:nvPr/>
        </p:nvSpPr>
        <p:spPr>
          <a:xfrm>
            <a:off x="5663627" y="1264812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Altimeter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619067D-364E-4389-8935-C080AF1259EF}"/>
              </a:ext>
            </a:extLst>
          </p:cNvPr>
          <p:cNvSpPr/>
          <p:nvPr/>
        </p:nvSpPr>
        <p:spPr>
          <a:xfrm>
            <a:off x="5663627" y="2156296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Center of Gravity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C7207C-30D7-42E5-B965-78341FC783EC}"/>
              </a:ext>
            </a:extLst>
          </p:cNvPr>
          <p:cNvSpPr/>
          <p:nvPr/>
        </p:nvSpPr>
        <p:spPr>
          <a:xfrm>
            <a:off x="5663627" y="3617391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Turbines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0B3880A-ABA9-4EB5-BEAA-5777DC37D7DA}"/>
              </a:ext>
            </a:extLst>
          </p:cNvPr>
          <p:cNvSpPr/>
          <p:nvPr/>
        </p:nvSpPr>
        <p:spPr>
          <a:xfrm>
            <a:off x="5663627" y="4158877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97133EE-15E6-4B5B-B2FC-90238D278CBF}"/>
              </a:ext>
            </a:extLst>
          </p:cNvPr>
          <p:cNvSpPr/>
          <p:nvPr/>
        </p:nvSpPr>
        <p:spPr>
          <a:xfrm>
            <a:off x="5681497" y="584420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Angle of Attack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E2C62F1-F73D-4A82-BF01-8B86F720B15F}"/>
              </a:ext>
            </a:extLst>
          </p:cNvPr>
          <p:cNvSpPr/>
          <p:nvPr/>
        </p:nvSpPr>
        <p:spPr>
          <a:xfrm>
            <a:off x="7003441" y="2351853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B460B096-3F95-438A-8BEB-423D9F784363}"/>
              </a:ext>
            </a:extLst>
          </p:cNvPr>
          <p:cNvSpPr/>
          <p:nvPr/>
        </p:nvSpPr>
        <p:spPr>
          <a:xfrm>
            <a:off x="7003442" y="3248571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Driving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87588E5C-ED72-4B88-A6E0-E8FDE26A7881}"/>
              </a:ext>
            </a:extLst>
          </p:cNvPr>
          <p:cNvSpPr/>
          <p:nvPr/>
        </p:nvSpPr>
        <p:spPr>
          <a:xfrm>
            <a:off x="7003443" y="4387029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10DBD84A-17A4-42BC-9C2D-4D1C5E7B07FD}"/>
              </a:ext>
            </a:extLst>
          </p:cNvPr>
          <p:cNvSpPr/>
          <p:nvPr/>
        </p:nvSpPr>
        <p:spPr>
          <a:xfrm>
            <a:off x="7003443" y="5805316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7E7824F-9056-49D4-B292-97FE0435BFA8}"/>
              </a:ext>
            </a:extLst>
          </p:cNvPr>
          <p:cNvSpPr/>
          <p:nvPr/>
        </p:nvSpPr>
        <p:spPr>
          <a:xfrm>
            <a:off x="8964481" y="1724552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Glue Seal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040C37F-0BE9-4BD9-A9DA-EB3A63A11240}"/>
              </a:ext>
            </a:extLst>
          </p:cNvPr>
          <p:cNvSpPr/>
          <p:nvPr/>
        </p:nvSpPr>
        <p:spPr>
          <a:xfrm>
            <a:off x="8978327" y="2553324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Turbine blades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8E96446-3F4F-42DD-BA32-E9576B2E1102}"/>
              </a:ext>
            </a:extLst>
          </p:cNvPr>
          <p:cNvSpPr/>
          <p:nvPr/>
        </p:nvSpPr>
        <p:spPr>
          <a:xfrm>
            <a:off x="8965054" y="471573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Rubber Bands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C6BF3FB-B84E-41A4-BBA7-903901C20A82}"/>
              </a:ext>
            </a:extLst>
          </p:cNvPr>
          <p:cNvSpPr/>
          <p:nvPr/>
        </p:nvSpPr>
        <p:spPr>
          <a:xfrm>
            <a:off x="8978327" y="5914853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Propeller Launch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BA4DC77-FA71-4173-A327-ACA8AB4EC682}"/>
              </a:ext>
            </a:extLst>
          </p:cNvPr>
          <p:cNvSpPr/>
          <p:nvPr/>
        </p:nvSpPr>
        <p:spPr>
          <a:xfrm>
            <a:off x="9287724" y="3515808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30D1651F-601A-45E5-9C17-6F79BFAAEBA2}"/>
              </a:ext>
            </a:extLst>
          </p:cNvPr>
          <p:cNvSpPr/>
          <p:nvPr/>
        </p:nvSpPr>
        <p:spPr>
          <a:xfrm>
            <a:off x="10781420" y="4308289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915BB5DA-58A6-4E94-BF7E-1EEDF0764B7A}"/>
              </a:ext>
            </a:extLst>
          </p:cNvPr>
          <p:cNvSpPr/>
          <p:nvPr/>
        </p:nvSpPr>
        <p:spPr>
          <a:xfrm>
            <a:off x="10781421" y="5106894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58C9E78-6F9A-4B58-8A37-EFA6A07BBB59}"/>
              </a:ext>
            </a:extLst>
          </p:cNvPr>
          <p:cNvSpPr/>
          <p:nvPr/>
        </p:nvSpPr>
        <p:spPr>
          <a:xfrm>
            <a:off x="10966176" y="3640087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Launch input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482ED7D-EEA8-4646-A036-4B3D91AD9ECF}"/>
              </a:ext>
            </a:extLst>
          </p:cNvPr>
          <p:cNvSpPr/>
          <p:nvPr/>
        </p:nvSpPr>
        <p:spPr>
          <a:xfrm>
            <a:off x="10966176" y="5914853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Mounting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8285B52-D26B-464A-856D-B51E010AB6C1}"/>
              </a:ext>
            </a:extLst>
          </p:cNvPr>
          <p:cNvSpPr/>
          <p:nvPr/>
        </p:nvSpPr>
        <p:spPr>
          <a:xfrm>
            <a:off x="10966176" y="6424930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Outflow Aerodynamics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25EF52F-0D46-4443-8EE8-8E0F4ECB009F}"/>
              </a:ext>
            </a:extLst>
          </p:cNvPr>
          <p:cNvSpPr/>
          <p:nvPr/>
        </p:nvSpPr>
        <p:spPr>
          <a:xfrm>
            <a:off x="10966176" y="57822"/>
            <a:ext cx="1016000" cy="56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Inflow Aerodynamics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xmlns="" id="{AED16F82-6FD7-4457-B2C7-AFD875966093}"/>
              </a:ext>
            </a:extLst>
          </p:cNvPr>
          <p:cNvSpPr/>
          <p:nvPr/>
        </p:nvSpPr>
        <p:spPr>
          <a:xfrm>
            <a:off x="5244925" y="271755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196344F3-0F80-4C6B-A704-68CDD8587B44}"/>
              </a:ext>
            </a:extLst>
          </p:cNvPr>
          <p:cNvSpPr/>
          <p:nvPr/>
        </p:nvSpPr>
        <p:spPr>
          <a:xfrm>
            <a:off x="5164529" y="79922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7B650A41-8FEA-4BB9-8F87-28FD35437911}"/>
              </a:ext>
            </a:extLst>
          </p:cNvPr>
          <p:cNvSpPr/>
          <p:nvPr/>
        </p:nvSpPr>
        <p:spPr>
          <a:xfrm>
            <a:off x="5039724" y="6125211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9FC5DB60-828C-45A1-AD42-B6F4FEEC5CF6}"/>
              </a:ext>
            </a:extLst>
          </p:cNvPr>
          <p:cNvSpPr/>
          <p:nvPr/>
        </p:nvSpPr>
        <p:spPr>
          <a:xfrm>
            <a:off x="5181545" y="603892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xmlns="" id="{C603174A-244F-44B6-AA8D-432FFF79D558}"/>
              </a:ext>
            </a:extLst>
          </p:cNvPr>
          <p:cNvSpPr/>
          <p:nvPr/>
        </p:nvSpPr>
        <p:spPr>
          <a:xfrm>
            <a:off x="7356870" y="485446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xmlns="" id="{57AFA8ED-693D-4457-8874-2C4540E36066}"/>
              </a:ext>
            </a:extLst>
          </p:cNvPr>
          <p:cNvSpPr/>
          <p:nvPr/>
        </p:nvSpPr>
        <p:spPr>
          <a:xfrm>
            <a:off x="11410676" y="420631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xmlns="" id="{440D26CF-6B37-4568-A7CA-433F9A44942B}"/>
              </a:ext>
            </a:extLst>
          </p:cNvPr>
          <p:cNvSpPr/>
          <p:nvPr/>
        </p:nvSpPr>
        <p:spPr>
          <a:xfrm>
            <a:off x="11410676" y="562113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xmlns="" id="{D6FC9BBE-38DD-45BB-8E07-D5B76798CD3B}"/>
              </a:ext>
            </a:extLst>
          </p:cNvPr>
          <p:cNvSpPr/>
          <p:nvPr/>
        </p:nvSpPr>
        <p:spPr>
          <a:xfrm>
            <a:off x="10108627" y="403867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CC86DE65-1D56-4494-8559-50B2DA516EA0}"/>
              </a:ext>
            </a:extLst>
          </p:cNvPr>
          <p:cNvSpPr/>
          <p:nvPr/>
        </p:nvSpPr>
        <p:spPr>
          <a:xfrm>
            <a:off x="8354846" y="457857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FB59BFE2-6C3F-4EB9-A359-ABE99670519D}"/>
              </a:ext>
            </a:extLst>
          </p:cNvPr>
          <p:cNvSpPr/>
          <p:nvPr/>
        </p:nvSpPr>
        <p:spPr>
          <a:xfrm>
            <a:off x="8354846" y="5978313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xmlns="" id="{A88D84C8-8C1E-4D82-BD8A-A7E296DD5B0D}"/>
              </a:ext>
            </a:extLst>
          </p:cNvPr>
          <p:cNvSpPr/>
          <p:nvPr/>
        </p:nvSpPr>
        <p:spPr>
          <a:xfrm>
            <a:off x="8408424" y="3473793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xmlns="" id="{6798FA49-C5B4-45A0-B3B5-65BE1D0A476E}"/>
              </a:ext>
            </a:extLst>
          </p:cNvPr>
          <p:cNvSpPr/>
          <p:nvPr/>
        </p:nvSpPr>
        <p:spPr>
          <a:xfrm>
            <a:off x="7981644" y="227453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xmlns="" id="{1327DA2A-EAB1-4AA8-ABD2-B42C647BD2F9}"/>
              </a:ext>
            </a:extLst>
          </p:cNvPr>
          <p:cNvSpPr/>
          <p:nvPr/>
        </p:nvSpPr>
        <p:spPr>
          <a:xfrm>
            <a:off x="8381427" y="257067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xmlns="" id="{757DD900-AC3F-4C08-96EC-AA463E709C56}"/>
              </a:ext>
            </a:extLst>
          </p:cNvPr>
          <p:cNvSpPr/>
          <p:nvPr/>
        </p:nvSpPr>
        <p:spPr>
          <a:xfrm>
            <a:off x="5193723" y="3665168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xmlns="" id="{3687F15D-34C1-4D70-8421-E1D41489B324}"/>
              </a:ext>
            </a:extLst>
          </p:cNvPr>
          <p:cNvSpPr/>
          <p:nvPr/>
        </p:nvSpPr>
        <p:spPr>
          <a:xfrm>
            <a:off x="5218488" y="5011420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xmlns="" id="{B3E4A5BE-8A1B-43F0-866C-95AF5FC8EC97}"/>
              </a:ext>
            </a:extLst>
          </p:cNvPr>
          <p:cNvSpPr/>
          <p:nvPr/>
        </p:nvSpPr>
        <p:spPr>
          <a:xfrm>
            <a:off x="5219651" y="4240584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A3C94A0-4D72-4969-A94D-AEB439D011B2}"/>
              </a:ext>
            </a:extLst>
          </p:cNvPr>
          <p:cNvCxnSpPr>
            <a:endCxn id="12" idx="2"/>
          </p:cNvCxnSpPr>
          <p:nvPr/>
        </p:nvCxnSpPr>
        <p:spPr>
          <a:xfrm>
            <a:off x="2413000" y="1566358"/>
            <a:ext cx="1052888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6BDAB659-4F9F-4948-BA05-723F0C5C8720}"/>
              </a:ext>
            </a:extLst>
          </p:cNvPr>
          <p:cNvCxnSpPr>
            <a:endCxn id="15" idx="1"/>
          </p:cNvCxnSpPr>
          <p:nvPr/>
        </p:nvCxnSpPr>
        <p:spPr>
          <a:xfrm>
            <a:off x="2413000" y="2650685"/>
            <a:ext cx="1380662" cy="1147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CAF9A084-A540-4DDC-9838-E12EB9A5247A}"/>
              </a:ext>
            </a:extLst>
          </p:cNvPr>
          <p:cNvCxnSpPr>
            <a:endCxn id="16" idx="1"/>
          </p:cNvCxnSpPr>
          <p:nvPr/>
        </p:nvCxnSpPr>
        <p:spPr>
          <a:xfrm>
            <a:off x="2432469" y="2805930"/>
            <a:ext cx="1323043" cy="190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8A914356-718B-4614-956F-F90FEF0131D7}"/>
              </a:ext>
            </a:extLst>
          </p:cNvPr>
          <p:cNvCxnSpPr>
            <a:stCxn id="33" idx="4"/>
          </p:cNvCxnSpPr>
          <p:nvPr/>
        </p:nvCxnSpPr>
        <p:spPr>
          <a:xfrm flipH="1">
            <a:off x="2273300" y="963056"/>
            <a:ext cx="1129088" cy="401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8C8BEEAB-5CA4-4CA5-813C-BE96A2D3805E}"/>
              </a:ext>
            </a:extLst>
          </p:cNvPr>
          <p:cNvCxnSpPr>
            <a:stCxn id="15" idx="2"/>
          </p:cNvCxnSpPr>
          <p:nvPr/>
        </p:nvCxnSpPr>
        <p:spPr>
          <a:xfrm flipH="1">
            <a:off x="2432469" y="4056380"/>
            <a:ext cx="108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D57FA2-EDAF-4FF0-A489-DB976530F485}"/>
              </a:ext>
            </a:extLst>
          </p:cNvPr>
          <p:cNvCxnSpPr>
            <a:cxnSpLocks/>
          </p:cNvCxnSpPr>
          <p:nvPr/>
        </p:nvCxnSpPr>
        <p:spPr>
          <a:xfrm flipV="1">
            <a:off x="2413000" y="2959100"/>
            <a:ext cx="1104780" cy="870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4BDB1EEB-73F9-4F6D-96D1-5333832E3BC6}"/>
              </a:ext>
            </a:extLst>
          </p:cNvPr>
          <p:cNvCxnSpPr>
            <a:endCxn id="17" idx="2"/>
          </p:cNvCxnSpPr>
          <p:nvPr/>
        </p:nvCxnSpPr>
        <p:spPr>
          <a:xfrm>
            <a:off x="2413000" y="5647466"/>
            <a:ext cx="1095951" cy="33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00D76517-AAA9-4223-BFE1-FAA4E9CF062D}"/>
              </a:ext>
            </a:extLst>
          </p:cNvPr>
          <p:cNvCxnSpPr/>
          <p:nvPr/>
        </p:nvCxnSpPr>
        <p:spPr>
          <a:xfrm flipV="1">
            <a:off x="2382520" y="2959100"/>
            <a:ext cx="1289231" cy="2212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7EEB2C08-55CB-4404-8E52-BEB54AE668BC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2413000" y="2780478"/>
            <a:ext cx="1104780" cy="54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5BCE0BCF-8CC9-4779-AE2E-9EF1C11305E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01989" y="1693435"/>
            <a:ext cx="2069682" cy="199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373EC61C-5D68-423C-B091-E6B6BE02CCA6}"/>
              </a:ext>
            </a:extLst>
          </p:cNvPr>
          <p:cNvCxnSpPr>
            <a:cxnSpLocks/>
            <a:stCxn id="75" idx="1"/>
            <a:endCxn id="73" idx="1"/>
          </p:cNvCxnSpPr>
          <p:nvPr/>
        </p:nvCxnSpPr>
        <p:spPr>
          <a:xfrm flipV="1">
            <a:off x="5183128" y="340510"/>
            <a:ext cx="5783048" cy="482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xmlns="" id="{C4FD3015-FC56-4995-898D-E2858F976625}"/>
              </a:ext>
            </a:extLst>
          </p:cNvPr>
          <p:cNvSpPr/>
          <p:nvPr/>
        </p:nvSpPr>
        <p:spPr>
          <a:xfrm>
            <a:off x="5064980" y="978323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451F3100-59AB-4CC9-AEB2-07517C8A85F8}"/>
              </a:ext>
            </a:extLst>
          </p:cNvPr>
          <p:cNvCxnSpPr>
            <a:stCxn id="111" idx="2"/>
            <a:endCxn id="34" idx="1"/>
          </p:cNvCxnSpPr>
          <p:nvPr/>
        </p:nvCxnSpPr>
        <p:spPr>
          <a:xfrm flipV="1">
            <a:off x="5064980" y="889996"/>
            <a:ext cx="598647" cy="16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5CE2CE73-FA5C-4E3F-9E8F-42F1776BC5A6}"/>
              </a:ext>
            </a:extLst>
          </p:cNvPr>
          <p:cNvCxnSpPr>
            <a:endCxn id="87" idx="5"/>
          </p:cNvCxnSpPr>
          <p:nvPr/>
        </p:nvCxnSpPr>
        <p:spPr>
          <a:xfrm flipH="1">
            <a:off x="5302124" y="1058333"/>
            <a:ext cx="361503" cy="274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xmlns="" id="{58F1E562-E165-4E8F-AF8C-ECCDEAFEFC02}"/>
              </a:ext>
            </a:extLst>
          </p:cNvPr>
          <p:cNvSpPr/>
          <p:nvPr/>
        </p:nvSpPr>
        <p:spPr>
          <a:xfrm>
            <a:off x="5107907" y="170732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6FA50EA6-0C08-44A4-A636-10591CE54CD9}"/>
              </a:ext>
            </a:extLst>
          </p:cNvPr>
          <p:cNvCxnSpPr>
            <a:stCxn id="116" idx="6"/>
            <a:endCxn id="49" idx="1"/>
          </p:cNvCxnSpPr>
          <p:nvPr/>
        </p:nvCxnSpPr>
        <p:spPr>
          <a:xfrm flipV="1">
            <a:off x="5234907" y="1442183"/>
            <a:ext cx="428720" cy="3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9ABDA6B-5E46-4E56-9159-41473028EA7D}"/>
              </a:ext>
            </a:extLst>
          </p:cNvPr>
          <p:cNvCxnSpPr>
            <a:stCxn id="74" idx="4"/>
            <a:endCxn id="51" idx="1"/>
          </p:cNvCxnSpPr>
          <p:nvPr/>
        </p:nvCxnSpPr>
        <p:spPr>
          <a:xfrm flipV="1">
            <a:off x="5308425" y="2333667"/>
            <a:ext cx="355202" cy="54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D14BB101-34C2-470E-92CC-39F967066A6E}"/>
              </a:ext>
            </a:extLst>
          </p:cNvPr>
          <p:cNvCxnSpPr>
            <a:stCxn id="89" idx="4"/>
            <a:endCxn id="55" idx="1"/>
          </p:cNvCxnSpPr>
          <p:nvPr/>
        </p:nvCxnSpPr>
        <p:spPr>
          <a:xfrm>
            <a:off x="5283151" y="4400604"/>
            <a:ext cx="398346" cy="162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026FE994-0061-448C-B89C-65E86CA96BB9}"/>
              </a:ext>
            </a:extLst>
          </p:cNvPr>
          <p:cNvCxnSpPr>
            <a:cxnSpLocks/>
          </p:cNvCxnSpPr>
          <p:nvPr/>
        </p:nvCxnSpPr>
        <p:spPr>
          <a:xfrm flipV="1">
            <a:off x="5258853" y="4336248"/>
            <a:ext cx="445139" cy="75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3F827572-9871-4C65-BE74-353CA46C60E7}"/>
              </a:ext>
            </a:extLst>
          </p:cNvPr>
          <p:cNvCxnSpPr>
            <a:stCxn id="88" idx="2"/>
            <a:endCxn id="55" idx="1"/>
          </p:cNvCxnSpPr>
          <p:nvPr/>
        </p:nvCxnSpPr>
        <p:spPr>
          <a:xfrm>
            <a:off x="5218488" y="5091430"/>
            <a:ext cx="463009" cy="93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B6BC60F4-3113-4A80-A62D-DD26B4F1A13B}"/>
              </a:ext>
            </a:extLst>
          </p:cNvPr>
          <p:cNvCxnSpPr>
            <a:stCxn id="77" idx="3"/>
            <a:endCxn id="55" idx="1"/>
          </p:cNvCxnSpPr>
          <p:nvPr/>
        </p:nvCxnSpPr>
        <p:spPr>
          <a:xfrm flipV="1">
            <a:off x="5200144" y="6021576"/>
            <a:ext cx="481353" cy="15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C4EA4CD2-DC1D-4F32-AF73-479BCF65967D}"/>
              </a:ext>
            </a:extLst>
          </p:cNvPr>
          <p:cNvCxnSpPr>
            <a:stCxn id="76" idx="2"/>
            <a:endCxn id="72" idx="1"/>
          </p:cNvCxnSpPr>
          <p:nvPr/>
        </p:nvCxnSpPr>
        <p:spPr>
          <a:xfrm>
            <a:off x="5039724" y="6205221"/>
            <a:ext cx="5926452" cy="39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58A53878-ADD5-4910-B6BF-E712A07BD850}"/>
              </a:ext>
            </a:extLst>
          </p:cNvPr>
          <p:cNvCxnSpPr>
            <a:cxnSpLocks/>
            <a:stCxn id="58" idx="1"/>
            <a:endCxn id="34" idx="3"/>
          </p:cNvCxnSpPr>
          <p:nvPr/>
        </p:nvCxnSpPr>
        <p:spPr>
          <a:xfrm flipH="1" flipV="1">
            <a:off x="6679627" y="889996"/>
            <a:ext cx="526720" cy="3576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8999354F-9699-448C-BDC2-39CE4260D2E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679627" y="1442183"/>
            <a:ext cx="883736" cy="939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4AC6E8CA-234D-4E3E-AA83-F9D9AA153B91}"/>
              </a:ext>
            </a:extLst>
          </p:cNvPr>
          <p:cNvCxnSpPr>
            <a:stCxn id="51" idx="3"/>
            <a:endCxn id="36" idx="1"/>
          </p:cNvCxnSpPr>
          <p:nvPr/>
        </p:nvCxnSpPr>
        <p:spPr>
          <a:xfrm>
            <a:off x="6679627" y="2333667"/>
            <a:ext cx="526718" cy="97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E6418162-8A33-4A6D-B5D1-58116D92DFA5}"/>
              </a:ext>
            </a:extLst>
          </p:cNvPr>
          <p:cNvCxnSpPr>
            <a:stCxn id="53" idx="3"/>
            <a:endCxn id="36" idx="2"/>
          </p:cNvCxnSpPr>
          <p:nvPr/>
        </p:nvCxnSpPr>
        <p:spPr>
          <a:xfrm flipV="1">
            <a:off x="6679627" y="2622139"/>
            <a:ext cx="323814" cy="1172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E29AF41C-5719-4E57-8F2D-3DA9053BA233}"/>
              </a:ext>
            </a:extLst>
          </p:cNvPr>
          <p:cNvCxnSpPr>
            <a:stCxn id="53" idx="3"/>
            <a:endCxn id="56" idx="2"/>
          </p:cNvCxnSpPr>
          <p:nvPr/>
        </p:nvCxnSpPr>
        <p:spPr>
          <a:xfrm flipV="1">
            <a:off x="6679627" y="3518857"/>
            <a:ext cx="323815" cy="275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BE8B3A50-8A2F-4939-83A6-DF13D7A0BB87}"/>
              </a:ext>
            </a:extLst>
          </p:cNvPr>
          <p:cNvCxnSpPr>
            <a:cxnSpLocks/>
            <a:stCxn id="54" idx="3"/>
            <a:endCxn id="58" idx="2"/>
          </p:cNvCxnSpPr>
          <p:nvPr/>
        </p:nvCxnSpPr>
        <p:spPr>
          <a:xfrm>
            <a:off x="6679627" y="4336248"/>
            <a:ext cx="323816" cy="321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CD62FD31-B427-4E38-A379-B0FEF128E509}"/>
              </a:ext>
            </a:extLst>
          </p:cNvPr>
          <p:cNvCxnSpPr>
            <a:stCxn id="55" idx="0"/>
            <a:endCxn id="78" idx="4"/>
          </p:cNvCxnSpPr>
          <p:nvPr/>
        </p:nvCxnSpPr>
        <p:spPr>
          <a:xfrm flipV="1">
            <a:off x="6189497" y="5014485"/>
            <a:ext cx="1230873" cy="82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75958F60-1849-4C5C-92BA-8CF00B555811}"/>
              </a:ext>
            </a:extLst>
          </p:cNvPr>
          <p:cNvCxnSpPr>
            <a:stCxn id="55" idx="3"/>
            <a:endCxn id="62" idx="2"/>
          </p:cNvCxnSpPr>
          <p:nvPr/>
        </p:nvCxnSpPr>
        <p:spPr>
          <a:xfrm>
            <a:off x="6697497" y="6021576"/>
            <a:ext cx="305946" cy="54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E7C369D5-7F4C-4ED7-822D-47F768E389F2}"/>
              </a:ext>
            </a:extLst>
          </p:cNvPr>
          <p:cNvCxnSpPr>
            <a:stCxn id="85" idx="4"/>
            <a:endCxn id="63" idx="1"/>
          </p:cNvCxnSpPr>
          <p:nvPr/>
        </p:nvCxnSpPr>
        <p:spPr>
          <a:xfrm flipV="1">
            <a:off x="8045144" y="1901923"/>
            <a:ext cx="919337" cy="5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4BA48EF4-97BF-4978-AF95-00F656C18323}"/>
              </a:ext>
            </a:extLst>
          </p:cNvPr>
          <p:cNvCxnSpPr>
            <a:cxnSpLocks/>
            <a:stCxn id="86" idx="6"/>
            <a:endCxn id="64" idx="1"/>
          </p:cNvCxnSpPr>
          <p:nvPr/>
        </p:nvCxnSpPr>
        <p:spPr>
          <a:xfrm>
            <a:off x="8508427" y="2650685"/>
            <a:ext cx="469900" cy="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7B59A150-AAD7-488B-ABD2-25C2F5704B1B}"/>
              </a:ext>
            </a:extLst>
          </p:cNvPr>
          <p:cNvCxnSpPr>
            <a:stCxn id="84" idx="2"/>
            <a:endCxn id="64" idx="1"/>
          </p:cNvCxnSpPr>
          <p:nvPr/>
        </p:nvCxnSpPr>
        <p:spPr>
          <a:xfrm flipV="1">
            <a:off x="8408424" y="2730695"/>
            <a:ext cx="569903" cy="82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E0C8759C-AC4F-4747-BFAE-16EB2840E8CA}"/>
              </a:ext>
            </a:extLst>
          </p:cNvPr>
          <p:cNvCxnSpPr>
            <a:stCxn id="82" idx="2"/>
            <a:endCxn id="65" idx="1"/>
          </p:cNvCxnSpPr>
          <p:nvPr/>
        </p:nvCxnSpPr>
        <p:spPr>
          <a:xfrm>
            <a:off x="8354846" y="4658585"/>
            <a:ext cx="610208" cy="23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D745F1BF-BC64-4944-80CB-C11C66DECD12}"/>
              </a:ext>
            </a:extLst>
          </p:cNvPr>
          <p:cNvCxnSpPr>
            <a:stCxn id="83" idx="6"/>
            <a:endCxn id="66" idx="1"/>
          </p:cNvCxnSpPr>
          <p:nvPr/>
        </p:nvCxnSpPr>
        <p:spPr>
          <a:xfrm>
            <a:off x="8481846" y="6058323"/>
            <a:ext cx="496481" cy="3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22E5148B-939E-4718-9C3D-B0BF87872C1C}"/>
              </a:ext>
            </a:extLst>
          </p:cNvPr>
          <p:cNvCxnSpPr>
            <a:stCxn id="66" idx="3"/>
            <a:endCxn id="81" idx="7"/>
          </p:cNvCxnSpPr>
          <p:nvPr/>
        </p:nvCxnSpPr>
        <p:spPr>
          <a:xfrm flipV="1">
            <a:off x="9994327" y="4062110"/>
            <a:ext cx="222701" cy="203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06B6EC97-75EF-4ED0-B018-4594CB84D03F}"/>
              </a:ext>
            </a:extLst>
          </p:cNvPr>
          <p:cNvCxnSpPr>
            <a:stCxn id="62" idx="7"/>
            <a:endCxn id="64" idx="2"/>
          </p:cNvCxnSpPr>
          <p:nvPr/>
        </p:nvCxnSpPr>
        <p:spPr>
          <a:xfrm flipV="1">
            <a:off x="8186052" y="2908065"/>
            <a:ext cx="1300275" cy="2976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A7FE0D12-2B2D-4D15-9BB9-FD647E921732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9486327" y="2908065"/>
            <a:ext cx="494154" cy="607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22F2CCD4-C151-45CB-A343-5A147D762E39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11474176" y="3994828"/>
            <a:ext cx="1" cy="31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B50C2B44-A041-47B6-AEAE-8E1FE51EB241}"/>
              </a:ext>
            </a:extLst>
          </p:cNvPr>
          <p:cNvCxnSpPr>
            <a:cxnSpLocks/>
            <a:stCxn id="71" idx="0"/>
            <a:endCxn id="80" idx="4"/>
          </p:cNvCxnSpPr>
          <p:nvPr/>
        </p:nvCxnSpPr>
        <p:spPr>
          <a:xfrm flipV="1">
            <a:off x="11474176" y="5781159"/>
            <a:ext cx="0" cy="13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E57A380D-9B40-4600-B65B-403100E1DA18}"/>
              </a:ext>
            </a:extLst>
          </p:cNvPr>
          <p:cNvCxnSpPr>
            <a:stCxn id="66" idx="3"/>
            <a:endCxn id="68" idx="2"/>
          </p:cNvCxnSpPr>
          <p:nvPr/>
        </p:nvCxnSpPr>
        <p:spPr>
          <a:xfrm flipV="1">
            <a:off x="9994327" y="4578575"/>
            <a:ext cx="787093" cy="1513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5029CC24-9B13-45DC-BE8E-7C3CA980A766}"/>
              </a:ext>
            </a:extLst>
          </p:cNvPr>
          <p:cNvCxnSpPr>
            <a:stCxn id="66" idx="3"/>
            <a:endCxn id="69" idx="2"/>
          </p:cNvCxnSpPr>
          <p:nvPr/>
        </p:nvCxnSpPr>
        <p:spPr>
          <a:xfrm flipV="1">
            <a:off x="9994327" y="5377180"/>
            <a:ext cx="787094" cy="715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xmlns="" id="{20D11740-354A-4567-A82C-B7E13DFD84ED}"/>
              </a:ext>
            </a:extLst>
          </p:cNvPr>
          <p:cNvSpPr/>
          <p:nvPr/>
        </p:nvSpPr>
        <p:spPr>
          <a:xfrm>
            <a:off x="5392877" y="390403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D95ACF7-6416-46AD-84E6-385A88FAE07F}"/>
              </a:ext>
            </a:extLst>
          </p:cNvPr>
          <p:cNvCxnSpPr>
            <a:stCxn id="114" idx="7"/>
            <a:endCxn id="53" idx="1"/>
          </p:cNvCxnSpPr>
          <p:nvPr/>
        </p:nvCxnSpPr>
        <p:spPr>
          <a:xfrm flipV="1">
            <a:off x="5501278" y="3794762"/>
            <a:ext cx="162349" cy="13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BF108BE-3204-4BB4-BBC1-783DECDAAA45}"/>
              </a:ext>
            </a:extLst>
          </p:cNvPr>
          <p:cNvSpPr txBox="1"/>
          <p:nvPr/>
        </p:nvSpPr>
        <p:spPr>
          <a:xfrm>
            <a:off x="1090991" y="777320"/>
            <a:ext cx="1568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OPERANDS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3A63F18-A3E4-46DB-8457-1FCC9F0D99E2}"/>
              </a:ext>
            </a:extLst>
          </p:cNvPr>
          <p:cNvSpPr txBox="1"/>
          <p:nvPr/>
        </p:nvSpPr>
        <p:spPr>
          <a:xfrm>
            <a:off x="86264" y="396014"/>
            <a:ext cx="10631655" cy="59459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8108CD6-CE6E-4045-9E83-6DCB7B8C10DB}"/>
              </a:ext>
            </a:extLst>
          </p:cNvPr>
          <p:cNvSpPr txBox="1"/>
          <p:nvPr/>
        </p:nvSpPr>
        <p:spPr>
          <a:xfrm>
            <a:off x="126521" y="0"/>
            <a:ext cx="2749366" cy="6763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E2FE270-46EF-4FD3-9F49-7AAE981C9A92}"/>
              </a:ext>
            </a:extLst>
          </p:cNvPr>
          <p:cNvSpPr txBox="1"/>
          <p:nvPr/>
        </p:nvSpPr>
        <p:spPr>
          <a:xfrm>
            <a:off x="8914766" y="491101"/>
            <a:ext cx="1746642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D390CBD-E375-43F5-87F4-1E641A1B7AB8}"/>
              </a:ext>
            </a:extLst>
          </p:cNvPr>
          <p:cNvSpPr txBox="1"/>
          <p:nvPr/>
        </p:nvSpPr>
        <p:spPr>
          <a:xfrm>
            <a:off x="5567859" y="515450"/>
            <a:ext cx="1270407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93A34742-4765-4CAF-AEF3-0A5B79C3F730}"/>
              </a:ext>
            </a:extLst>
          </p:cNvPr>
          <p:cNvSpPr txBox="1"/>
          <p:nvPr/>
        </p:nvSpPr>
        <p:spPr>
          <a:xfrm>
            <a:off x="6906467" y="512112"/>
            <a:ext cx="1746642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9DDAA78C-717F-4875-A221-47A9834A8880}"/>
              </a:ext>
            </a:extLst>
          </p:cNvPr>
          <p:cNvSpPr txBox="1"/>
          <p:nvPr/>
        </p:nvSpPr>
        <p:spPr>
          <a:xfrm>
            <a:off x="3229314" y="509137"/>
            <a:ext cx="2319075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D571DE3-FE9A-424C-B48F-3E61066AE530}"/>
              </a:ext>
            </a:extLst>
          </p:cNvPr>
          <p:cNvSpPr txBox="1"/>
          <p:nvPr/>
        </p:nvSpPr>
        <p:spPr>
          <a:xfrm>
            <a:off x="3704681" y="94281"/>
            <a:ext cx="226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Value Processes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1D413CEB-4290-4CED-AD90-FF01F0DFE5A9}"/>
              </a:ext>
            </a:extLst>
          </p:cNvPr>
          <p:cNvSpPr txBox="1"/>
          <p:nvPr/>
        </p:nvSpPr>
        <p:spPr>
          <a:xfrm>
            <a:off x="5653325" y="91744"/>
            <a:ext cx="132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Value Instruments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180B975-D54F-4358-833A-A1ED7B25A031}"/>
              </a:ext>
            </a:extLst>
          </p:cNvPr>
          <p:cNvSpPr txBox="1"/>
          <p:nvPr/>
        </p:nvSpPr>
        <p:spPr>
          <a:xfrm>
            <a:off x="7098487" y="92396"/>
            <a:ext cx="132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Supporting Processes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0998CDB-6C10-4196-A2CE-83AD1C906CA5}"/>
              </a:ext>
            </a:extLst>
          </p:cNvPr>
          <p:cNvSpPr txBox="1"/>
          <p:nvPr/>
        </p:nvSpPr>
        <p:spPr>
          <a:xfrm>
            <a:off x="8985347" y="99061"/>
            <a:ext cx="1469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Supporting Instruments</a:t>
            </a:r>
          </a:p>
        </p:txBody>
      </p:sp>
    </p:spTree>
    <p:extLst>
      <p:ext uri="{BB962C8B-B14F-4D97-AF65-F5344CB8AC3E}">
        <p14:creationId xmlns:p14="http://schemas.microsoft.com/office/powerpoint/2010/main" val="2005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DA59F-CA27-4D60-A1D3-FCF56DE28AD9}"/>
              </a:ext>
            </a:extLst>
          </p:cNvPr>
          <p:cNvSpPr/>
          <p:nvPr/>
        </p:nvSpPr>
        <p:spPr>
          <a:xfrm>
            <a:off x="1102360" y="9652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683560-1456-44DD-AC68-12B61A84A302}"/>
              </a:ext>
            </a:extLst>
          </p:cNvPr>
          <p:cNvSpPr/>
          <p:nvPr/>
        </p:nvSpPr>
        <p:spPr>
          <a:xfrm>
            <a:off x="71201" y="50617"/>
            <a:ext cx="2482213" cy="19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Prosecutor’s 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153ADD-8B8B-43CB-A9E0-FF2AA7DCDBCB}"/>
              </a:ext>
            </a:extLst>
          </p:cNvPr>
          <p:cNvSpPr/>
          <p:nvPr/>
        </p:nvSpPr>
        <p:spPr>
          <a:xfrm>
            <a:off x="1102360" y="209804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D27309-F7C1-4F69-81A3-F65F99EDD417}"/>
              </a:ext>
            </a:extLst>
          </p:cNvPr>
          <p:cNvSpPr/>
          <p:nvPr/>
        </p:nvSpPr>
        <p:spPr>
          <a:xfrm>
            <a:off x="1102360" y="2959100"/>
            <a:ext cx="1310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Courtroom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398DDF-F250-4D28-A4BC-09DA22570024}"/>
              </a:ext>
            </a:extLst>
          </p:cNvPr>
          <p:cNvSpPr/>
          <p:nvPr/>
        </p:nvSpPr>
        <p:spPr>
          <a:xfrm>
            <a:off x="1102360" y="38201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Defendant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D929B3-81AB-45C7-8129-8BDCD4363888}"/>
              </a:ext>
            </a:extLst>
          </p:cNvPr>
          <p:cNvSpPr/>
          <p:nvPr/>
        </p:nvSpPr>
        <p:spPr>
          <a:xfrm>
            <a:off x="1102360" y="50114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Verdict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81EA7-76CB-4A54-85CE-1B761A3EB14D}"/>
              </a:ext>
            </a:extLst>
          </p:cNvPr>
          <p:cNvSpPr/>
          <p:nvPr/>
        </p:nvSpPr>
        <p:spPr>
          <a:xfrm>
            <a:off x="1102360" y="6426200"/>
            <a:ext cx="1501140" cy="23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A9FA5C-9D9B-4327-B222-5A96FCADCF1A}"/>
              </a:ext>
            </a:extLst>
          </p:cNvPr>
          <p:cNvSpPr/>
          <p:nvPr/>
        </p:nvSpPr>
        <p:spPr>
          <a:xfrm>
            <a:off x="4802446" y="6532194"/>
            <a:ext cx="2133191" cy="31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Feedback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6DCA1EB-C5DB-4424-A00B-7C193574C59D}"/>
              </a:ext>
            </a:extLst>
          </p:cNvPr>
          <p:cNvSpPr/>
          <p:nvPr/>
        </p:nvSpPr>
        <p:spPr>
          <a:xfrm>
            <a:off x="3465888" y="156635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79EA5DE-61AB-4EE5-9309-D5CFBAD7B10C}"/>
              </a:ext>
            </a:extLst>
          </p:cNvPr>
          <p:cNvSpPr/>
          <p:nvPr/>
        </p:nvSpPr>
        <p:spPr>
          <a:xfrm>
            <a:off x="3517780" y="241471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1844987-EB9C-49EE-9121-7B4429C35513}"/>
              </a:ext>
            </a:extLst>
          </p:cNvPr>
          <p:cNvSpPr/>
          <p:nvPr/>
        </p:nvSpPr>
        <p:spPr>
          <a:xfrm>
            <a:off x="3415089" y="516068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CDFC8D-6190-48FF-B242-21518B3183C6}"/>
              </a:ext>
            </a:extLst>
          </p:cNvPr>
          <p:cNvSpPr/>
          <p:nvPr/>
        </p:nvSpPr>
        <p:spPr>
          <a:xfrm>
            <a:off x="3512821" y="3690620"/>
            <a:ext cx="191769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26D608A-212C-421F-A240-07C1DB6D1894}"/>
              </a:ext>
            </a:extLst>
          </p:cNvPr>
          <p:cNvSpPr/>
          <p:nvPr/>
        </p:nvSpPr>
        <p:spPr>
          <a:xfrm>
            <a:off x="3498850" y="4608606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Counter-arguing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999C52F-0815-4365-B250-1859347EB1B3}"/>
              </a:ext>
            </a:extLst>
          </p:cNvPr>
          <p:cNvSpPr/>
          <p:nvPr/>
        </p:nvSpPr>
        <p:spPr>
          <a:xfrm>
            <a:off x="3508951" y="5614593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6B220E6-869C-4A5D-A48A-DDDED421417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2603500" y="5980353"/>
            <a:ext cx="905451" cy="5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24FFE6C-90CA-4F3F-82B1-6DCA1F4DC1AE}"/>
              </a:ext>
            </a:extLst>
          </p:cNvPr>
          <p:cNvCxnSpPr>
            <a:stCxn id="9" idx="3"/>
            <a:endCxn id="16" idx="2"/>
          </p:cNvCxnSpPr>
          <p:nvPr/>
        </p:nvCxnSpPr>
        <p:spPr>
          <a:xfrm flipV="1">
            <a:off x="2382520" y="4974366"/>
            <a:ext cx="1116330" cy="402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78527FE-5594-4BC5-AD6E-CF30FE1D6130}"/>
              </a:ext>
            </a:extLst>
          </p:cNvPr>
          <p:cNvCxnSpPr>
            <a:stCxn id="6" idx="3"/>
            <a:endCxn id="13" idx="2"/>
          </p:cNvCxnSpPr>
          <p:nvPr/>
        </p:nvCxnSpPr>
        <p:spPr>
          <a:xfrm>
            <a:off x="2382520" y="2463800"/>
            <a:ext cx="1135260" cy="316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D4285CE-B263-4719-857F-EE60863A1D1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742440" y="1696720"/>
            <a:ext cx="0" cy="40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FED32167-EFFC-47DB-B50B-76D91EFC24DD}"/>
              </a:ext>
            </a:extLst>
          </p:cNvPr>
          <p:cNvSpPr/>
          <p:nvPr/>
        </p:nvSpPr>
        <p:spPr>
          <a:xfrm>
            <a:off x="3338888" y="80303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7E6BC6B-97AE-44EE-841E-32F0667DEA66}"/>
              </a:ext>
            </a:extLst>
          </p:cNvPr>
          <p:cNvCxnSpPr>
            <a:cxnSpLocks/>
          </p:cNvCxnSpPr>
          <p:nvPr/>
        </p:nvCxnSpPr>
        <p:spPr>
          <a:xfrm>
            <a:off x="5503487" y="1987698"/>
            <a:ext cx="85120" cy="454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0E8B05F-A17B-450B-9B20-69C0BE88C957}"/>
              </a:ext>
            </a:extLst>
          </p:cNvPr>
          <p:cNvCxnSpPr>
            <a:cxnSpLocks/>
          </p:cNvCxnSpPr>
          <p:nvPr/>
        </p:nvCxnSpPr>
        <p:spPr>
          <a:xfrm>
            <a:off x="5218488" y="1984189"/>
            <a:ext cx="309764" cy="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65BF9D9-7A12-4DF8-8614-8C9C181DD55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553414" y="145966"/>
            <a:ext cx="1118337" cy="47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76C3832-3D49-462D-BCCA-860D81B2525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413000" y="1140459"/>
            <a:ext cx="1258751" cy="2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xmlns="" id="{02DAAEB5-2AD3-4BD0-BEE0-F9556F8D0713}"/>
              </a:ext>
            </a:extLst>
          </p:cNvPr>
          <p:cNvSpPr/>
          <p:nvPr/>
        </p:nvSpPr>
        <p:spPr>
          <a:xfrm>
            <a:off x="165227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25AEED62-6F61-4A57-92FD-DA42DD5FC6B8}"/>
              </a:ext>
            </a:extLst>
          </p:cNvPr>
          <p:cNvCxnSpPr>
            <a:cxnSpLocks/>
          </p:cNvCxnSpPr>
          <p:nvPr/>
        </p:nvCxnSpPr>
        <p:spPr>
          <a:xfrm flipV="1">
            <a:off x="558800" y="1330960"/>
            <a:ext cx="0" cy="49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DC678E2-CC39-4071-83FC-EBBF3F4583B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8800" y="6306820"/>
            <a:ext cx="54356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3D0CC43-8C48-4B9B-A0B0-D321D73AE03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4035" y="1330960"/>
            <a:ext cx="56832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471EFF5-7219-4A57-A3D5-1229F8BBE579}"/>
              </a:ext>
            </a:extLst>
          </p:cNvPr>
          <p:cNvCxnSpPr>
            <a:stCxn id="7" idx="1"/>
          </p:cNvCxnSpPr>
          <p:nvPr/>
        </p:nvCxnSpPr>
        <p:spPr>
          <a:xfrm flipH="1">
            <a:off x="558800" y="3324860"/>
            <a:ext cx="543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276A3E5-E058-43E3-8C2C-21229F9C214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58800" y="4183380"/>
            <a:ext cx="54356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42520B42-F3D0-406C-BC43-87D0B6FBF8FF}"/>
              </a:ext>
            </a:extLst>
          </p:cNvPr>
          <p:cNvSpPr/>
          <p:nvPr/>
        </p:nvSpPr>
        <p:spPr>
          <a:xfrm>
            <a:off x="45212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xmlns="" id="{C2AA0944-FE4B-4C96-9BB0-9D84CB4C8ED2}"/>
              </a:ext>
            </a:extLst>
          </p:cNvPr>
          <p:cNvSpPr/>
          <p:nvPr/>
        </p:nvSpPr>
        <p:spPr>
          <a:xfrm>
            <a:off x="369569" y="1724582"/>
            <a:ext cx="370841" cy="3432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269C969-6E92-4A08-B1AD-EAC35368E6C8}"/>
              </a:ext>
            </a:extLst>
          </p:cNvPr>
          <p:cNvSpPr/>
          <p:nvPr/>
        </p:nvSpPr>
        <p:spPr>
          <a:xfrm>
            <a:off x="5663627" y="71262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Argument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BE277AC-36C4-462D-A6D0-B1B0C61CAD4F}"/>
              </a:ext>
            </a:extLst>
          </p:cNvPr>
          <p:cNvSpPr/>
          <p:nvPr/>
        </p:nvSpPr>
        <p:spPr>
          <a:xfrm>
            <a:off x="5663627" y="1264812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619067D-364E-4389-8935-C080AF1259EF}"/>
              </a:ext>
            </a:extLst>
          </p:cNvPr>
          <p:cNvSpPr/>
          <p:nvPr/>
        </p:nvSpPr>
        <p:spPr>
          <a:xfrm>
            <a:off x="5663627" y="2156296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Guilt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C7207C-30D7-42E5-B965-78341FC783EC}"/>
              </a:ext>
            </a:extLst>
          </p:cNvPr>
          <p:cNvSpPr/>
          <p:nvPr/>
        </p:nvSpPr>
        <p:spPr>
          <a:xfrm>
            <a:off x="5663627" y="3617391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Evidence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0B3880A-ABA9-4EB5-BEAA-5777DC37D7DA}"/>
              </a:ext>
            </a:extLst>
          </p:cNvPr>
          <p:cNvSpPr/>
          <p:nvPr/>
        </p:nvSpPr>
        <p:spPr>
          <a:xfrm>
            <a:off x="5663627" y="4158877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497133EE-15E6-4B5B-B2FC-90238D278CBF}"/>
              </a:ext>
            </a:extLst>
          </p:cNvPr>
          <p:cNvSpPr/>
          <p:nvPr/>
        </p:nvSpPr>
        <p:spPr>
          <a:xfrm>
            <a:off x="5681497" y="584420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Testament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E2C62F1-F73D-4A82-BF01-8B86F720B15F}"/>
              </a:ext>
            </a:extLst>
          </p:cNvPr>
          <p:cNvSpPr/>
          <p:nvPr/>
        </p:nvSpPr>
        <p:spPr>
          <a:xfrm>
            <a:off x="7003441" y="2351853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B460B096-3F95-438A-8BEB-423D9F784363}"/>
              </a:ext>
            </a:extLst>
          </p:cNvPr>
          <p:cNvSpPr/>
          <p:nvPr/>
        </p:nvSpPr>
        <p:spPr>
          <a:xfrm>
            <a:off x="7003442" y="3248571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Concluding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87588E5C-ED72-4B88-A6E0-E8FDE26A7881}"/>
              </a:ext>
            </a:extLst>
          </p:cNvPr>
          <p:cNvSpPr/>
          <p:nvPr/>
        </p:nvSpPr>
        <p:spPr>
          <a:xfrm>
            <a:off x="7003443" y="4387029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Deliberating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10DBD84A-17A4-42BC-9C2D-4D1C5E7B07FD}"/>
              </a:ext>
            </a:extLst>
          </p:cNvPr>
          <p:cNvSpPr/>
          <p:nvPr/>
        </p:nvSpPr>
        <p:spPr>
          <a:xfrm>
            <a:off x="7003443" y="5805316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7E7824F-9056-49D4-B292-97FE0435BFA8}"/>
              </a:ext>
            </a:extLst>
          </p:cNvPr>
          <p:cNvSpPr/>
          <p:nvPr/>
        </p:nvSpPr>
        <p:spPr>
          <a:xfrm>
            <a:off x="8964481" y="1724552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Prejudice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040C37F-0BE9-4BD9-A9DA-EB3A63A11240}"/>
              </a:ext>
            </a:extLst>
          </p:cNvPr>
          <p:cNvSpPr/>
          <p:nvPr/>
        </p:nvSpPr>
        <p:spPr>
          <a:xfrm>
            <a:off x="8978327" y="2537684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Sentence Length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8E96446-3F4F-42DD-BA32-E9576B2E1102}"/>
              </a:ext>
            </a:extLst>
          </p:cNvPr>
          <p:cNvSpPr/>
          <p:nvPr/>
        </p:nvSpPr>
        <p:spPr>
          <a:xfrm>
            <a:off x="8965054" y="4715735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Opinions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C6BF3FB-B84E-41A4-BBA7-903901C20A82}"/>
              </a:ext>
            </a:extLst>
          </p:cNvPr>
          <p:cNvSpPr/>
          <p:nvPr/>
        </p:nvSpPr>
        <p:spPr>
          <a:xfrm>
            <a:off x="8978327" y="5914853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Alibi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BA4DC77-FA71-4173-A327-ACA8AB4EC682}"/>
              </a:ext>
            </a:extLst>
          </p:cNvPr>
          <p:cNvSpPr/>
          <p:nvPr/>
        </p:nvSpPr>
        <p:spPr>
          <a:xfrm>
            <a:off x="9287724" y="3515808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Summarizing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30D1651F-601A-45E5-9C17-6F79BFAAEBA2}"/>
              </a:ext>
            </a:extLst>
          </p:cNvPr>
          <p:cNvSpPr/>
          <p:nvPr/>
        </p:nvSpPr>
        <p:spPr>
          <a:xfrm>
            <a:off x="10798673" y="4308289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Deciding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915BB5DA-58A6-4E94-BF7E-1EEDF0764B7A}"/>
              </a:ext>
            </a:extLst>
          </p:cNvPr>
          <p:cNvSpPr/>
          <p:nvPr/>
        </p:nvSpPr>
        <p:spPr>
          <a:xfrm>
            <a:off x="10781421" y="5106894"/>
            <a:ext cx="1385513" cy="540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Supporting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58C9E78-6F9A-4B58-8A37-EFA6A07BBB59}"/>
              </a:ext>
            </a:extLst>
          </p:cNvPr>
          <p:cNvSpPr/>
          <p:nvPr/>
        </p:nvSpPr>
        <p:spPr>
          <a:xfrm>
            <a:off x="10966176" y="3640087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Judge’s wisdom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482ED7D-EEA8-4646-A036-4B3D91AD9ECF}"/>
              </a:ext>
            </a:extLst>
          </p:cNvPr>
          <p:cNvSpPr/>
          <p:nvPr/>
        </p:nvSpPr>
        <p:spPr>
          <a:xfrm>
            <a:off x="10966176" y="5914853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8285B52-D26B-464A-856D-B51E010AB6C1}"/>
              </a:ext>
            </a:extLst>
          </p:cNvPr>
          <p:cNvSpPr/>
          <p:nvPr/>
        </p:nvSpPr>
        <p:spPr>
          <a:xfrm>
            <a:off x="10966176" y="6424930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Closing Arguments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25EF52F-0D46-4443-8EE8-8E0F4ECB009F}"/>
              </a:ext>
            </a:extLst>
          </p:cNvPr>
          <p:cNvSpPr/>
          <p:nvPr/>
        </p:nvSpPr>
        <p:spPr>
          <a:xfrm>
            <a:off x="10966176" y="57822"/>
            <a:ext cx="1016000" cy="3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Opening Arguments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xmlns="" id="{AED16F82-6FD7-4457-B2C7-AFD875966093}"/>
              </a:ext>
            </a:extLst>
          </p:cNvPr>
          <p:cNvSpPr/>
          <p:nvPr/>
        </p:nvSpPr>
        <p:spPr>
          <a:xfrm>
            <a:off x="5244925" y="271755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196344F3-0F80-4C6B-A704-68CDD8587B44}"/>
              </a:ext>
            </a:extLst>
          </p:cNvPr>
          <p:cNvSpPr/>
          <p:nvPr/>
        </p:nvSpPr>
        <p:spPr>
          <a:xfrm>
            <a:off x="5164529" y="79922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7B650A41-8FEA-4BB9-8F87-28FD35437911}"/>
              </a:ext>
            </a:extLst>
          </p:cNvPr>
          <p:cNvSpPr/>
          <p:nvPr/>
        </p:nvSpPr>
        <p:spPr>
          <a:xfrm>
            <a:off x="5039724" y="6125211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9FC5DB60-828C-45A1-AD42-B6F4FEEC5CF6}"/>
              </a:ext>
            </a:extLst>
          </p:cNvPr>
          <p:cNvSpPr/>
          <p:nvPr/>
        </p:nvSpPr>
        <p:spPr>
          <a:xfrm>
            <a:off x="5181545" y="6038927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xmlns="" id="{C603174A-244F-44B6-AA8D-432FFF79D558}"/>
              </a:ext>
            </a:extLst>
          </p:cNvPr>
          <p:cNvSpPr/>
          <p:nvPr/>
        </p:nvSpPr>
        <p:spPr>
          <a:xfrm>
            <a:off x="7356870" y="485446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xmlns="" id="{57AFA8ED-693D-4457-8874-2C4540E36066}"/>
              </a:ext>
            </a:extLst>
          </p:cNvPr>
          <p:cNvSpPr/>
          <p:nvPr/>
        </p:nvSpPr>
        <p:spPr>
          <a:xfrm>
            <a:off x="11410676" y="420631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xmlns="" id="{440D26CF-6B37-4568-A7CA-433F9A44942B}"/>
              </a:ext>
            </a:extLst>
          </p:cNvPr>
          <p:cNvSpPr/>
          <p:nvPr/>
        </p:nvSpPr>
        <p:spPr>
          <a:xfrm>
            <a:off x="11410676" y="562113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xmlns="" id="{D6FC9BBE-38DD-45BB-8E07-D5B76798CD3B}"/>
              </a:ext>
            </a:extLst>
          </p:cNvPr>
          <p:cNvSpPr/>
          <p:nvPr/>
        </p:nvSpPr>
        <p:spPr>
          <a:xfrm>
            <a:off x="10108627" y="4038676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CC86DE65-1D56-4494-8559-50B2DA516EA0}"/>
              </a:ext>
            </a:extLst>
          </p:cNvPr>
          <p:cNvSpPr/>
          <p:nvPr/>
        </p:nvSpPr>
        <p:spPr>
          <a:xfrm>
            <a:off x="8354846" y="457857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FB59BFE2-6C3F-4EB9-A359-ABE99670519D}"/>
              </a:ext>
            </a:extLst>
          </p:cNvPr>
          <p:cNvSpPr/>
          <p:nvPr/>
        </p:nvSpPr>
        <p:spPr>
          <a:xfrm>
            <a:off x="8354846" y="5978313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xmlns="" id="{A88D84C8-8C1E-4D82-BD8A-A7E296DD5B0D}"/>
              </a:ext>
            </a:extLst>
          </p:cNvPr>
          <p:cNvSpPr/>
          <p:nvPr/>
        </p:nvSpPr>
        <p:spPr>
          <a:xfrm>
            <a:off x="8357388" y="347481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xmlns="" id="{6798FA49-C5B4-45A0-B3B5-65BE1D0A476E}"/>
              </a:ext>
            </a:extLst>
          </p:cNvPr>
          <p:cNvSpPr/>
          <p:nvPr/>
        </p:nvSpPr>
        <p:spPr>
          <a:xfrm>
            <a:off x="7981644" y="227453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xmlns="" id="{1327DA2A-EAB1-4AA8-ABD2-B42C647BD2F9}"/>
              </a:ext>
            </a:extLst>
          </p:cNvPr>
          <p:cNvSpPr/>
          <p:nvPr/>
        </p:nvSpPr>
        <p:spPr>
          <a:xfrm>
            <a:off x="8381427" y="2570675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xmlns="" id="{757DD900-AC3F-4C08-96EC-AA463E709C56}"/>
              </a:ext>
            </a:extLst>
          </p:cNvPr>
          <p:cNvSpPr/>
          <p:nvPr/>
        </p:nvSpPr>
        <p:spPr>
          <a:xfrm>
            <a:off x="5193723" y="3665168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xmlns="" id="{3687F15D-34C1-4D70-8421-E1D41489B324}"/>
              </a:ext>
            </a:extLst>
          </p:cNvPr>
          <p:cNvSpPr/>
          <p:nvPr/>
        </p:nvSpPr>
        <p:spPr>
          <a:xfrm>
            <a:off x="5218488" y="5011420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xmlns="" id="{B3E4A5BE-8A1B-43F0-866C-95AF5FC8EC97}"/>
              </a:ext>
            </a:extLst>
          </p:cNvPr>
          <p:cNvSpPr/>
          <p:nvPr/>
        </p:nvSpPr>
        <p:spPr>
          <a:xfrm>
            <a:off x="5219651" y="4240584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A3C94A0-4D72-4969-A94D-AEB439D011B2}"/>
              </a:ext>
            </a:extLst>
          </p:cNvPr>
          <p:cNvCxnSpPr>
            <a:endCxn id="12" idx="2"/>
          </p:cNvCxnSpPr>
          <p:nvPr/>
        </p:nvCxnSpPr>
        <p:spPr>
          <a:xfrm>
            <a:off x="2413000" y="1566358"/>
            <a:ext cx="1052888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6BDAB659-4F9F-4948-BA05-723F0C5C8720}"/>
              </a:ext>
            </a:extLst>
          </p:cNvPr>
          <p:cNvCxnSpPr>
            <a:endCxn id="15" idx="1"/>
          </p:cNvCxnSpPr>
          <p:nvPr/>
        </p:nvCxnSpPr>
        <p:spPr>
          <a:xfrm>
            <a:off x="2413000" y="2650685"/>
            <a:ext cx="1380662" cy="1147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CAF9A084-A540-4DDC-9838-E12EB9A5247A}"/>
              </a:ext>
            </a:extLst>
          </p:cNvPr>
          <p:cNvCxnSpPr>
            <a:endCxn id="16" idx="1"/>
          </p:cNvCxnSpPr>
          <p:nvPr/>
        </p:nvCxnSpPr>
        <p:spPr>
          <a:xfrm>
            <a:off x="2432469" y="2805930"/>
            <a:ext cx="1323043" cy="190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8A914356-718B-4614-956F-F90FEF0131D7}"/>
              </a:ext>
            </a:extLst>
          </p:cNvPr>
          <p:cNvCxnSpPr>
            <a:stCxn id="33" idx="4"/>
          </p:cNvCxnSpPr>
          <p:nvPr/>
        </p:nvCxnSpPr>
        <p:spPr>
          <a:xfrm flipH="1">
            <a:off x="2273300" y="963056"/>
            <a:ext cx="1129088" cy="401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8C8BEEAB-5CA4-4CA5-813C-BE96A2D3805E}"/>
              </a:ext>
            </a:extLst>
          </p:cNvPr>
          <p:cNvCxnSpPr>
            <a:stCxn id="15" idx="2"/>
          </p:cNvCxnSpPr>
          <p:nvPr/>
        </p:nvCxnSpPr>
        <p:spPr>
          <a:xfrm flipH="1">
            <a:off x="2432469" y="4056380"/>
            <a:ext cx="108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B3D57FA2-EDAF-4FF0-A489-DB976530F485}"/>
              </a:ext>
            </a:extLst>
          </p:cNvPr>
          <p:cNvCxnSpPr>
            <a:cxnSpLocks/>
          </p:cNvCxnSpPr>
          <p:nvPr/>
        </p:nvCxnSpPr>
        <p:spPr>
          <a:xfrm flipV="1">
            <a:off x="2413000" y="2959100"/>
            <a:ext cx="1104780" cy="870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4BDB1EEB-73F9-4F6D-96D1-5333832E3BC6}"/>
              </a:ext>
            </a:extLst>
          </p:cNvPr>
          <p:cNvCxnSpPr>
            <a:endCxn id="17" idx="2"/>
          </p:cNvCxnSpPr>
          <p:nvPr/>
        </p:nvCxnSpPr>
        <p:spPr>
          <a:xfrm>
            <a:off x="2413000" y="5647466"/>
            <a:ext cx="1095951" cy="33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00D76517-AAA9-4223-BFE1-FAA4E9CF062D}"/>
              </a:ext>
            </a:extLst>
          </p:cNvPr>
          <p:cNvCxnSpPr/>
          <p:nvPr/>
        </p:nvCxnSpPr>
        <p:spPr>
          <a:xfrm flipV="1">
            <a:off x="2382520" y="2959100"/>
            <a:ext cx="1289231" cy="2212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7EEB2C08-55CB-4404-8E52-BEB54AE668BC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2413000" y="2780478"/>
            <a:ext cx="1104780" cy="544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5BCE0BCF-8CC9-4779-AE2E-9EF1C11305E0}"/>
              </a:ext>
            </a:extLst>
          </p:cNvPr>
          <p:cNvCxnSpPr>
            <a:endCxn id="13" idx="1"/>
          </p:cNvCxnSpPr>
          <p:nvPr/>
        </p:nvCxnSpPr>
        <p:spPr>
          <a:xfrm>
            <a:off x="2401989" y="1693435"/>
            <a:ext cx="1372453" cy="82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373EC61C-5D68-423C-B091-E6B6BE02CCA6}"/>
              </a:ext>
            </a:extLst>
          </p:cNvPr>
          <p:cNvCxnSpPr>
            <a:cxnSpLocks/>
            <a:stCxn id="75" idx="1"/>
            <a:endCxn id="73" idx="1"/>
          </p:cNvCxnSpPr>
          <p:nvPr/>
        </p:nvCxnSpPr>
        <p:spPr>
          <a:xfrm flipV="1">
            <a:off x="5183128" y="235193"/>
            <a:ext cx="5783048" cy="58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xmlns="" id="{C4FD3015-FC56-4995-898D-E2858F976625}"/>
              </a:ext>
            </a:extLst>
          </p:cNvPr>
          <p:cNvSpPr/>
          <p:nvPr/>
        </p:nvSpPr>
        <p:spPr>
          <a:xfrm>
            <a:off x="5064980" y="978323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451F3100-59AB-4CC9-AEB2-07517C8A85F8}"/>
              </a:ext>
            </a:extLst>
          </p:cNvPr>
          <p:cNvCxnSpPr>
            <a:stCxn id="111" idx="2"/>
            <a:endCxn id="34" idx="1"/>
          </p:cNvCxnSpPr>
          <p:nvPr/>
        </p:nvCxnSpPr>
        <p:spPr>
          <a:xfrm flipV="1">
            <a:off x="5064980" y="889996"/>
            <a:ext cx="598647" cy="16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5CE2CE73-FA5C-4E3F-9E8F-42F1776BC5A6}"/>
              </a:ext>
            </a:extLst>
          </p:cNvPr>
          <p:cNvCxnSpPr>
            <a:endCxn id="87" idx="5"/>
          </p:cNvCxnSpPr>
          <p:nvPr/>
        </p:nvCxnSpPr>
        <p:spPr>
          <a:xfrm flipH="1">
            <a:off x="5302124" y="1058333"/>
            <a:ext cx="361503" cy="274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xmlns="" id="{58F1E562-E165-4E8F-AF8C-ECCDEAFEFC02}"/>
              </a:ext>
            </a:extLst>
          </p:cNvPr>
          <p:cNvSpPr/>
          <p:nvPr/>
        </p:nvSpPr>
        <p:spPr>
          <a:xfrm>
            <a:off x="5107907" y="1707329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6FA50EA6-0C08-44A4-A636-10591CE54CD9}"/>
              </a:ext>
            </a:extLst>
          </p:cNvPr>
          <p:cNvCxnSpPr>
            <a:stCxn id="116" idx="6"/>
            <a:endCxn id="49" idx="1"/>
          </p:cNvCxnSpPr>
          <p:nvPr/>
        </p:nvCxnSpPr>
        <p:spPr>
          <a:xfrm flipV="1">
            <a:off x="5234907" y="1442183"/>
            <a:ext cx="428720" cy="3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9ABDA6B-5E46-4E56-9159-41473028EA7D}"/>
              </a:ext>
            </a:extLst>
          </p:cNvPr>
          <p:cNvCxnSpPr>
            <a:stCxn id="74" idx="4"/>
            <a:endCxn id="51" idx="1"/>
          </p:cNvCxnSpPr>
          <p:nvPr/>
        </p:nvCxnSpPr>
        <p:spPr>
          <a:xfrm flipV="1">
            <a:off x="5308425" y="2333667"/>
            <a:ext cx="355202" cy="54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D14BB101-34C2-470E-92CC-39F967066A6E}"/>
              </a:ext>
            </a:extLst>
          </p:cNvPr>
          <p:cNvCxnSpPr>
            <a:stCxn id="89" idx="4"/>
            <a:endCxn id="55" idx="1"/>
          </p:cNvCxnSpPr>
          <p:nvPr/>
        </p:nvCxnSpPr>
        <p:spPr>
          <a:xfrm>
            <a:off x="5283151" y="4400604"/>
            <a:ext cx="398346" cy="162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026FE994-0061-448C-B89C-65E86CA96BB9}"/>
              </a:ext>
            </a:extLst>
          </p:cNvPr>
          <p:cNvCxnSpPr>
            <a:cxnSpLocks/>
          </p:cNvCxnSpPr>
          <p:nvPr/>
        </p:nvCxnSpPr>
        <p:spPr>
          <a:xfrm flipV="1">
            <a:off x="5258853" y="4336248"/>
            <a:ext cx="445139" cy="75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3F827572-9871-4C65-BE74-353CA46C60E7}"/>
              </a:ext>
            </a:extLst>
          </p:cNvPr>
          <p:cNvCxnSpPr>
            <a:stCxn id="88" idx="2"/>
            <a:endCxn id="55" idx="1"/>
          </p:cNvCxnSpPr>
          <p:nvPr/>
        </p:nvCxnSpPr>
        <p:spPr>
          <a:xfrm>
            <a:off x="5218488" y="5091430"/>
            <a:ext cx="463009" cy="93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B6BC60F4-3113-4A80-A62D-DD26B4F1A13B}"/>
              </a:ext>
            </a:extLst>
          </p:cNvPr>
          <p:cNvCxnSpPr>
            <a:stCxn id="77" idx="3"/>
            <a:endCxn id="55" idx="1"/>
          </p:cNvCxnSpPr>
          <p:nvPr/>
        </p:nvCxnSpPr>
        <p:spPr>
          <a:xfrm flipV="1">
            <a:off x="5200144" y="6021576"/>
            <a:ext cx="481353" cy="15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C4EA4CD2-DC1D-4F32-AF73-479BCF65967D}"/>
              </a:ext>
            </a:extLst>
          </p:cNvPr>
          <p:cNvCxnSpPr>
            <a:stCxn id="76" idx="2"/>
            <a:endCxn id="72" idx="1"/>
          </p:cNvCxnSpPr>
          <p:nvPr/>
        </p:nvCxnSpPr>
        <p:spPr>
          <a:xfrm>
            <a:off x="5039724" y="6205221"/>
            <a:ext cx="5926452" cy="39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58A53878-ADD5-4910-B6BF-E712A07BD850}"/>
              </a:ext>
            </a:extLst>
          </p:cNvPr>
          <p:cNvCxnSpPr>
            <a:cxnSpLocks/>
            <a:stCxn id="58" idx="1"/>
            <a:endCxn id="34" idx="3"/>
          </p:cNvCxnSpPr>
          <p:nvPr/>
        </p:nvCxnSpPr>
        <p:spPr>
          <a:xfrm flipH="1" flipV="1">
            <a:off x="6679627" y="889996"/>
            <a:ext cx="526720" cy="3576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8999354F-9699-448C-BDC2-39CE4260D2E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679627" y="1442183"/>
            <a:ext cx="883736" cy="939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4AC6E8CA-234D-4E3E-AA83-F9D9AA153B91}"/>
              </a:ext>
            </a:extLst>
          </p:cNvPr>
          <p:cNvCxnSpPr>
            <a:stCxn id="51" idx="3"/>
            <a:endCxn id="36" idx="1"/>
          </p:cNvCxnSpPr>
          <p:nvPr/>
        </p:nvCxnSpPr>
        <p:spPr>
          <a:xfrm>
            <a:off x="6679627" y="2333667"/>
            <a:ext cx="526718" cy="97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E6418162-8A33-4A6D-B5D1-58116D92DFA5}"/>
              </a:ext>
            </a:extLst>
          </p:cNvPr>
          <p:cNvCxnSpPr>
            <a:stCxn id="53" idx="3"/>
            <a:endCxn id="36" idx="2"/>
          </p:cNvCxnSpPr>
          <p:nvPr/>
        </p:nvCxnSpPr>
        <p:spPr>
          <a:xfrm flipV="1">
            <a:off x="6679627" y="2622139"/>
            <a:ext cx="323814" cy="1172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E29AF41C-5719-4E57-8F2D-3DA9053BA233}"/>
              </a:ext>
            </a:extLst>
          </p:cNvPr>
          <p:cNvCxnSpPr>
            <a:stCxn id="53" idx="3"/>
            <a:endCxn id="56" idx="2"/>
          </p:cNvCxnSpPr>
          <p:nvPr/>
        </p:nvCxnSpPr>
        <p:spPr>
          <a:xfrm flipV="1">
            <a:off x="6679627" y="3518857"/>
            <a:ext cx="323815" cy="275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BE8B3A50-8A2F-4939-83A6-DF13D7A0BB87}"/>
              </a:ext>
            </a:extLst>
          </p:cNvPr>
          <p:cNvCxnSpPr>
            <a:cxnSpLocks/>
            <a:stCxn id="54" idx="3"/>
            <a:endCxn id="58" idx="2"/>
          </p:cNvCxnSpPr>
          <p:nvPr/>
        </p:nvCxnSpPr>
        <p:spPr>
          <a:xfrm>
            <a:off x="6679627" y="4336248"/>
            <a:ext cx="323816" cy="321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CD62FD31-B427-4E38-A379-B0FEF128E509}"/>
              </a:ext>
            </a:extLst>
          </p:cNvPr>
          <p:cNvCxnSpPr>
            <a:stCxn id="55" idx="0"/>
            <a:endCxn id="78" idx="4"/>
          </p:cNvCxnSpPr>
          <p:nvPr/>
        </p:nvCxnSpPr>
        <p:spPr>
          <a:xfrm flipV="1">
            <a:off x="6189497" y="5014485"/>
            <a:ext cx="1230873" cy="82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75958F60-1849-4C5C-92BA-8CF00B555811}"/>
              </a:ext>
            </a:extLst>
          </p:cNvPr>
          <p:cNvCxnSpPr>
            <a:stCxn id="55" idx="3"/>
            <a:endCxn id="62" idx="2"/>
          </p:cNvCxnSpPr>
          <p:nvPr/>
        </p:nvCxnSpPr>
        <p:spPr>
          <a:xfrm>
            <a:off x="6697497" y="6021576"/>
            <a:ext cx="305946" cy="54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E7C369D5-7F4C-4ED7-822D-47F768E389F2}"/>
              </a:ext>
            </a:extLst>
          </p:cNvPr>
          <p:cNvCxnSpPr>
            <a:stCxn id="85" idx="4"/>
            <a:endCxn id="63" idx="1"/>
          </p:cNvCxnSpPr>
          <p:nvPr/>
        </p:nvCxnSpPr>
        <p:spPr>
          <a:xfrm flipV="1">
            <a:off x="8045144" y="1901923"/>
            <a:ext cx="919337" cy="5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4BA48EF4-97BF-4978-AF95-00F656C18323}"/>
              </a:ext>
            </a:extLst>
          </p:cNvPr>
          <p:cNvCxnSpPr>
            <a:cxnSpLocks/>
            <a:stCxn id="86" idx="6"/>
            <a:endCxn id="64" idx="1"/>
          </p:cNvCxnSpPr>
          <p:nvPr/>
        </p:nvCxnSpPr>
        <p:spPr>
          <a:xfrm>
            <a:off x="8508427" y="2650685"/>
            <a:ext cx="469900" cy="6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7B59A150-AAD7-488B-ABD2-25C2F5704B1B}"/>
              </a:ext>
            </a:extLst>
          </p:cNvPr>
          <p:cNvCxnSpPr>
            <a:stCxn id="84" idx="2"/>
            <a:endCxn id="64" idx="1"/>
          </p:cNvCxnSpPr>
          <p:nvPr/>
        </p:nvCxnSpPr>
        <p:spPr>
          <a:xfrm flipV="1">
            <a:off x="8357388" y="2715055"/>
            <a:ext cx="620939" cy="83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xmlns="" id="{E0C8759C-AC4F-4747-BFAE-16EB2840E8CA}"/>
              </a:ext>
            </a:extLst>
          </p:cNvPr>
          <p:cNvCxnSpPr>
            <a:stCxn id="82" idx="2"/>
            <a:endCxn id="65" idx="1"/>
          </p:cNvCxnSpPr>
          <p:nvPr/>
        </p:nvCxnSpPr>
        <p:spPr>
          <a:xfrm>
            <a:off x="8354846" y="4658585"/>
            <a:ext cx="610208" cy="23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D745F1BF-BC64-4944-80CB-C11C66DECD12}"/>
              </a:ext>
            </a:extLst>
          </p:cNvPr>
          <p:cNvCxnSpPr>
            <a:stCxn id="83" idx="6"/>
            <a:endCxn id="66" idx="1"/>
          </p:cNvCxnSpPr>
          <p:nvPr/>
        </p:nvCxnSpPr>
        <p:spPr>
          <a:xfrm>
            <a:off x="8481846" y="6058323"/>
            <a:ext cx="496481" cy="3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22E5148B-939E-4718-9C3D-B0BF87872C1C}"/>
              </a:ext>
            </a:extLst>
          </p:cNvPr>
          <p:cNvCxnSpPr>
            <a:stCxn id="66" idx="3"/>
            <a:endCxn id="81" idx="7"/>
          </p:cNvCxnSpPr>
          <p:nvPr/>
        </p:nvCxnSpPr>
        <p:spPr>
          <a:xfrm flipV="1">
            <a:off x="9994327" y="4062110"/>
            <a:ext cx="222701" cy="203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06B6EC97-75EF-4ED0-B018-4594CB84D03F}"/>
              </a:ext>
            </a:extLst>
          </p:cNvPr>
          <p:cNvCxnSpPr>
            <a:stCxn id="62" idx="7"/>
            <a:endCxn id="64" idx="2"/>
          </p:cNvCxnSpPr>
          <p:nvPr/>
        </p:nvCxnSpPr>
        <p:spPr>
          <a:xfrm flipV="1">
            <a:off x="8186052" y="2892425"/>
            <a:ext cx="1300275" cy="2992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A7FE0D12-2B2D-4D15-9BB9-FD647E921732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9486327" y="2892425"/>
            <a:ext cx="494154" cy="623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xmlns="" id="{22F2CCD4-C151-45CB-A343-5A147D762E39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11474176" y="3994828"/>
            <a:ext cx="17254" cy="31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xmlns="" id="{B50C2B44-A041-47B6-AEAE-8E1FE51EB241}"/>
              </a:ext>
            </a:extLst>
          </p:cNvPr>
          <p:cNvCxnSpPr>
            <a:cxnSpLocks/>
            <a:stCxn id="71" idx="0"/>
            <a:endCxn id="80" idx="4"/>
          </p:cNvCxnSpPr>
          <p:nvPr/>
        </p:nvCxnSpPr>
        <p:spPr>
          <a:xfrm flipV="1">
            <a:off x="11474176" y="5781159"/>
            <a:ext cx="0" cy="13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xmlns="" id="{E57A380D-9B40-4600-B65B-403100E1DA18}"/>
              </a:ext>
            </a:extLst>
          </p:cNvPr>
          <p:cNvCxnSpPr>
            <a:stCxn id="66" idx="3"/>
            <a:endCxn id="68" idx="2"/>
          </p:cNvCxnSpPr>
          <p:nvPr/>
        </p:nvCxnSpPr>
        <p:spPr>
          <a:xfrm flipV="1">
            <a:off x="9994327" y="4578575"/>
            <a:ext cx="804346" cy="1513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5029CC24-9B13-45DC-BE8E-7C3CA980A766}"/>
              </a:ext>
            </a:extLst>
          </p:cNvPr>
          <p:cNvCxnSpPr>
            <a:stCxn id="66" idx="3"/>
            <a:endCxn id="69" idx="2"/>
          </p:cNvCxnSpPr>
          <p:nvPr/>
        </p:nvCxnSpPr>
        <p:spPr>
          <a:xfrm flipV="1">
            <a:off x="9994327" y="5377180"/>
            <a:ext cx="787094" cy="715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xmlns="" id="{C9E14FAD-D729-4A96-8F27-799A2C40DDC1}"/>
              </a:ext>
            </a:extLst>
          </p:cNvPr>
          <p:cNvSpPr/>
          <p:nvPr/>
        </p:nvSpPr>
        <p:spPr>
          <a:xfrm>
            <a:off x="5400962" y="3966262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14C4968-C470-4D24-BB17-587714F905E7}"/>
              </a:ext>
            </a:extLst>
          </p:cNvPr>
          <p:cNvCxnSpPr>
            <a:stCxn id="112" idx="2"/>
            <a:endCxn id="53" idx="1"/>
          </p:cNvCxnSpPr>
          <p:nvPr/>
        </p:nvCxnSpPr>
        <p:spPr>
          <a:xfrm flipV="1">
            <a:off x="5400962" y="3794762"/>
            <a:ext cx="262665" cy="2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8542312-07A0-4414-8423-F1E1797CD1F9}"/>
              </a:ext>
            </a:extLst>
          </p:cNvPr>
          <p:cNvSpPr txBox="1"/>
          <p:nvPr/>
        </p:nvSpPr>
        <p:spPr>
          <a:xfrm>
            <a:off x="3755512" y="87933"/>
            <a:ext cx="226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Value Processes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CBCEBC26-AB85-46F0-8B29-30716D5580E3}"/>
              </a:ext>
            </a:extLst>
          </p:cNvPr>
          <p:cNvSpPr txBox="1"/>
          <p:nvPr/>
        </p:nvSpPr>
        <p:spPr>
          <a:xfrm>
            <a:off x="5430520" y="90275"/>
            <a:ext cx="132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Value Instruments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BA62D35-BE60-401D-976D-F8EC5672184C}"/>
              </a:ext>
            </a:extLst>
          </p:cNvPr>
          <p:cNvSpPr txBox="1"/>
          <p:nvPr/>
        </p:nvSpPr>
        <p:spPr>
          <a:xfrm>
            <a:off x="6942986" y="90275"/>
            <a:ext cx="132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Supporting Processes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0D34CBD-EC77-4BAF-BBC2-00922BCBA576}"/>
              </a:ext>
            </a:extLst>
          </p:cNvPr>
          <p:cNvSpPr txBox="1"/>
          <p:nvPr/>
        </p:nvSpPr>
        <p:spPr>
          <a:xfrm>
            <a:off x="8768353" y="89406"/>
            <a:ext cx="1469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Supporting Instruments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223AE985-B601-4752-878B-5B40CFDB0FA5}"/>
              </a:ext>
            </a:extLst>
          </p:cNvPr>
          <p:cNvSpPr txBox="1"/>
          <p:nvPr/>
        </p:nvSpPr>
        <p:spPr>
          <a:xfrm>
            <a:off x="70151" y="396014"/>
            <a:ext cx="10631655" cy="59459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9E8F1E1A-97AE-46AA-86BF-48040A9F8D49}"/>
              </a:ext>
            </a:extLst>
          </p:cNvPr>
          <p:cNvSpPr txBox="1"/>
          <p:nvPr/>
        </p:nvSpPr>
        <p:spPr>
          <a:xfrm>
            <a:off x="126521" y="0"/>
            <a:ext cx="2749366" cy="6763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A157B2EF-872E-4858-8D5D-6BAAFA83A85D}"/>
              </a:ext>
            </a:extLst>
          </p:cNvPr>
          <p:cNvSpPr txBox="1"/>
          <p:nvPr/>
        </p:nvSpPr>
        <p:spPr>
          <a:xfrm>
            <a:off x="3229314" y="509137"/>
            <a:ext cx="2319075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B498A9EE-6BF2-40DD-86A4-6AA21D2DF4FD}"/>
              </a:ext>
            </a:extLst>
          </p:cNvPr>
          <p:cNvSpPr txBox="1"/>
          <p:nvPr/>
        </p:nvSpPr>
        <p:spPr>
          <a:xfrm>
            <a:off x="5567859" y="515450"/>
            <a:ext cx="1270407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55493921-EE16-4C88-B742-DFE826BF379B}"/>
              </a:ext>
            </a:extLst>
          </p:cNvPr>
          <p:cNvSpPr txBox="1"/>
          <p:nvPr/>
        </p:nvSpPr>
        <p:spPr>
          <a:xfrm>
            <a:off x="6906467" y="512112"/>
            <a:ext cx="1746642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B444E33-D8F2-40C5-BCEC-B2E48B53806A}"/>
              </a:ext>
            </a:extLst>
          </p:cNvPr>
          <p:cNvSpPr txBox="1"/>
          <p:nvPr/>
        </p:nvSpPr>
        <p:spPr>
          <a:xfrm>
            <a:off x="8914766" y="491101"/>
            <a:ext cx="1746642" cy="58157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3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1</cp:revision>
  <dcterms:created xsi:type="dcterms:W3CDTF">2019-10-10T23:15:30Z</dcterms:created>
  <dcterms:modified xsi:type="dcterms:W3CDTF">2019-12-16T04:04:43Z</dcterms:modified>
</cp:coreProperties>
</file>