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345B2-AC23-4AA2-A5FB-C208761753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491EB-F190-4DD6-9309-B934F004D913}">
      <dgm:prSet phldrT="[Text]" custT="1"/>
      <dgm:spPr/>
      <dgm:t>
        <a:bodyPr/>
        <a:lstStyle/>
        <a:p>
          <a:r>
            <a:rPr lang="en-US" sz="1600" dirty="0"/>
            <a:t>Capturing Asteroid</a:t>
          </a:r>
        </a:p>
      </dgm:t>
    </dgm:pt>
    <dgm:pt modelId="{93A3C449-FCFB-404E-AB5E-5D47DD07356C}" type="parTrans" cxnId="{230958DF-4AED-405A-B066-B661F5805CFB}">
      <dgm:prSet/>
      <dgm:spPr/>
      <dgm:t>
        <a:bodyPr/>
        <a:lstStyle/>
        <a:p>
          <a:endParaRPr lang="en-US"/>
        </a:p>
      </dgm:t>
    </dgm:pt>
    <dgm:pt modelId="{292277CF-F4A0-400D-8ED8-B70F9263E7EB}" type="sibTrans" cxnId="{230958DF-4AED-405A-B066-B661F5805CFB}">
      <dgm:prSet/>
      <dgm:spPr/>
      <dgm:t>
        <a:bodyPr/>
        <a:lstStyle/>
        <a:p>
          <a:endParaRPr lang="en-US"/>
        </a:p>
      </dgm:t>
    </dgm:pt>
    <dgm:pt modelId="{A304CAC7-4245-44A4-B514-A6C1413FAFD0}">
      <dgm:prSet phldrT="[Text]" custT="1"/>
      <dgm:spPr/>
      <dgm:t>
        <a:bodyPr/>
        <a:lstStyle/>
        <a:p>
          <a:r>
            <a:rPr lang="en-US" sz="1600" dirty="0"/>
            <a:t>Netting</a:t>
          </a:r>
        </a:p>
      </dgm:t>
    </dgm:pt>
    <dgm:pt modelId="{48804726-0725-43E3-8E3A-1C9491A01773}" type="parTrans" cxnId="{E7506062-032E-4B1D-BDEE-950B39F28B1F}">
      <dgm:prSet/>
      <dgm:spPr/>
      <dgm:t>
        <a:bodyPr/>
        <a:lstStyle/>
        <a:p>
          <a:endParaRPr lang="en-US"/>
        </a:p>
      </dgm:t>
    </dgm:pt>
    <dgm:pt modelId="{C06AEB3A-DEA4-4D24-9870-AF258B52DE1D}" type="sibTrans" cxnId="{E7506062-032E-4B1D-BDEE-950B39F28B1F}">
      <dgm:prSet/>
      <dgm:spPr/>
      <dgm:t>
        <a:bodyPr/>
        <a:lstStyle/>
        <a:p>
          <a:endParaRPr lang="en-US"/>
        </a:p>
      </dgm:t>
    </dgm:pt>
    <dgm:pt modelId="{4D7B2701-4397-4673-A24D-72B4B3ABA41D}">
      <dgm:prSet custT="1"/>
      <dgm:spPr/>
      <dgm:t>
        <a:bodyPr/>
        <a:lstStyle/>
        <a:p>
          <a:r>
            <a:rPr lang="en-US" sz="1200" dirty="0"/>
            <a:t>Hardware Catching Mechanisms</a:t>
          </a:r>
        </a:p>
      </dgm:t>
    </dgm:pt>
    <dgm:pt modelId="{DAAD8368-66D2-4E96-9127-2081623AD59F}" type="parTrans" cxnId="{50872B65-DF9E-47BE-A175-E83A3A24B2F8}">
      <dgm:prSet/>
      <dgm:spPr/>
      <dgm:t>
        <a:bodyPr/>
        <a:lstStyle/>
        <a:p>
          <a:endParaRPr lang="en-US"/>
        </a:p>
      </dgm:t>
    </dgm:pt>
    <dgm:pt modelId="{F1A6C9EB-90E3-4B23-B78F-2FBC5136ED9E}" type="sibTrans" cxnId="{50872B65-DF9E-47BE-A175-E83A3A24B2F8}">
      <dgm:prSet/>
      <dgm:spPr/>
      <dgm:t>
        <a:bodyPr/>
        <a:lstStyle/>
        <a:p>
          <a:endParaRPr lang="en-US"/>
        </a:p>
      </dgm:t>
    </dgm:pt>
    <dgm:pt modelId="{5BFFA88B-CA2F-472F-AB29-DD266123FEA1}">
      <dgm:prSet custT="1"/>
      <dgm:spPr/>
      <dgm:t>
        <a:bodyPr/>
        <a:lstStyle/>
        <a:p>
          <a:r>
            <a:rPr lang="en-US" sz="1600" dirty="0"/>
            <a:t>Software Interface</a:t>
          </a:r>
        </a:p>
      </dgm:t>
    </dgm:pt>
    <dgm:pt modelId="{A70881AD-6167-4707-A440-F71D066DDA3B}" type="parTrans" cxnId="{B6988704-3642-4C47-8718-CC2F3552A7A2}">
      <dgm:prSet/>
      <dgm:spPr/>
      <dgm:t>
        <a:bodyPr/>
        <a:lstStyle/>
        <a:p>
          <a:endParaRPr lang="en-US"/>
        </a:p>
      </dgm:t>
    </dgm:pt>
    <dgm:pt modelId="{DDA95F66-B1F0-472B-B189-A83393CBC15C}" type="sibTrans" cxnId="{B6988704-3642-4C47-8718-CC2F3552A7A2}">
      <dgm:prSet/>
      <dgm:spPr/>
      <dgm:t>
        <a:bodyPr/>
        <a:lstStyle/>
        <a:p>
          <a:endParaRPr lang="en-US"/>
        </a:p>
      </dgm:t>
    </dgm:pt>
    <dgm:pt modelId="{1E3AA6B5-B3F6-45EB-8144-840C0862F6C5}">
      <dgm:prSet custT="1"/>
      <dgm:spPr/>
      <dgm:t>
        <a:bodyPr/>
        <a:lstStyle/>
        <a:p>
          <a:r>
            <a:rPr lang="en-US" sz="1050" dirty="0"/>
            <a:t>Surrounding</a:t>
          </a:r>
        </a:p>
      </dgm:t>
    </dgm:pt>
    <dgm:pt modelId="{E1298879-E75F-4893-8D28-7BE6509273A9}" type="parTrans" cxnId="{EF724758-43A0-49F3-A6CF-1991DDEBE8A9}">
      <dgm:prSet/>
      <dgm:spPr/>
      <dgm:t>
        <a:bodyPr/>
        <a:lstStyle/>
        <a:p>
          <a:endParaRPr lang="en-US"/>
        </a:p>
      </dgm:t>
    </dgm:pt>
    <dgm:pt modelId="{55D1377E-8731-41BA-868D-874AA3B5AB7B}" type="sibTrans" cxnId="{EF724758-43A0-49F3-A6CF-1991DDEBE8A9}">
      <dgm:prSet/>
      <dgm:spPr/>
      <dgm:t>
        <a:bodyPr/>
        <a:lstStyle/>
        <a:p>
          <a:endParaRPr lang="en-US"/>
        </a:p>
      </dgm:t>
    </dgm:pt>
    <dgm:pt modelId="{0645FCFF-C6C2-4A36-A254-DF91184AF08B}">
      <dgm:prSet custT="1"/>
      <dgm:spPr/>
      <dgm:t>
        <a:bodyPr/>
        <a:lstStyle/>
        <a:p>
          <a:r>
            <a:rPr lang="en-US" sz="1200" dirty="0"/>
            <a:t>Releasing/Retrieving</a:t>
          </a:r>
        </a:p>
      </dgm:t>
    </dgm:pt>
    <dgm:pt modelId="{34CFF5B2-8EA8-4724-85E0-6B4CE81D97FE}" type="parTrans" cxnId="{12F88AFF-855B-43D5-8971-B2ABCEEE6E2F}">
      <dgm:prSet/>
      <dgm:spPr/>
      <dgm:t>
        <a:bodyPr/>
        <a:lstStyle/>
        <a:p>
          <a:endParaRPr lang="en-US"/>
        </a:p>
      </dgm:t>
    </dgm:pt>
    <dgm:pt modelId="{3017D0B4-7E84-450C-B49A-8A9850DBA01E}" type="sibTrans" cxnId="{12F88AFF-855B-43D5-8971-B2ABCEEE6E2F}">
      <dgm:prSet/>
      <dgm:spPr/>
      <dgm:t>
        <a:bodyPr/>
        <a:lstStyle/>
        <a:p>
          <a:endParaRPr lang="en-US"/>
        </a:p>
      </dgm:t>
    </dgm:pt>
    <dgm:pt modelId="{95983023-CD3E-46BD-9E74-234B7815ABE5}">
      <dgm:prSet custT="1"/>
      <dgm:spPr/>
      <dgm:t>
        <a:bodyPr/>
        <a:lstStyle/>
        <a:p>
          <a:r>
            <a:rPr lang="en-US" sz="1000" dirty="0"/>
            <a:t>Coordinating</a:t>
          </a:r>
        </a:p>
      </dgm:t>
    </dgm:pt>
    <dgm:pt modelId="{4D9AD1A1-2D06-4FB0-A22B-BF71D43490B6}" type="parTrans" cxnId="{80FB40A0-A709-430B-8F1E-6FCDEF18A860}">
      <dgm:prSet/>
      <dgm:spPr/>
      <dgm:t>
        <a:bodyPr/>
        <a:lstStyle/>
        <a:p>
          <a:endParaRPr lang="en-US"/>
        </a:p>
      </dgm:t>
    </dgm:pt>
    <dgm:pt modelId="{838CAB79-5A2A-4D8A-90C3-3291C160AE5C}" type="sibTrans" cxnId="{80FB40A0-A709-430B-8F1E-6FCDEF18A860}">
      <dgm:prSet/>
      <dgm:spPr/>
      <dgm:t>
        <a:bodyPr/>
        <a:lstStyle/>
        <a:p>
          <a:endParaRPr lang="en-US"/>
        </a:p>
      </dgm:t>
    </dgm:pt>
    <dgm:pt modelId="{F9BA758A-F1B4-4FA9-BD69-59958306AF0E}">
      <dgm:prSet/>
      <dgm:spPr/>
      <dgm:t>
        <a:bodyPr/>
        <a:lstStyle/>
        <a:p>
          <a:r>
            <a:rPr lang="en-US" dirty="0"/>
            <a:t>Software Programming</a:t>
          </a:r>
        </a:p>
      </dgm:t>
    </dgm:pt>
    <dgm:pt modelId="{ED32BD23-EA67-4341-B71A-03557FF65E64}" type="parTrans" cxnId="{F3EEB1F4-50BB-4C41-BAA6-EDEA5AFB16CF}">
      <dgm:prSet/>
      <dgm:spPr/>
      <dgm:t>
        <a:bodyPr/>
        <a:lstStyle/>
        <a:p>
          <a:endParaRPr lang="en-US"/>
        </a:p>
      </dgm:t>
    </dgm:pt>
    <dgm:pt modelId="{D4331621-4AD2-4ED5-86D2-358038141A6D}" type="sibTrans" cxnId="{F3EEB1F4-50BB-4C41-BAA6-EDEA5AFB16CF}">
      <dgm:prSet/>
      <dgm:spPr/>
      <dgm:t>
        <a:bodyPr/>
        <a:lstStyle/>
        <a:p>
          <a:endParaRPr lang="en-US"/>
        </a:p>
      </dgm:t>
    </dgm:pt>
    <dgm:pt modelId="{AC3F7774-B7FA-422D-B067-AD6BEE0324D0}">
      <dgm:prSet/>
      <dgm:spPr/>
      <dgm:t>
        <a:bodyPr/>
        <a:lstStyle/>
        <a:p>
          <a:r>
            <a:rPr lang="en-US" dirty="0"/>
            <a:t>Locking</a:t>
          </a:r>
        </a:p>
      </dgm:t>
    </dgm:pt>
    <dgm:pt modelId="{5D06B0FD-85E7-4BBC-B7D0-79509A0DEFC7}" type="parTrans" cxnId="{5E2B8F9F-29FF-4D66-B61D-EC69C54D8007}">
      <dgm:prSet/>
      <dgm:spPr/>
      <dgm:t>
        <a:bodyPr/>
        <a:lstStyle/>
        <a:p>
          <a:endParaRPr lang="en-US"/>
        </a:p>
      </dgm:t>
    </dgm:pt>
    <dgm:pt modelId="{4C8E6415-9589-41E6-94DD-3102D576D91E}" type="sibTrans" cxnId="{5E2B8F9F-29FF-4D66-B61D-EC69C54D8007}">
      <dgm:prSet/>
      <dgm:spPr/>
      <dgm:t>
        <a:bodyPr/>
        <a:lstStyle/>
        <a:p>
          <a:endParaRPr lang="en-US"/>
        </a:p>
      </dgm:t>
    </dgm:pt>
    <dgm:pt modelId="{3B9B48CD-25B8-4146-B5A3-28FD14DBF6F5}">
      <dgm:prSet custT="1"/>
      <dgm:spPr/>
      <dgm:t>
        <a:bodyPr/>
        <a:lstStyle/>
        <a:p>
          <a:r>
            <a:rPr lang="en-US" sz="900" dirty="0"/>
            <a:t>Software Programming</a:t>
          </a:r>
        </a:p>
      </dgm:t>
    </dgm:pt>
    <dgm:pt modelId="{69980FB3-4775-4FFE-80FB-D12659880C88}" type="parTrans" cxnId="{4B5BD5D5-7484-4F45-824B-9640801E1B15}">
      <dgm:prSet/>
      <dgm:spPr/>
      <dgm:t>
        <a:bodyPr/>
        <a:lstStyle/>
        <a:p>
          <a:endParaRPr lang="en-US"/>
        </a:p>
      </dgm:t>
    </dgm:pt>
    <dgm:pt modelId="{B82CFFCD-740D-4E96-A8BD-B664B0FB56CB}" type="sibTrans" cxnId="{4B5BD5D5-7484-4F45-824B-9640801E1B15}">
      <dgm:prSet/>
      <dgm:spPr/>
      <dgm:t>
        <a:bodyPr/>
        <a:lstStyle/>
        <a:p>
          <a:endParaRPr lang="en-US"/>
        </a:p>
      </dgm:t>
    </dgm:pt>
    <dgm:pt modelId="{DE05E936-566B-4B62-A661-4128EFF1213F}">
      <dgm:prSet custT="1"/>
      <dgm:spPr/>
      <dgm:t>
        <a:bodyPr/>
        <a:lstStyle/>
        <a:p>
          <a:r>
            <a:rPr lang="en-US" sz="1200" dirty="0"/>
            <a:t>Translating</a:t>
          </a:r>
        </a:p>
      </dgm:t>
    </dgm:pt>
    <dgm:pt modelId="{3AF63172-2D3F-4DD2-B66B-170E088CDA3F}" type="parTrans" cxnId="{118421EE-CDA9-4030-A159-D297FE7F1A0F}">
      <dgm:prSet/>
      <dgm:spPr/>
      <dgm:t>
        <a:bodyPr/>
        <a:lstStyle/>
        <a:p>
          <a:endParaRPr lang="en-US"/>
        </a:p>
      </dgm:t>
    </dgm:pt>
    <dgm:pt modelId="{82CB7C76-321A-4694-9BD1-808670DB6513}" type="sibTrans" cxnId="{118421EE-CDA9-4030-A159-D297FE7F1A0F}">
      <dgm:prSet/>
      <dgm:spPr/>
      <dgm:t>
        <a:bodyPr/>
        <a:lstStyle/>
        <a:p>
          <a:endParaRPr lang="en-US"/>
        </a:p>
      </dgm:t>
    </dgm:pt>
    <dgm:pt modelId="{01D2FB1F-C26C-470C-8364-BAD5006C5D48}">
      <dgm:prSet custT="1"/>
      <dgm:spPr/>
      <dgm:t>
        <a:bodyPr/>
        <a:lstStyle/>
        <a:p>
          <a:r>
            <a:rPr lang="en-US" sz="800" dirty="0"/>
            <a:t>Communicating</a:t>
          </a:r>
        </a:p>
      </dgm:t>
    </dgm:pt>
    <dgm:pt modelId="{881662EE-FC13-44FB-A8FA-1E8123989215}" type="parTrans" cxnId="{1FE7B0B4-74F3-4C17-BABE-BD8327B11415}">
      <dgm:prSet/>
      <dgm:spPr/>
      <dgm:t>
        <a:bodyPr/>
        <a:lstStyle/>
        <a:p>
          <a:endParaRPr lang="en-US"/>
        </a:p>
      </dgm:t>
    </dgm:pt>
    <dgm:pt modelId="{7EAF38D1-5989-4337-8F4C-195B4EE57821}" type="sibTrans" cxnId="{1FE7B0B4-74F3-4C17-BABE-BD8327B11415}">
      <dgm:prSet/>
      <dgm:spPr/>
      <dgm:t>
        <a:bodyPr/>
        <a:lstStyle/>
        <a:p>
          <a:endParaRPr lang="en-US"/>
        </a:p>
      </dgm:t>
    </dgm:pt>
    <dgm:pt modelId="{205BF646-FE4B-40B8-99D3-9CC2CAFFA638}" type="asst">
      <dgm:prSet/>
      <dgm:spPr/>
      <dgm:t>
        <a:bodyPr/>
        <a:lstStyle/>
        <a:p>
          <a:r>
            <a:rPr lang="en-US" dirty="0"/>
            <a:t>Manual Inputting</a:t>
          </a:r>
        </a:p>
      </dgm:t>
    </dgm:pt>
    <dgm:pt modelId="{D3A88DBD-BD55-4CA0-BD8B-2F7795A73F73}" type="parTrans" cxnId="{0C135BB2-7145-45DD-BBB8-389126623012}">
      <dgm:prSet/>
      <dgm:spPr/>
      <dgm:t>
        <a:bodyPr/>
        <a:lstStyle/>
        <a:p>
          <a:endParaRPr lang="en-US"/>
        </a:p>
      </dgm:t>
    </dgm:pt>
    <dgm:pt modelId="{8166AB98-58F4-4656-8775-6F2AFCBA4E40}" type="sibTrans" cxnId="{0C135BB2-7145-45DD-BBB8-389126623012}">
      <dgm:prSet/>
      <dgm:spPr/>
      <dgm:t>
        <a:bodyPr/>
        <a:lstStyle/>
        <a:p>
          <a:endParaRPr lang="en-US"/>
        </a:p>
      </dgm:t>
    </dgm:pt>
    <dgm:pt modelId="{51F89BEE-EAC8-4DDC-9036-B9E9DAE44627}" type="asst">
      <dgm:prSet/>
      <dgm:spPr/>
      <dgm:t>
        <a:bodyPr/>
        <a:lstStyle/>
        <a:p>
          <a:r>
            <a:rPr lang="en-US" dirty="0"/>
            <a:t>Autonomous Programming</a:t>
          </a:r>
        </a:p>
      </dgm:t>
    </dgm:pt>
    <dgm:pt modelId="{0FF3332B-7885-4947-9ACC-7341822A5484}" type="parTrans" cxnId="{8A3D5B14-270B-4AA3-9F54-B23E8EC91599}">
      <dgm:prSet/>
      <dgm:spPr/>
      <dgm:t>
        <a:bodyPr/>
        <a:lstStyle/>
        <a:p>
          <a:endParaRPr lang="en-US"/>
        </a:p>
      </dgm:t>
    </dgm:pt>
    <dgm:pt modelId="{22BDFCCC-687A-46FD-A845-E82ABCFF3938}" type="sibTrans" cxnId="{8A3D5B14-270B-4AA3-9F54-B23E8EC91599}">
      <dgm:prSet/>
      <dgm:spPr/>
      <dgm:t>
        <a:bodyPr/>
        <a:lstStyle/>
        <a:p>
          <a:endParaRPr lang="en-US"/>
        </a:p>
      </dgm:t>
    </dgm:pt>
    <dgm:pt modelId="{A1308F4E-8DD4-46A8-8CD3-BA15AB2340D8}" type="asst">
      <dgm:prSet/>
      <dgm:spPr/>
      <dgm:t>
        <a:bodyPr/>
        <a:lstStyle/>
        <a:p>
          <a:r>
            <a:rPr lang="en-US" dirty="0"/>
            <a:t>Real-Time Programming</a:t>
          </a:r>
        </a:p>
      </dgm:t>
    </dgm:pt>
    <dgm:pt modelId="{99388C95-59EE-411C-A0AA-F6310FFB7ECC}" type="parTrans" cxnId="{1BD24C43-3032-4E21-B431-B53FFF892F0F}">
      <dgm:prSet/>
      <dgm:spPr/>
      <dgm:t>
        <a:bodyPr/>
        <a:lstStyle/>
        <a:p>
          <a:endParaRPr lang="en-US"/>
        </a:p>
      </dgm:t>
    </dgm:pt>
    <dgm:pt modelId="{0CF72C88-FE0B-4496-80A0-52DB9B17D2E6}" type="sibTrans" cxnId="{1BD24C43-3032-4E21-B431-B53FFF892F0F}">
      <dgm:prSet/>
      <dgm:spPr/>
      <dgm:t>
        <a:bodyPr/>
        <a:lstStyle/>
        <a:p>
          <a:endParaRPr lang="en-US"/>
        </a:p>
      </dgm:t>
    </dgm:pt>
    <dgm:pt modelId="{AC3A217D-8CBC-447C-A37C-68A1A2CDD18A}" type="asst">
      <dgm:prSet/>
      <dgm:spPr/>
      <dgm:t>
        <a:bodyPr/>
        <a:lstStyle/>
        <a:p>
          <a:r>
            <a:rPr lang="en-US"/>
            <a:t>Sensor Activating</a:t>
          </a:r>
          <a:endParaRPr lang="en-US" dirty="0"/>
        </a:p>
      </dgm:t>
    </dgm:pt>
    <dgm:pt modelId="{33C04873-0713-4A50-9908-4E22142151DB}" type="parTrans" cxnId="{B18B6148-1296-4297-95AF-402223807C77}">
      <dgm:prSet/>
      <dgm:spPr/>
      <dgm:t>
        <a:bodyPr/>
        <a:lstStyle/>
        <a:p>
          <a:endParaRPr lang="en-US"/>
        </a:p>
      </dgm:t>
    </dgm:pt>
    <dgm:pt modelId="{1F8C8958-489E-4CF4-8D49-DA0B28E98234}" type="sibTrans" cxnId="{B18B6148-1296-4297-95AF-402223807C77}">
      <dgm:prSet/>
      <dgm:spPr/>
      <dgm:t>
        <a:bodyPr/>
        <a:lstStyle/>
        <a:p>
          <a:endParaRPr lang="en-US"/>
        </a:p>
      </dgm:t>
    </dgm:pt>
    <dgm:pt modelId="{F74CEE41-C7E9-401D-ABDF-8924C2CF8860}" type="asst">
      <dgm:prSet/>
      <dgm:spPr/>
      <dgm:t>
        <a:bodyPr/>
        <a:lstStyle/>
        <a:p>
          <a:r>
            <a:rPr lang="en-US" dirty="0"/>
            <a:t>Voice-Activating</a:t>
          </a:r>
        </a:p>
      </dgm:t>
    </dgm:pt>
    <dgm:pt modelId="{69A8BC6E-568B-4ECA-BC5A-64306478EAAF}" type="parTrans" cxnId="{4DE9FDF6-00E5-44EC-8944-FBABF6C3C79F}">
      <dgm:prSet/>
      <dgm:spPr/>
      <dgm:t>
        <a:bodyPr/>
        <a:lstStyle/>
        <a:p>
          <a:endParaRPr lang="en-US"/>
        </a:p>
      </dgm:t>
    </dgm:pt>
    <dgm:pt modelId="{1393915A-BD62-4FAF-A12B-5D0F20B89ACA}" type="sibTrans" cxnId="{4DE9FDF6-00E5-44EC-8944-FBABF6C3C79F}">
      <dgm:prSet/>
      <dgm:spPr/>
      <dgm:t>
        <a:bodyPr/>
        <a:lstStyle/>
        <a:p>
          <a:endParaRPr lang="en-US"/>
        </a:p>
      </dgm:t>
    </dgm:pt>
    <dgm:pt modelId="{AB6FC2C9-6836-448A-938E-291FC06D61ED}" type="asst">
      <dgm:prSet/>
      <dgm:spPr/>
      <dgm:t>
        <a:bodyPr/>
        <a:lstStyle/>
        <a:p>
          <a:r>
            <a:rPr lang="en-US" dirty="0"/>
            <a:t>Pressure Activating</a:t>
          </a:r>
        </a:p>
      </dgm:t>
    </dgm:pt>
    <dgm:pt modelId="{68C0DEB6-428C-4096-9BB8-88433095CACA}" type="parTrans" cxnId="{FAB1179D-0BF5-4F90-B96F-3EECC850461E}">
      <dgm:prSet/>
      <dgm:spPr/>
      <dgm:t>
        <a:bodyPr/>
        <a:lstStyle/>
        <a:p>
          <a:endParaRPr lang="en-US"/>
        </a:p>
      </dgm:t>
    </dgm:pt>
    <dgm:pt modelId="{3802AA27-6FB6-4CEB-B851-5E0E26461173}" type="sibTrans" cxnId="{FAB1179D-0BF5-4F90-B96F-3EECC850461E}">
      <dgm:prSet/>
      <dgm:spPr/>
      <dgm:t>
        <a:bodyPr/>
        <a:lstStyle/>
        <a:p>
          <a:endParaRPr lang="en-US"/>
        </a:p>
      </dgm:t>
    </dgm:pt>
    <dgm:pt modelId="{12942074-3B44-4B43-900D-7819C24A6846}" type="asst">
      <dgm:prSet/>
      <dgm:spPr/>
      <dgm:t>
        <a:bodyPr/>
        <a:lstStyle/>
        <a:p>
          <a:r>
            <a:rPr lang="en-US" dirty="0"/>
            <a:t>Video Monitoring</a:t>
          </a:r>
        </a:p>
      </dgm:t>
    </dgm:pt>
    <dgm:pt modelId="{F2C6F42C-C820-424E-B59C-B5823595F056}" type="parTrans" cxnId="{F09C5119-08BD-4AF7-99D5-911FFB783368}">
      <dgm:prSet/>
      <dgm:spPr/>
      <dgm:t>
        <a:bodyPr/>
        <a:lstStyle/>
        <a:p>
          <a:endParaRPr lang="en-US"/>
        </a:p>
      </dgm:t>
    </dgm:pt>
    <dgm:pt modelId="{0B9D30DB-C1E2-4E0A-9F3A-E3B2C9903260}" type="sibTrans" cxnId="{F09C5119-08BD-4AF7-99D5-911FFB783368}">
      <dgm:prSet/>
      <dgm:spPr/>
      <dgm:t>
        <a:bodyPr/>
        <a:lstStyle/>
        <a:p>
          <a:endParaRPr lang="en-US"/>
        </a:p>
      </dgm:t>
    </dgm:pt>
    <dgm:pt modelId="{430BE57D-0CB6-49FE-A13E-76BA40FD25E2}">
      <dgm:prSet/>
      <dgm:spPr/>
      <dgm:t>
        <a:bodyPr/>
        <a:lstStyle/>
        <a:p>
          <a:r>
            <a:rPr lang="en-US" dirty="0"/>
            <a:t>Code Tracking</a:t>
          </a:r>
        </a:p>
      </dgm:t>
    </dgm:pt>
    <dgm:pt modelId="{3A206381-3B8E-42EC-B776-8959C81CA919}" type="parTrans" cxnId="{E57D7F06-00EE-4D07-9D88-C7113141F9D5}">
      <dgm:prSet/>
      <dgm:spPr/>
      <dgm:t>
        <a:bodyPr/>
        <a:lstStyle/>
        <a:p>
          <a:endParaRPr lang="en-US"/>
        </a:p>
      </dgm:t>
    </dgm:pt>
    <dgm:pt modelId="{2E978701-D753-4250-8EA1-856030B155D1}" type="sibTrans" cxnId="{E57D7F06-00EE-4D07-9D88-C7113141F9D5}">
      <dgm:prSet/>
      <dgm:spPr/>
      <dgm:t>
        <a:bodyPr/>
        <a:lstStyle/>
        <a:p>
          <a:endParaRPr lang="en-US"/>
        </a:p>
      </dgm:t>
    </dgm:pt>
    <dgm:pt modelId="{B8FF446A-3FF3-44DA-9F16-C9C2DEC9AC95}" type="pres">
      <dgm:prSet presAssocID="{73C345B2-AC23-4AA2-A5FB-C208761753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35425F-4D03-4BBD-96A5-3AF2ACBC5DCC}" type="pres">
      <dgm:prSet presAssocID="{65F491EB-F190-4DD6-9309-B934F004D913}" presName="hierRoot1" presStyleCnt="0">
        <dgm:presLayoutVars>
          <dgm:hierBranch val="init"/>
        </dgm:presLayoutVars>
      </dgm:prSet>
      <dgm:spPr/>
    </dgm:pt>
    <dgm:pt modelId="{12EDC2FD-8CD7-4EC8-914E-23424A18348E}" type="pres">
      <dgm:prSet presAssocID="{65F491EB-F190-4DD6-9309-B934F004D913}" presName="rootComposite1" presStyleCnt="0"/>
      <dgm:spPr/>
    </dgm:pt>
    <dgm:pt modelId="{7C3E2893-4C43-4BE9-937D-638D2B760C9D}" type="pres">
      <dgm:prSet presAssocID="{65F491EB-F190-4DD6-9309-B934F004D9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31108-B143-4EA1-ACE6-55C406D481A0}" type="pres">
      <dgm:prSet presAssocID="{65F491EB-F190-4DD6-9309-B934F004D9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2FE6C5-073F-4A77-BDE4-E9341969667A}" type="pres">
      <dgm:prSet presAssocID="{65F491EB-F190-4DD6-9309-B934F004D913}" presName="hierChild2" presStyleCnt="0"/>
      <dgm:spPr/>
    </dgm:pt>
    <dgm:pt modelId="{0392AD8D-D241-4A1A-9664-29262446A74F}" type="pres">
      <dgm:prSet presAssocID="{48804726-0725-43E3-8E3A-1C9491A0177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993B7FF-1E26-405A-9C6A-9CC5C2126459}" type="pres">
      <dgm:prSet presAssocID="{A304CAC7-4245-44A4-B514-A6C1413FAFD0}" presName="hierRoot2" presStyleCnt="0">
        <dgm:presLayoutVars>
          <dgm:hierBranch val="init"/>
        </dgm:presLayoutVars>
      </dgm:prSet>
      <dgm:spPr/>
    </dgm:pt>
    <dgm:pt modelId="{E91C0D72-F59F-45D2-9C8D-1576A10B3C5A}" type="pres">
      <dgm:prSet presAssocID="{A304CAC7-4245-44A4-B514-A6C1413FAFD0}" presName="rootComposite" presStyleCnt="0"/>
      <dgm:spPr/>
    </dgm:pt>
    <dgm:pt modelId="{AEFC27C7-4419-4991-B18B-65CA07EDE587}" type="pres">
      <dgm:prSet presAssocID="{A304CAC7-4245-44A4-B514-A6C1413FAFD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22613B-6071-4E42-A6CE-D80797FA6929}" type="pres">
      <dgm:prSet presAssocID="{A304CAC7-4245-44A4-B514-A6C1413FAFD0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29B33F-30CA-4CE3-8DDB-8BCB13707481}" type="pres">
      <dgm:prSet presAssocID="{A304CAC7-4245-44A4-B514-A6C1413FAFD0}" presName="hierChild4" presStyleCnt="0"/>
      <dgm:spPr/>
    </dgm:pt>
    <dgm:pt modelId="{53A40E14-16F0-4AE5-8C34-DCE4EC7EDF2E}" type="pres">
      <dgm:prSet presAssocID="{E1298879-E75F-4893-8D28-7BE6509273A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AAF4E93D-E9FC-42B0-B192-4A51A8D3651D}" type="pres">
      <dgm:prSet presAssocID="{1E3AA6B5-B3F6-45EB-8144-840C0862F6C5}" presName="hierRoot2" presStyleCnt="0">
        <dgm:presLayoutVars>
          <dgm:hierBranch val="init"/>
        </dgm:presLayoutVars>
      </dgm:prSet>
      <dgm:spPr/>
    </dgm:pt>
    <dgm:pt modelId="{6C21A9A9-0ACB-4D9A-82E0-1C5C55D95DFC}" type="pres">
      <dgm:prSet presAssocID="{1E3AA6B5-B3F6-45EB-8144-840C0862F6C5}" presName="rootComposite" presStyleCnt="0"/>
      <dgm:spPr/>
    </dgm:pt>
    <dgm:pt modelId="{0BD332E6-7587-4A50-B434-AC09481D45A5}" type="pres">
      <dgm:prSet presAssocID="{1E3AA6B5-B3F6-45EB-8144-840C0862F6C5}" presName="rootText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0603634-F218-4E62-B402-DEBA4B760D64}" type="pres">
      <dgm:prSet presAssocID="{1E3AA6B5-B3F6-45EB-8144-840C0862F6C5}" presName="rootConnector" presStyleLbl="node3" presStyleIdx="0" presStyleCnt="3"/>
      <dgm:spPr/>
      <dgm:t>
        <a:bodyPr/>
        <a:lstStyle/>
        <a:p>
          <a:endParaRPr lang="en-US"/>
        </a:p>
      </dgm:t>
    </dgm:pt>
    <dgm:pt modelId="{E2DF001A-A092-4742-9DC5-6B5EC13A149D}" type="pres">
      <dgm:prSet presAssocID="{1E3AA6B5-B3F6-45EB-8144-840C0862F6C5}" presName="hierChild4" presStyleCnt="0"/>
      <dgm:spPr/>
    </dgm:pt>
    <dgm:pt modelId="{C882FE92-D71F-42D2-BCC5-CFE1D394E280}" type="pres">
      <dgm:prSet presAssocID="{1E3AA6B5-B3F6-45EB-8144-840C0862F6C5}" presName="hierChild5" presStyleCnt="0"/>
      <dgm:spPr/>
    </dgm:pt>
    <dgm:pt modelId="{22D1F34E-0468-436B-860D-AFDD08BEE715}" type="pres">
      <dgm:prSet presAssocID="{A304CAC7-4245-44A4-B514-A6C1413FAFD0}" presName="hierChild5" presStyleCnt="0"/>
      <dgm:spPr/>
    </dgm:pt>
    <dgm:pt modelId="{DD1FABC0-7C44-44A8-8587-23FBF0E135FF}" type="pres">
      <dgm:prSet presAssocID="{DAAD8368-66D2-4E96-9127-2081623AD59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23FB393-AE8A-4128-B40D-23858E0584A0}" type="pres">
      <dgm:prSet presAssocID="{4D7B2701-4397-4673-A24D-72B4B3ABA41D}" presName="hierRoot2" presStyleCnt="0">
        <dgm:presLayoutVars>
          <dgm:hierBranch val="init"/>
        </dgm:presLayoutVars>
      </dgm:prSet>
      <dgm:spPr/>
    </dgm:pt>
    <dgm:pt modelId="{ADAA8490-61BD-4180-91D7-04AD575E4FC5}" type="pres">
      <dgm:prSet presAssocID="{4D7B2701-4397-4673-A24D-72B4B3ABA41D}" presName="rootComposite" presStyleCnt="0"/>
      <dgm:spPr/>
    </dgm:pt>
    <dgm:pt modelId="{8326310A-3EF4-4D37-943A-1CBA2D4956C6}" type="pres">
      <dgm:prSet presAssocID="{4D7B2701-4397-4673-A24D-72B4B3ABA41D}" presName="rootText" presStyleLbl="node2" presStyleIdx="1" presStyleCnt="3" custScaleX="105296" custScaleY="139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DB5F36-5565-4D08-89C1-B83EA1C2D53C}" type="pres">
      <dgm:prSet presAssocID="{4D7B2701-4397-4673-A24D-72B4B3ABA41D}" presName="rootConnector" presStyleLbl="node2" presStyleIdx="1" presStyleCnt="3"/>
      <dgm:spPr/>
      <dgm:t>
        <a:bodyPr/>
        <a:lstStyle/>
        <a:p>
          <a:endParaRPr lang="en-US"/>
        </a:p>
      </dgm:t>
    </dgm:pt>
    <dgm:pt modelId="{B772EBB7-511B-4FA5-B47B-506E7A82B407}" type="pres">
      <dgm:prSet presAssocID="{4D7B2701-4397-4673-A24D-72B4B3ABA41D}" presName="hierChild4" presStyleCnt="0"/>
      <dgm:spPr/>
    </dgm:pt>
    <dgm:pt modelId="{2EEB5B2D-BCE8-4088-A7D7-28534C97126D}" type="pres">
      <dgm:prSet presAssocID="{34CFF5B2-8EA8-4724-85E0-6B4CE81D97F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ED2870C1-0371-4339-868F-D31935E2004A}" type="pres">
      <dgm:prSet presAssocID="{0645FCFF-C6C2-4A36-A254-DF91184AF08B}" presName="hierRoot2" presStyleCnt="0">
        <dgm:presLayoutVars>
          <dgm:hierBranch val="init"/>
        </dgm:presLayoutVars>
      </dgm:prSet>
      <dgm:spPr/>
    </dgm:pt>
    <dgm:pt modelId="{4B39532B-2FAE-4FD2-9935-9167F1A24B7C}" type="pres">
      <dgm:prSet presAssocID="{0645FCFF-C6C2-4A36-A254-DF91184AF08B}" presName="rootComposite" presStyleCnt="0"/>
      <dgm:spPr/>
    </dgm:pt>
    <dgm:pt modelId="{281FAB59-8EEA-4C78-94A3-8ECF8D237923}" type="pres">
      <dgm:prSet presAssocID="{0645FCFF-C6C2-4A36-A254-DF91184AF08B}" presName="rootText" presStyleLbl="node3" presStyleIdx="1" presStyleCnt="3" custScaleX="105296" custScaleY="12182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AEED0FA-E72F-4CDE-A8D2-2FC200066C57}" type="pres">
      <dgm:prSet presAssocID="{0645FCFF-C6C2-4A36-A254-DF91184AF08B}" presName="rootConnector" presStyleLbl="node3" presStyleIdx="1" presStyleCnt="3"/>
      <dgm:spPr/>
      <dgm:t>
        <a:bodyPr/>
        <a:lstStyle/>
        <a:p>
          <a:endParaRPr lang="en-US"/>
        </a:p>
      </dgm:t>
    </dgm:pt>
    <dgm:pt modelId="{7E2C0BD0-4D0B-4C5E-9D92-CDAC214AC082}" type="pres">
      <dgm:prSet presAssocID="{0645FCFF-C6C2-4A36-A254-DF91184AF08B}" presName="hierChild4" presStyleCnt="0"/>
      <dgm:spPr/>
    </dgm:pt>
    <dgm:pt modelId="{92AF9C0E-0BAF-478B-8CCD-A6564FC02D5F}" type="pres">
      <dgm:prSet presAssocID="{ED32BD23-EA67-4341-B71A-03557FF65E64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ECABE671-DA8B-4BD6-B3FA-F00E4E1D08FC}" type="pres">
      <dgm:prSet presAssocID="{F9BA758A-F1B4-4FA9-BD69-59958306AF0E}" presName="hierRoot2" presStyleCnt="0">
        <dgm:presLayoutVars>
          <dgm:hierBranch val="init"/>
        </dgm:presLayoutVars>
      </dgm:prSet>
      <dgm:spPr/>
    </dgm:pt>
    <dgm:pt modelId="{3F7FADD2-0B39-4D0E-BEF1-C60F8BD96FC7}" type="pres">
      <dgm:prSet presAssocID="{F9BA758A-F1B4-4FA9-BD69-59958306AF0E}" presName="rootComposite" presStyleCnt="0"/>
      <dgm:spPr/>
    </dgm:pt>
    <dgm:pt modelId="{F113D949-4461-41D5-91D7-E27140787B3D}" type="pres">
      <dgm:prSet presAssocID="{F9BA758A-F1B4-4FA9-BD69-59958306AF0E}" presName="rootText" presStyleLbl="node4" presStyleIdx="0" presStyleCnt="6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927F94B-E70F-49C5-AD9A-DCBDD2452165}" type="pres">
      <dgm:prSet presAssocID="{F9BA758A-F1B4-4FA9-BD69-59958306AF0E}" presName="rootConnector" presStyleLbl="node4" presStyleIdx="0" presStyleCnt="6"/>
      <dgm:spPr/>
      <dgm:t>
        <a:bodyPr/>
        <a:lstStyle/>
        <a:p>
          <a:endParaRPr lang="en-US"/>
        </a:p>
      </dgm:t>
    </dgm:pt>
    <dgm:pt modelId="{3F0FBF13-65ED-47BE-929F-10EC13F12DFB}" type="pres">
      <dgm:prSet presAssocID="{F9BA758A-F1B4-4FA9-BD69-59958306AF0E}" presName="hierChild4" presStyleCnt="0"/>
      <dgm:spPr/>
    </dgm:pt>
    <dgm:pt modelId="{7A73A71F-0C2F-4C2B-85D8-77BE4C7F7015}" type="pres">
      <dgm:prSet presAssocID="{F9BA758A-F1B4-4FA9-BD69-59958306AF0E}" presName="hierChild5" presStyleCnt="0"/>
      <dgm:spPr/>
    </dgm:pt>
    <dgm:pt modelId="{613AA37A-5F0A-42BA-AFEE-493A8E2050F3}" type="pres">
      <dgm:prSet presAssocID="{5D06B0FD-85E7-4BBC-B7D0-79509A0DEFC7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27818029-8027-4A56-9E64-061807006539}" type="pres">
      <dgm:prSet presAssocID="{AC3F7774-B7FA-422D-B067-AD6BEE0324D0}" presName="hierRoot2" presStyleCnt="0">
        <dgm:presLayoutVars>
          <dgm:hierBranch val="init"/>
        </dgm:presLayoutVars>
      </dgm:prSet>
      <dgm:spPr/>
    </dgm:pt>
    <dgm:pt modelId="{97EF7623-4F82-4115-A79B-B57C117C88DE}" type="pres">
      <dgm:prSet presAssocID="{AC3F7774-B7FA-422D-B067-AD6BEE0324D0}" presName="rootComposite" presStyleCnt="0"/>
      <dgm:spPr/>
    </dgm:pt>
    <dgm:pt modelId="{4681A2FD-3082-4509-9BF7-D402F8F21C5B}" type="pres">
      <dgm:prSet presAssocID="{AC3F7774-B7FA-422D-B067-AD6BEE0324D0}" presName="rootText" presStyleLbl="node4" presStyleIdx="1" presStyleCnt="6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753C631-F2FD-4A1C-9990-40587C849338}" type="pres">
      <dgm:prSet presAssocID="{AC3F7774-B7FA-422D-B067-AD6BEE0324D0}" presName="rootConnector" presStyleLbl="node4" presStyleIdx="1" presStyleCnt="6"/>
      <dgm:spPr/>
      <dgm:t>
        <a:bodyPr/>
        <a:lstStyle/>
        <a:p>
          <a:endParaRPr lang="en-US"/>
        </a:p>
      </dgm:t>
    </dgm:pt>
    <dgm:pt modelId="{8F199ACD-3872-4574-83EB-AFCBA5CA2140}" type="pres">
      <dgm:prSet presAssocID="{AC3F7774-B7FA-422D-B067-AD6BEE0324D0}" presName="hierChild4" presStyleCnt="0"/>
      <dgm:spPr/>
    </dgm:pt>
    <dgm:pt modelId="{2E08925E-244A-4968-B8B5-805EE62F38BE}" type="pres">
      <dgm:prSet presAssocID="{AC3F7774-B7FA-422D-B067-AD6BEE0324D0}" presName="hierChild5" presStyleCnt="0"/>
      <dgm:spPr/>
    </dgm:pt>
    <dgm:pt modelId="{A8B5F444-DEB6-4E0B-8541-7B6B2E7E10FD}" type="pres">
      <dgm:prSet presAssocID="{0645FCFF-C6C2-4A36-A254-DF91184AF08B}" presName="hierChild5" presStyleCnt="0"/>
      <dgm:spPr/>
    </dgm:pt>
    <dgm:pt modelId="{BE593799-32E9-405E-96E8-625653A34EEF}" type="pres">
      <dgm:prSet presAssocID="{4D7B2701-4397-4673-A24D-72B4B3ABA41D}" presName="hierChild5" presStyleCnt="0"/>
      <dgm:spPr/>
    </dgm:pt>
    <dgm:pt modelId="{3C4B2B02-3C57-47E6-BAED-C8DB6B1EC85C}" type="pres">
      <dgm:prSet presAssocID="{A70881AD-6167-4707-A440-F71D066DDA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095E06E-BA79-40DB-BE59-2AEE5657BA94}" type="pres">
      <dgm:prSet presAssocID="{5BFFA88B-CA2F-472F-AB29-DD266123FEA1}" presName="hierRoot2" presStyleCnt="0">
        <dgm:presLayoutVars>
          <dgm:hierBranch val="init"/>
        </dgm:presLayoutVars>
      </dgm:prSet>
      <dgm:spPr/>
    </dgm:pt>
    <dgm:pt modelId="{815700E4-E148-4A2D-8DCC-A933BB4195AD}" type="pres">
      <dgm:prSet presAssocID="{5BFFA88B-CA2F-472F-AB29-DD266123FEA1}" presName="rootComposite" presStyleCnt="0"/>
      <dgm:spPr/>
    </dgm:pt>
    <dgm:pt modelId="{68285ADB-0916-4BB8-9173-41927D57BDD0}" type="pres">
      <dgm:prSet presAssocID="{5BFFA88B-CA2F-472F-AB29-DD266123FEA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A444F-E57C-4A4E-95A2-7742F31098A5}" type="pres">
      <dgm:prSet presAssocID="{5BFFA88B-CA2F-472F-AB29-DD266123FEA1}" presName="rootConnector" presStyleLbl="node2" presStyleIdx="2" presStyleCnt="3"/>
      <dgm:spPr/>
      <dgm:t>
        <a:bodyPr/>
        <a:lstStyle/>
        <a:p>
          <a:endParaRPr lang="en-US"/>
        </a:p>
      </dgm:t>
    </dgm:pt>
    <dgm:pt modelId="{A6AFF76B-EB97-493C-8882-54368485523B}" type="pres">
      <dgm:prSet presAssocID="{5BFFA88B-CA2F-472F-AB29-DD266123FEA1}" presName="hierChild4" presStyleCnt="0"/>
      <dgm:spPr/>
    </dgm:pt>
    <dgm:pt modelId="{2F7A82A5-A6FA-4AF8-9ED7-DB42A3F9F757}" type="pres">
      <dgm:prSet presAssocID="{4D9AD1A1-2D06-4FB0-A22B-BF71D43490B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279562D8-10F7-4626-BF0F-707AE58AD0AD}" type="pres">
      <dgm:prSet presAssocID="{95983023-CD3E-46BD-9E74-234B7815ABE5}" presName="hierRoot2" presStyleCnt="0">
        <dgm:presLayoutVars>
          <dgm:hierBranch val="init"/>
        </dgm:presLayoutVars>
      </dgm:prSet>
      <dgm:spPr/>
    </dgm:pt>
    <dgm:pt modelId="{41E33D68-4FBB-43F5-BAAC-402DB5AB7C48}" type="pres">
      <dgm:prSet presAssocID="{95983023-CD3E-46BD-9E74-234B7815ABE5}" presName="rootComposite" presStyleCnt="0"/>
      <dgm:spPr/>
    </dgm:pt>
    <dgm:pt modelId="{1B071423-F9CD-4993-AF09-73E0CFDAD16E}" type="pres">
      <dgm:prSet presAssocID="{95983023-CD3E-46BD-9E74-234B7815ABE5}" presName="rootText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59510B7-19B1-4BC9-841F-ECC1308FF1C2}" type="pres">
      <dgm:prSet presAssocID="{95983023-CD3E-46BD-9E74-234B7815ABE5}" presName="rootConnector" presStyleLbl="node3" presStyleIdx="2" presStyleCnt="3"/>
      <dgm:spPr/>
      <dgm:t>
        <a:bodyPr/>
        <a:lstStyle/>
        <a:p>
          <a:endParaRPr lang="en-US"/>
        </a:p>
      </dgm:t>
    </dgm:pt>
    <dgm:pt modelId="{10C33E3F-4E4B-4561-A3B0-D1B15C8447B1}" type="pres">
      <dgm:prSet presAssocID="{95983023-CD3E-46BD-9E74-234B7815ABE5}" presName="hierChild4" presStyleCnt="0"/>
      <dgm:spPr/>
    </dgm:pt>
    <dgm:pt modelId="{5610E5EE-8968-4DFF-8CAD-E2A8FBE2E7CB}" type="pres">
      <dgm:prSet presAssocID="{69980FB3-4775-4FFE-80FB-D12659880C88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797A34E8-D8C4-4142-82C6-EEF9903C82E4}" type="pres">
      <dgm:prSet presAssocID="{3B9B48CD-25B8-4146-B5A3-28FD14DBF6F5}" presName="hierRoot2" presStyleCnt="0">
        <dgm:presLayoutVars>
          <dgm:hierBranch val="init"/>
        </dgm:presLayoutVars>
      </dgm:prSet>
      <dgm:spPr/>
    </dgm:pt>
    <dgm:pt modelId="{3774289E-2418-4410-A553-2C5BFE60BB3A}" type="pres">
      <dgm:prSet presAssocID="{3B9B48CD-25B8-4146-B5A3-28FD14DBF6F5}" presName="rootComposite" presStyleCnt="0"/>
      <dgm:spPr/>
    </dgm:pt>
    <dgm:pt modelId="{34373D6E-2303-4075-A162-C068B1E16336}" type="pres">
      <dgm:prSet presAssocID="{3B9B48CD-25B8-4146-B5A3-28FD14DBF6F5}" presName="rootText" presStyleLbl="node4" presStyleIdx="2" presStyleCnt="6" custScaleY="15613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490B52D-87E6-44C6-9B16-25462AC20BFE}" type="pres">
      <dgm:prSet presAssocID="{3B9B48CD-25B8-4146-B5A3-28FD14DBF6F5}" presName="rootConnector" presStyleLbl="node4" presStyleIdx="2" presStyleCnt="6"/>
      <dgm:spPr/>
      <dgm:t>
        <a:bodyPr/>
        <a:lstStyle/>
        <a:p>
          <a:endParaRPr lang="en-US"/>
        </a:p>
      </dgm:t>
    </dgm:pt>
    <dgm:pt modelId="{7E0CD8E1-2449-4D72-97AA-DB46013CCC56}" type="pres">
      <dgm:prSet presAssocID="{3B9B48CD-25B8-4146-B5A3-28FD14DBF6F5}" presName="hierChild4" presStyleCnt="0"/>
      <dgm:spPr/>
    </dgm:pt>
    <dgm:pt modelId="{1508678C-1B24-4B9B-97E8-7297FA84A1C8}" type="pres">
      <dgm:prSet presAssocID="{3B9B48CD-25B8-4146-B5A3-28FD14DBF6F5}" presName="hierChild5" presStyleCnt="0"/>
      <dgm:spPr/>
    </dgm:pt>
    <dgm:pt modelId="{3373F50F-91B4-414C-BDC1-1F168A8A81E1}" type="pres">
      <dgm:prSet presAssocID="{3AF63172-2D3F-4DD2-B66B-170E088CDA3F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5FFBB7C0-4C70-48ED-8191-D19FF1948B53}" type="pres">
      <dgm:prSet presAssocID="{DE05E936-566B-4B62-A661-4128EFF1213F}" presName="hierRoot2" presStyleCnt="0">
        <dgm:presLayoutVars>
          <dgm:hierBranch val="init"/>
        </dgm:presLayoutVars>
      </dgm:prSet>
      <dgm:spPr/>
    </dgm:pt>
    <dgm:pt modelId="{57ADE01D-0807-4788-904C-4C0C5179A20C}" type="pres">
      <dgm:prSet presAssocID="{DE05E936-566B-4B62-A661-4128EFF1213F}" presName="rootComposite" presStyleCnt="0"/>
      <dgm:spPr/>
    </dgm:pt>
    <dgm:pt modelId="{B5AE05A0-9A33-4209-8B42-BB1F1D14DE46}" type="pres">
      <dgm:prSet presAssocID="{DE05E936-566B-4B62-A661-4128EFF1213F}" presName="rootText" presStyleLbl="node4" presStyleIdx="3" presStyleCnt="6" custLinFactY="-200000" custLinFactNeighborX="56248" custLinFactNeighborY="-201716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B1CD582-8444-4835-8010-584144953478}" type="pres">
      <dgm:prSet presAssocID="{DE05E936-566B-4B62-A661-4128EFF1213F}" presName="rootConnector" presStyleLbl="node4" presStyleIdx="3" presStyleCnt="6"/>
      <dgm:spPr/>
      <dgm:t>
        <a:bodyPr/>
        <a:lstStyle/>
        <a:p>
          <a:endParaRPr lang="en-US"/>
        </a:p>
      </dgm:t>
    </dgm:pt>
    <dgm:pt modelId="{1575092A-1601-4BDC-9E4C-78E70CEBE9FF}" type="pres">
      <dgm:prSet presAssocID="{DE05E936-566B-4B62-A661-4128EFF1213F}" presName="hierChild4" presStyleCnt="0"/>
      <dgm:spPr/>
    </dgm:pt>
    <dgm:pt modelId="{D2A2FD9C-9AC5-49C9-BB13-E9BA8EDD9883}" type="pres">
      <dgm:prSet presAssocID="{881662EE-FC13-44FB-A8FA-1E8123989215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5D23861B-7894-463C-89C0-3378BB415FA7}" type="pres">
      <dgm:prSet presAssocID="{01D2FB1F-C26C-470C-8364-BAD5006C5D48}" presName="hierRoot2" presStyleCnt="0">
        <dgm:presLayoutVars>
          <dgm:hierBranch val="init"/>
        </dgm:presLayoutVars>
      </dgm:prSet>
      <dgm:spPr/>
    </dgm:pt>
    <dgm:pt modelId="{A19887E5-D3FB-4D9A-849F-E470ACF4C913}" type="pres">
      <dgm:prSet presAssocID="{01D2FB1F-C26C-470C-8364-BAD5006C5D48}" presName="rootComposite" presStyleCnt="0"/>
      <dgm:spPr/>
    </dgm:pt>
    <dgm:pt modelId="{45632396-BF0A-41E9-990C-74AA38888DAC}" type="pres">
      <dgm:prSet presAssocID="{01D2FB1F-C26C-470C-8364-BAD5006C5D48}" presName="rootText" presStyleLbl="node4" presStyleIdx="4" presStyleCnt="6" custLinFactX="-41262" custLinFactY="-55827" custLinFactNeighborX="-100000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60A8A74-CB08-45D5-9674-B228A44541CC}" type="pres">
      <dgm:prSet presAssocID="{01D2FB1F-C26C-470C-8364-BAD5006C5D48}" presName="rootConnector" presStyleLbl="node4" presStyleIdx="4" presStyleCnt="6"/>
      <dgm:spPr/>
      <dgm:t>
        <a:bodyPr/>
        <a:lstStyle/>
        <a:p>
          <a:endParaRPr lang="en-US"/>
        </a:p>
      </dgm:t>
    </dgm:pt>
    <dgm:pt modelId="{8F7D0202-111D-4FB7-AF48-D43DAA7DAAFD}" type="pres">
      <dgm:prSet presAssocID="{01D2FB1F-C26C-470C-8364-BAD5006C5D48}" presName="hierChild4" presStyleCnt="0"/>
      <dgm:spPr/>
    </dgm:pt>
    <dgm:pt modelId="{B2E138C8-1C68-4B7E-B19A-5850B2C2158A}" type="pres">
      <dgm:prSet presAssocID="{3A206381-3B8E-42EC-B776-8959C81CA919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E23C3100-8AA5-437D-B192-F77C5F94151A}" type="pres">
      <dgm:prSet presAssocID="{430BE57D-0CB6-49FE-A13E-76BA40FD25E2}" presName="hierRoot2" presStyleCnt="0">
        <dgm:presLayoutVars>
          <dgm:hierBranch val="init"/>
        </dgm:presLayoutVars>
      </dgm:prSet>
      <dgm:spPr/>
    </dgm:pt>
    <dgm:pt modelId="{1ADCB474-875D-4434-948F-986C5941DF19}" type="pres">
      <dgm:prSet presAssocID="{430BE57D-0CB6-49FE-A13E-76BA40FD25E2}" presName="rootComposite" presStyleCnt="0"/>
      <dgm:spPr/>
    </dgm:pt>
    <dgm:pt modelId="{EB2B7C63-BCAD-41C8-868E-DA6EA7CCB78F}" type="pres">
      <dgm:prSet presAssocID="{430BE57D-0CB6-49FE-A13E-76BA40FD25E2}" presName="rootText" presStyleLbl="node4" presStyleIdx="5" presStyleCnt="6" custLinFactX="-21785" custLinFactNeighborX="-100000" custLinFactNeighborY="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5A13148-9EDE-4A24-973B-5368E8193018}" type="pres">
      <dgm:prSet presAssocID="{430BE57D-0CB6-49FE-A13E-76BA40FD25E2}" presName="rootConnector" presStyleLbl="node4" presStyleIdx="5" presStyleCnt="6"/>
      <dgm:spPr/>
      <dgm:t>
        <a:bodyPr/>
        <a:lstStyle/>
        <a:p>
          <a:endParaRPr lang="en-US"/>
        </a:p>
      </dgm:t>
    </dgm:pt>
    <dgm:pt modelId="{5FB03D33-0543-45A9-8A3C-4F875B78239E}" type="pres">
      <dgm:prSet presAssocID="{430BE57D-0CB6-49FE-A13E-76BA40FD25E2}" presName="hierChild4" presStyleCnt="0"/>
      <dgm:spPr/>
    </dgm:pt>
    <dgm:pt modelId="{B179E523-FB47-4D9F-84C5-8B76EBA9D8C6}" type="pres">
      <dgm:prSet presAssocID="{430BE57D-0CB6-49FE-A13E-76BA40FD25E2}" presName="hierChild5" presStyleCnt="0"/>
      <dgm:spPr/>
    </dgm:pt>
    <dgm:pt modelId="{DBBA0AF5-676F-4E9C-862F-1C6DAFC37B1A}" type="pres">
      <dgm:prSet presAssocID="{01D2FB1F-C26C-470C-8364-BAD5006C5D48}" presName="hierChild5" presStyleCnt="0"/>
      <dgm:spPr/>
    </dgm:pt>
    <dgm:pt modelId="{1E0B4EF7-E344-4613-81CF-208FB2764559}" type="pres">
      <dgm:prSet presAssocID="{69A8BC6E-568B-4ECA-BC5A-64306478EAAF}" presName="Name111" presStyleLbl="parChTrans1D4" presStyleIdx="6" presStyleCnt="13"/>
      <dgm:spPr/>
      <dgm:t>
        <a:bodyPr/>
        <a:lstStyle/>
        <a:p>
          <a:endParaRPr lang="en-US"/>
        </a:p>
      </dgm:t>
    </dgm:pt>
    <dgm:pt modelId="{11B8F7A8-850B-4F6A-9502-F3EA9A915591}" type="pres">
      <dgm:prSet presAssocID="{F74CEE41-C7E9-401D-ABDF-8924C2CF8860}" presName="hierRoot3" presStyleCnt="0">
        <dgm:presLayoutVars>
          <dgm:hierBranch val="init"/>
        </dgm:presLayoutVars>
      </dgm:prSet>
      <dgm:spPr/>
    </dgm:pt>
    <dgm:pt modelId="{2FDCC635-BBE8-42F1-ACFF-D7CD56CD4065}" type="pres">
      <dgm:prSet presAssocID="{F74CEE41-C7E9-401D-ABDF-8924C2CF8860}" presName="rootComposite3" presStyleCnt="0"/>
      <dgm:spPr/>
    </dgm:pt>
    <dgm:pt modelId="{1656EAE9-6CDC-4132-8FAD-1BAB200C323C}" type="pres">
      <dgm:prSet presAssocID="{F74CEE41-C7E9-401D-ABDF-8924C2CF8860}" presName="rootText3" presStyleLbl="asst4" presStyleIdx="0" presStyleCnt="7" custLinFactY="-38046" custLinFactNeighborX="-838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CBDCA42-031F-4BAF-A028-9916CC341709}" type="pres">
      <dgm:prSet presAssocID="{F74CEE41-C7E9-401D-ABDF-8924C2CF8860}" presName="rootConnector3" presStyleLbl="asst4" presStyleIdx="0" presStyleCnt="7"/>
      <dgm:spPr/>
      <dgm:t>
        <a:bodyPr/>
        <a:lstStyle/>
        <a:p>
          <a:endParaRPr lang="en-US"/>
        </a:p>
      </dgm:t>
    </dgm:pt>
    <dgm:pt modelId="{131B37E6-01F6-4354-A4C6-28BAE1DB80A7}" type="pres">
      <dgm:prSet presAssocID="{F74CEE41-C7E9-401D-ABDF-8924C2CF8860}" presName="hierChild6" presStyleCnt="0"/>
      <dgm:spPr/>
    </dgm:pt>
    <dgm:pt modelId="{A194FCB8-D02E-4710-BB65-D559F7F28840}" type="pres">
      <dgm:prSet presAssocID="{F74CEE41-C7E9-401D-ABDF-8924C2CF8860}" presName="hierChild7" presStyleCnt="0"/>
      <dgm:spPr/>
    </dgm:pt>
    <dgm:pt modelId="{88760AED-00E8-4640-8CE7-884EA9FF9E73}" type="pres">
      <dgm:prSet presAssocID="{F2C6F42C-C820-424E-B59C-B5823595F056}" presName="Name111" presStyleLbl="parChTrans1D4" presStyleIdx="7" presStyleCnt="13"/>
      <dgm:spPr/>
      <dgm:t>
        <a:bodyPr/>
        <a:lstStyle/>
        <a:p>
          <a:endParaRPr lang="en-US"/>
        </a:p>
      </dgm:t>
    </dgm:pt>
    <dgm:pt modelId="{232032CA-7B7F-480D-889F-7A1E9C7B6A9E}" type="pres">
      <dgm:prSet presAssocID="{12942074-3B44-4B43-900D-7819C24A6846}" presName="hierRoot3" presStyleCnt="0">
        <dgm:presLayoutVars>
          <dgm:hierBranch val="init"/>
        </dgm:presLayoutVars>
      </dgm:prSet>
      <dgm:spPr/>
    </dgm:pt>
    <dgm:pt modelId="{934D429E-00AC-43A4-AD91-756D4796779B}" type="pres">
      <dgm:prSet presAssocID="{12942074-3B44-4B43-900D-7819C24A6846}" presName="rootComposite3" presStyleCnt="0"/>
      <dgm:spPr/>
    </dgm:pt>
    <dgm:pt modelId="{9FC200AC-6455-446F-8287-2F60EE60AC98}" type="pres">
      <dgm:prSet presAssocID="{12942074-3B44-4B43-900D-7819C24A6846}" presName="rootText3" presStyleLbl="asst4" presStyleIdx="1" presStyleCnt="7" custLinFactX="-23705" custLinFactNeighborX="-100000" custLinFactNeighborY="191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6C1729E-507E-4671-8C3A-5A019F8DB272}" type="pres">
      <dgm:prSet presAssocID="{12942074-3B44-4B43-900D-7819C24A6846}" presName="rootConnector3" presStyleLbl="asst4" presStyleIdx="1" presStyleCnt="7"/>
      <dgm:spPr/>
      <dgm:t>
        <a:bodyPr/>
        <a:lstStyle/>
        <a:p>
          <a:endParaRPr lang="en-US"/>
        </a:p>
      </dgm:t>
    </dgm:pt>
    <dgm:pt modelId="{E902367B-4449-445D-816B-4035E618BE8F}" type="pres">
      <dgm:prSet presAssocID="{12942074-3B44-4B43-900D-7819C24A6846}" presName="hierChild6" presStyleCnt="0"/>
      <dgm:spPr/>
    </dgm:pt>
    <dgm:pt modelId="{1EC01CA8-C205-4F2A-854F-6ECB6E8C4787}" type="pres">
      <dgm:prSet presAssocID="{12942074-3B44-4B43-900D-7819C24A6846}" presName="hierChild7" presStyleCnt="0"/>
      <dgm:spPr/>
    </dgm:pt>
    <dgm:pt modelId="{815FD5DA-042E-45E8-B89E-054B8303DB37}" type="pres">
      <dgm:prSet presAssocID="{68C0DEB6-428C-4096-9BB8-88433095CACA}" presName="Name111" presStyleLbl="parChTrans1D4" presStyleIdx="8" presStyleCnt="13"/>
      <dgm:spPr/>
      <dgm:t>
        <a:bodyPr/>
        <a:lstStyle/>
        <a:p>
          <a:endParaRPr lang="en-US"/>
        </a:p>
      </dgm:t>
    </dgm:pt>
    <dgm:pt modelId="{BFF55750-0569-4DED-AA29-6246380B8159}" type="pres">
      <dgm:prSet presAssocID="{AB6FC2C9-6836-448A-938E-291FC06D61ED}" presName="hierRoot3" presStyleCnt="0">
        <dgm:presLayoutVars>
          <dgm:hierBranch val="init"/>
        </dgm:presLayoutVars>
      </dgm:prSet>
      <dgm:spPr/>
    </dgm:pt>
    <dgm:pt modelId="{9C0829EC-0E90-4325-BB19-95BADD93346A}" type="pres">
      <dgm:prSet presAssocID="{AB6FC2C9-6836-448A-938E-291FC06D61ED}" presName="rootComposite3" presStyleCnt="0"/>
      <dgm:spPr/>
    </dgm:pt>
    <dgm:pt modelId="{AD0A1086-8C54-49CA-A952-DCD8C6EAEBA5}" type="pres">
      <dgm:prSet presAssocID="{AB6FC2C9-6836-448A-938E-291FC06D61ED}" presName="rootText3" presStyleLbl="asst4" presStyleIdx="2" presStyleCnt="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7AA029C-61EB-4E0A-9385-23EDD2057C53}" type="pres">
      <dgm:prSet presAssocID="{AB6FC2C9-6836-448A-938E-291FC06D61ED}" presName="rootConnector3" presStyleLbl="asst4" presStyleIdx="2" presStyleCnt="7"/>
      <dgm:spPr/>
      <dgm:t>
        <a:bodyPr/>
        <a:lstStyle/>
        <a:p>
          <a:endParaRPr lang="en-US"/>
        </a:p>
      </dgm:t>
    </dgm:pt>
    <dgm:pt modelId="{8FCE02A7-F94A-4C6D-A4BA-2FFA0F8499A5}" type="pres">
      <dgm:prSet presAssocID="{AB6FC2C9-6836-448A-938E-291FC06D61ED}" presName="hierChild6" presStyleCnt="0"/>
      <dgm:spPr/>
    </dgm:pt>
    <dgm:pt modelId="{1D797F35-3623-4817-AF8A-AACAAD030A6E}" type="pres">
      <dgm:prSet presAssocID="{AB6FC2C9-6836-448A-938E-291FC06D61ED}" presName="hierChild7" presStyleCnt="0"/>
      <dgm:spPr/>
    </dgm:pt>
    <dgm:pt modelId="{BE40C42B-3414-4693-A54C-6E208A867187}" type="pres">
      <dgm:prSet presAssocID="{DE05E936-566B-4B62-A661-4128EFF1213F}" presName="hierChild5" presStyleCnt="0"/>
      <dgm:spPr/>
    </dgm:pt>
    <dgm:pt modelId="{9756D7CE-E626-43CF-B445-93282707A935}" type="pres">
      <dgm:prSet presAssocID="{D3A88DBD-BD55-4CA0-BD8B-2F7795A73F73}" presName="Name111" presStyleLbl="parChTrans1D4" presStyleIdx="9" presStyleCnt="13"/>
      <dgm:spPr/>
      <dgm:t>
        <a:bodyPr/>
        <a:lstStyle/>
        <a:p>
          <a:endParaRPr lang="en-US"/>
        </a:p>
      </dgm:t>
    </dgm:pt>
    <dgm:pt modelId="{44D5C9CC-2EC7-4C1D-B65F-3C5FFE80C34E}" type="pres">
      <dgm:prSet presAssocID="{205BF646-FE4B-40B8-99D3-9CC2CAFFA638}" presName="hierRoot3" presStyleCnt="0">
        <dgm:presLayoutVars>
          <dgm:hierBranch val="init"/>
        </dgm:presLayoutVars>
      </dgm:prSet>
      <dgm:spPr/>
    </dgm:pt>
    <dgm:pt modelId="{FFDD9646-FBA1-4119-B7ED-187A41863926}" type="pres">
      <dgm:prSet presAssocID="{205BF646-FE4B-40B8-99D3-9CC2CAFFA638}" presName="rootComposite3" presStyleCnt="0"/>
      <dgm:spPr/>
    </dgm:pt>
    <dgm:pt modelId="{8CC83991-8465-450B-B23A-8D94A63C9DD0}" type="pres">
      <dgm:prSet presAssocID="{205BF646-FE4B-40B8-99D3-9CC2CAFFA638}" presName="rootText3" presStyleLbl="asst4" presStyleIdx="3" presStyleCnt="7" custLinFactX="72717" custLinFactY="-200000" custLinFactNeighborX="100000" custLinFactNeighborY="-2208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BA753A3-4334-46E3-A0FD-E459EAF6A37B}" type="pres">
      <dgm:prSet presAssocID="{205BF646-FE4B-40B8-99D3-9CC2CAFFA638}" presName="rootConnector3" presStyleLbl="asst4" presStyleIdx="3" presStyleCnt="7"/>
      <dgm:spPr/>
      <dgm:t>
        <a:bodyPr/>
        <a:lstStyle/>
        <a:p>
          <a:endParaRPr lang="en-US"/>
        </a:p>
      </dgm:t>
    </dgm:pt>
    <dgm:pt modelId="{DF56D3B4-73DF-4C07-9AD9-AD13D583F0D7}" type="pres">
      <dgm:prSet presAssocID="{205BF646-FE4B-40B8-99D3-9CC2CAFFA638}" presName="hierChild6" presStyleCnt="0"/>
      <dgm:spPr/>
    </dgm:pt>
    <dgm:pt modelId="{0005AFC5-356D-4D6E-8DE4-2E3B82CA19F5}" type="pres">
      <dgm:prSet presAssocID="{205BF646-FE4B-40B8-99D3-9CC2CAFFA638}" presName="hierChild7" presStyleCnt="0"/>
      <dgm:spPr/>
    </dgm:pt>
    <dgm:pt modelId="{86FF82FD-B6E8-4727-A25B-00B536B17893}" type="pres">
      <dgm:prSet presAssocID="{0FF3332B-7885-4947-9ACC-7341822A5484}" presName="Name111" presStyleLbl="parChTrans1D4" presStyleIdx="10" presStyleCnt="13"/>
      <dgm:spPr/>
      <dgm:t>
        <a:bodyPr/>
        <a:lstStyle/>
        <a:p>
          <a:endParaRPr lang="en-US"/>
        </a:p>
      </dgm:t>
    </dgm:pt>
    <dgm:pt modelId="{A1AB2477-AC12-450B-9034-99588B63BC15}" type="pres">
      <dgm:prSet presAssocID="{51F89BEE-EAC8-4DDC-9036-B9E9DAE44627}" presName="hierRoot3" presStyleCnt="0">
        <dgm:presLayoutVars>
          <dgm:hierBranch val="init"/>
        </dgm:presLayoutVars>
      </dgm:prSet>
      <dgm:spPr/>
    </dgm:pt>
    <dgm:pt modelId="{872FDD89-8FE2-4B7D-844A-C82BFD07B42A}" type="pres">
      <dgm:prSet presAssocID="{51F89BEE-EAC8-4DDC-9036-B9E9DAE44627}" presName="rootComposite3" presStyleCnt="0"/>
      <dgm:spPr/>
    </dgm:pt>
    <dgm:pt modelId="{98614D45-2613-4E1F-9409-3051F159A67F}" type="pres">
      <dgm:prSet presAssocID="{51F89BEE-EAC8-4DDC-9036-B9E9DAE44627}" presName="rootText3" presStyleLbl="asst4" presStyleIdx="4" presStyleCnt="7" custLinFactY="-105237" custLinFactNeighborX="52129" custLinFactNeighborY="-2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D6A751F-395C-4BEB-B3BF-8844098A2979}" type="pres">
      <dgm:prSet presAssocID="{51F89BEE-EAC8-4DDC-9036-B9E9DAE44627}" presName="rootConnector3" presStyleLbl="asst4" presStyleIdx="4" presStyleCnt="7"/>
      <dgm:spPr/>
      <dgm:t>
        <a:bodyPr/>
        <a:lstStyle/>
        <a:p>
          <a:endParaRPr lang="en-US"/>
        </a:p>
      </dgm:t>
    </dgm:pt>
    <dgm:pt modelId="{DEC76FB1-9AED-43F5-B335-4AC00AC62696}" type="pres">
      <dgm:prSet presAssocID="{51F89BEE-EAC8-4DDC-9036-B9E9DAE44627}" presName="hierChild6" presStyleCnt="0"/>
      <dgm:spPr/>
    </dgm:pt>
    <dgm:pt modelId="{AF4C1121-A24F-4E2F-985A-749CDB80A031}" type="pres">
      <dgm:prSet presAssocID="{51F89BEE-EAC8-4DDC-9036-B9E9DAE44627}" presName="hierChild7" presStyleCnt="0"/>
      <dgm:spPr/>
    </dgm:pt>
    <dgm:pt modelId="{B92690D7-1F36-4B85-981C-994195ADEFC4}" type="pres">
      <dgm:prSet presAssocID="{99388C95-59EE-411C-A0AA-F6310FFB7ECC}" presName="Name111" presStyleLbl="parChTrans1D4" presStyleIdx="11" presStyleCnt="13"/>
      <dgm:spPr/>
      <dgm:t>
        <a:bodyPr/>
        <a:lstStyle/>
        <a:p>
          <a:endParaRPr lang="en-US"/>
        </a:p>
      </dgm:t>
    </dgm:pt>
    <dgm:pt modelId="{F8E49C24-891E-4F3A-8094-8AD98401EB2E}" type="pres">
      <dgm:prSet presAssocID="{A1308F4E-8DD4-46A8-8CD3-BA15AB2340D8}" presName="hierRoot3" presStyleCnt="0">
        <dgm:presLayoutVars>
          <dgm:hierBranch val="init"/>
        </dgm:presLayoutVars>
      </dgm:prSet>
      <dgm:spPr/>
    </dgm:pt>
    <dgm:pt modelId="{4CD6F7B5-AAC6-48DC-A5B1-8F3107D3CB6D}" type="pres">
      <dgm:prSet presAssocID="{A1308F4E-8DD4-46A8-8CD3-BA15AB2340D8}" presName="rootComposite3" presStyleCnt="0"/>
      <dgm:spPr/>
    </dgm:pt>
    <dgm:pt modelId="{6519936A-3700-4DB3-8879-F472DF6DB72E}" type="pres">
      <dgm:prSet presAssocID="{A1308F4E-8DD4-46A8-8CD3-BA15AB2340D8}" presName="rootText3" presStyleLbl="asst4" presStyleIdx="5" presStyleCnt="7" custLinFactX="73528" custLinFactY="-126616" custLinFactNeighborX="100000" custLinFactNeighborY="-2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6687559-9672-4AC5-BCFD-735E3E6A6957}" type="pres">
      <dgm:prSet presAssocID="{A1308F4E-8DD4-46A8-8CD3-BA15AB2340D8}" presName="rootConnector3" presStyleLbl="asst4" presStyleIdx="5" presStyleCnt="7"/>
      <dgm:spPr/>
      <dgm:t>
        <a:bodyPr/>
        <a:lstStyle/>
        <a:p>
          <a:endParaRPr lang="en-US"/>
        </a:p>
      </dgm:t>
    </dgm:pt>
    <dgm:pt modelId="{86FECE0A-E69C-4963-A2DF-C02EB4AAD316}" type="pres">
      <dgm:prSet presAssocID="{A1308F4E-8DD4-46A8-8CD3-BA15AB2340D8}" presName="hierChild6" presStyleCnt="0"/>
      <dgm:spPr/>
    </dgm:pt>
    <dgm:pt modelId="{8BC1A8B3-3EFB-4052-A173-6F846D026B57}" type="pres">
      <dgm:prSet presAssocID="{A1308F4E-8DD4-46A8-8CD3-BA15AB2340D8}" presName="hierChild7" presStyleCnt="0"/>
      <dgm:spPr/>
    </dgm:pt>
    <dgm:pt modelId="{5AB5F370-2ED8-4401-9E21-8556F2F98F9F}" type="pres">
      <dgm:prSet presAssocID="{33C04873-0713-4A50-9908-4E22142151DB}" presName="Name111" presStyleLbl="parChTrans1D4" presStyleIdx="12" presStyleCnt="13"/>
      <dgm:spPr/>
      <dgm:t>
        <a:bodyPr/>
        <a:lstStyle/>
        <a:p>
          <a:endParaRPr lang="en-US"/>
        </a:p>
      </dgm:t>
    </dgm:pt>
    <dgm:pt modelId="{540ED2A0-5C6A-48B6-BD87-F73D0B241B7E}" type="pres">
      <dgm:prSet presAssocID="{AC3A217D-8CBC-447C-A37C-68A1A2CDD18A}" presName="hierRoot3" presStyleCnt="0">
        <dgm:presLayoutVars>
          <dgm:hierBranch val="init"/>
        </dgm:presLayoutVars>
      </dgm:prSet>
      <dgm:spPr/>
    </dgm:pt>
    <dgm:pt modelId="{BA41C98D-D30A-4ED3-8D3F-17A5C3AE8E65}" type="pres">
      <dgm:prSet presAssocID="{AC3A217D-8CBC-447C-A37C-68A1A2CDD18A}" presName="rootComposite3" presStyleCnt="0"/>
      <dgm:spPr/>
    </dgm:pt>
    <dgm:pt modelId="{589D565A-6F13-4CB2-B96A-2C42B689618A}" type="pres">
      <dgm:prSet presAssocID="{AC3A217D-8CBC-447C-A37C-68A1A2CDD18A}" presName="rootText3" presStyleLbl="asst4" presStyleIdx="6" presStyleCnt="7" custLinFactY="-100000" custLinFactNeighborX="52428" custLinFactNeighborY="-10675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7CA0AD3-5365-4384-A4CB-56F1F1543DDB}" type="pres">
      <dgm:prSet presAssocID="{AC3A217D-8CBC-447C-A37C-68A1A2CDD18A}" presName="rootConnector3" presStyleLbl="asst4" presStyleIdx="6" presStyleCnt="7"/>
      <dgm:spPr/>
      <dgm:t>
        <a:bodyPr/>
        <a:lstStyle/>
        <a:p>
          <a:endParaRPr lang="en-US"/>
        </a:p>
      </dgm:t>
    </dgm:pt>
    <dgm:pt modelId="{B53ABAEE-B028-4CC6-9A41-E7D93FF5B96C}" type="pres">
      <dgm:prSet presAssocID="{AC3A217D-8CBC-447C-A37C-68A1A2CDD18A}" presName="hierChild6" presStyleCnt="0"/>
      <dgm:spPr/>
    </dgm:pt>
    <dgm:pt modelId="{EFBE16D4-5B9F-4DA5-80EB-2F057A4C7840}" type="pres">
      <dgm:prSet presAssocID="{AC3A217D-8CBC-447C-A37C-68A1A2CDD18A}" presName="hierChild7" presStyleCnt="0"/>
      <dgm:spPr/>
    </dgm:pt>
    <dgm:pt modelId="{EF137523-E885-46E0-BB66-CAEBBBF83C83}" type="pres">
      <dgm:prSet presAssocID="{95983023-CD3E-46BD-9E74-234B7815ABE5}" presName="hierChild5" presStyleCnt="0"/>
      <dgm:spPr/>
    </dgm:pt>
    <dgm:pt modelId="{0750B80C-4EE6-47ED-85D1-FA415CFA82A6}" type="pres">
      <dgm:prSet presAssocID="{5BFFA88B-CA2F-472F-AB29-DD266123FEA1}" presName="hierChild5" presStyleCnt="0"/>
      <dgm:spPr/>
    </dgm:pt>
    <dgm:pt modelId="{62772D42-DC44-48D6-8060-B3AEFABC5530}" type="pres">
      <dgm:prSet presAssocID="{65F491EB-F190-4DD6-9309-B934F004D913}" presName="hierChild3" presStyleCnt="0"/>
      <dgm:spPr/>
    </dgm:pt>
  </dgm:ptLst>
  <dgm:cxnLst>
    <dgm:cxn modelId="{DA9F8C66-AA89-4C1A-A325-29C2D18B661C}" type="presOf" srcId="{ED32BD23-EA67-4341-B71A-03557FF65E64}" destId="{92AF9C0E-0BAF-478B-8CCD-A6564FC02D5F}" srcOrd="0" destOrd="0" presId="urn:microsoft.com/office/officeart/2005/8/layout/orgChart1"/>
    <dgm:cxn modelId="{2B4DB0CE-FB48-48E7-8ED6-CED4D4B5E1A0}" type="presOf" srcId="{205BF646-FE4B-40B8-99D3-9CC2CAFFA638}" destId="{8CC83991-8465-450B-B23A-8D94A63C9DD0}" srcOrd="0" destOrd="0" presId="urn:microsoft.com/office/officeart/2005/8/layout/orgChart1"/>
    <dgm:cxn modelId="{4DE9FDF6-00E5-44EC-8944-FBABF6C3C79F}" srcId="{01D2FB1F-C26C-470C-8364-BAD5006C5D48}" destId="{F74CEE41-C7E9-401D-ABDF-8924C2CF8860}" srcOrd="0" destOrd="0" parTransId="{69A8BC6E-568B-4ECA-BC5A-64306478EAAF}" sibTransId="{1393915A-BD62-4FAF-A12B-5D0F20B89ACA}"/>
    <dgm:cxn modelId="{CC77A1AE-4BEC-4269-9CFE-FBC0975F78EE}" type="presOf" srcId="{5D06B0FD-85E7-4BBC-B7D0-79509A0DEFC7}" destId="{613AA37A-5F0A-42BA-AFEE-493A8E2050F3}" srcOrd="0" destOrd="0" presId="urn:microsoft.com/office/officeart/2005/8/layout/orgChart1"/>
    <dgm:cxn modelId="{0F4FE797-32F6-4A95-A711-E281919B810A}" type="presOf" srcId="{69980FB3-4775-4FFE-80FB-D12659880C88}" destId="{5610E5EE-8968-4DFF-8CAD-E2A8FBE2E7CB}" srcOrd="0" destOrd="0" presId="urn:microsoft.com/office/officeart/2005/8/layout/orgChart1"/>
    <dgm:cxn modelId="{FFA15E2B-B608-4CC5-AC41-F6E1EAE622DC}" type="presOf" srcId="{205BF646-FE4B-40B8-99D3-9CC2CAFFA638}" destId="{ABA753A3-4334-46E3-A0FD-E459EAF6A37B}" srcOrd="1" destOrd="0" presId="urn:microsoft.com/office/officeart/2005/8/layout/orgChart1"/>
    <dgm:cxn modelId="{118421EE-CDA9-4030-A159-D297FE7F1A0F}" srcId="{95983023-CD3E-46BD-9E74-234B7815ABE5}" destId="{DE05E936-566B-4B62-A661-4128EFF1213F}" srcOrd="1" destOrd="0" parTransId="{3AF63172-2D3F-4DD2-B66B-170E088CDA3F}" sibTransId="{82CB7C76-321A-4694-9BD1-808670DB6513}"/>
    <dgm:cxn modelId="{F4946CC7-877D-48B4-AAD0-0B5B62FFC2C7}" type="presOf" srcId="{51F89BEE-EAC8-4DDC-9036-B9E9DAE44627}" destId="{7D6A751F-395C-4BEB-B3BF-8844098A2979}" srcOrd="1" destOrd="0" presId="urn:microsoft.com/office/officeart/2005/8/layout/orgChart1"/>
    <dgm:cxn modelId="{8DB2D00B-CB04-465C-B5D1-4A4E1492AA1B}" type="presOf" srcId="{E1298879-E75F-4893-8D28-7BE6509273A9}" destId="{53A40E14-16F0-4AE5-8C34-DCE4EC7EDF2E}" srcOrd="0" destOrd="0" presId="urn:microsoft.com/office/officeart/2005/8/layout/orgChart1"/>
    <dgm:cxn modelId="{D93A515D-CE8D-4F3E-A495-E98B8D1FA4ED}" type="presOf" srcId="{DAAD8368-66D2-4E96-9127-2081623AD59F}" destId="{DD1FABC0-7C44-44A8-8587-23FBF0E135FF}" srcOrd="0" destOrd="0" presId="urn:microsoft.com/office/officeart/2005/8/layout/orgChart1"/>
    <dgm:cxn modelId="{80FB40A0-A709-430B-8F1E-6FCDEF18A860}" srcId="{5BFFA88B-CA2F-472F-AB29-DD266123FEA1}" destId="{95983023-CD3E-46BD-9E74-234B7815ABE5}" srcOrd="0" destOrd="0" parTransId="{4D9AD1A1-2D06-4FB0-A22B-BF71D43490B6}" sibTransId="{838CAB79-5A2A-4D8A-90C3-3291C160AE5C}"/>
    <dgm:cxn modelId="{E40C31D9-6DC6-4E57-903D-4771D46D4ACE}" type="presOf" srcId="{0645FCFF-C6C2-4A36-A254-DF91184AF08B}" destId="{281FAB59-8EEA-4C78-94A3-8ECF8D237923}" srcOrd="0" destOrd="0" presId="urn:microsoft.com/office/officeart/2005/8/layout/orgChart1"/>
    <dgm:cxn modelId="{F09C5119-08BD-4AF7-99D5-911FFB783368}" srcId="{01D2FB1F-C26C-470C-8364-BAD5006C5D48}" destId="{12942074-3B44-4B43-900D-7819C24A6846}" srcOrd="1" destOrd="0" parTransId="{F2C6F42C-C820-424E-B59C-B5823595F056}" sibTransId="{0B9D30DB-C1E2-4E0A-9F3A-E3B2C9903260}"/>
    <dgm:cxn modelId="{E1618B51-3C08-46C5-8ED7-FF5AF763325F}" type="presOf" srcId="{4D7B2701-4397-4673-A24D-72B4B3ABA41D}" destId="{8326310A-3EF4-4D37-943A-1CBA2D4956C6}" srcOrd="0" destOrd="0" presId="urn:microsoft.com/office/officeart/2005/8/layout/orgChart1"/>
    <dgm:cxn modelId="{B18B6148-1296-4297-95AF-402223807C77}" srcId="{DE05E936-566B-4B62-A661-4128EFF1213F}" destId="{AC3A217D-8CBC-447C-A37C-68A1A2CDD18A}" srcOrd="4" destOrd="0" parTransId="{33C04873-0713-4A50-9908-4E22142151DB}" sibTransId="{1F8C8958-489E-4CF4-8D49-DA0B28E98234}"/>
    <dgm:cxn modelId="{78842F4B-6A32-42A9-A2D6-91C8822965BD}" type="presOf" srcId="{F9BA758A-F1B4-4FA9-BD69-59958306AF0E}" destId="{F927F94B-E70F-49C5-AD9A-DCBDD2452165}" srcOrd="1" destOrd="0" presId="urn:microsoft.com/office/officeart/2005/8/layout/orgChart1"/>
    <dgm:cxn modelId="{D9A8C4A3-E94C-4934-94BB-1D2536896E32}" type="presOf" srcId="{12942074-3B44-4B43-900D-7819C24A6846}" destId="{9FC200AC-6455-446F-8287-2F60EE60AC98}" srcOrd="0" destOrd="0" presId="urn:microsoft.com/office/officeart/2005/8/layout/orgChart1"/>
    <dgm:cxn modelId="{54421621-8B41-4439-B124-C78A1D8CFDC5}" type="presOf" srcId="{48804726-0725-43E3-8E3A-1C9491A01773}" destId="{0392AD8D-D241-4A1A-9664-29262446A74F}" srcOrd="0" destOrd="0" presId="urn:microsoft.com/office/officeart/2005/8/layout/orgChart1"/>
    <dgm:cxn modelId="{E57A9CCF-13AB-4B40-BD73-FDEC536A6194}" type="presOf" srcId="{0645FCFF-C6C2-4A36-A254-DF91184AF08B}" destId="{9AEED0FA-E72F-4CDE-A8D2-2FC200066C57}" srcOrd="1" destOrd="0" presId="urn:microsoft.com/office/officeart/2005/8/layout/orgChart1"/>
    <dgm:cxn modelId="{EDBA8305-1EB7-4CFA-997A-332E50E8EDF4}" type="presOf" srcId="{AC3A217D-8CBC-447C-A37C-68A1A2CDD18A}" destId="{47CA0AD3-5365-4384-A4CB-56F1F1543DDB}" srcOrd="1" destOrd="0" presId="urn:microsoft.com/office/officeart/2005/8/layout/orgChart1"/>
    <dgm:cxn modelId="{230958DF-4AED-405A-B066-B661F5805CFB}" srcId="{73C345B2-AC23-4AA2-A5FB-C2087617536B}" destId="{65F491EB-F190-4DD6-9309-B934F004D913}" srcOrd="0" destOrd="0" parTransId="{93A3C449-FCFB-404E-AB5E-5D47DD07356C}" sibTransId="{292277CF-F4A0-400D-8ED8-B70F9263E7EB}"/>
    <dgm:cxn modelId="{FAB1179D-0BF5-4F90-B96F-3EECC850461E}" srcId="{01D2FB1F-C26C-470C-8364-BAD5006C5D48}" destId="{AB6FC2C9-6836-448A-938E-291FC06D61ED}" srcOrd="2" destOrd="0" parTransId="{68C0DEB6-428C-4096-9BB8-88433095CACA}" sibTransId="{3802AA27-6FB6-4CEB-B851-5E0E26461173}"/>
    <dgm:cxn modelId="{B3DB4FE2-6EE5-47EB-859F-5A67DD2D5191}" type="presOf" srcId="{3B9B48CD-25B8-4146-B5A3-28FD14DBF6F5}" destId="{8490B52D-87E6-44C6-9B16-25462AC20BFE}" srcOrd="1" destOrd="0" presId="urn:microsoft.com/office/officeart/2005/8/layout/orgChart1"/>
    <dgm:cxn modelId="{C1DA6FE8-CB8C-44B6-904B-5A87C676CF10}" type="presOf" srcId="{65F491EB-F190-4DD6-9309-B934F004D913}" destId="{67931108-B143-4EA1-ACE6-55C406D481A0}" srcOrd="1" destOrd="0" presId="urn:microsoft.com/office/officeart/2005/8/layout/orgChart1"/>
    <dgm:cxn modelId="{CB93AD92-534C-4778-B4C4-B43E880013C3}" type="presOf" srcId="{3B9B48CD-25B8-4146-B5A3-28FD14DBF6F5}" destId="{34373D6E-2303-4075-A162-C068B1E16336}" srcOrd="0" destOrd="0" presId="urn:microsoft.com/office/officeart/2005/8/layout/orgChart1"/>
    <dgm:cxn modelId="{EF724758-43A0-49F3-A6CF-1991DDEBE8A9}" srcId="{A304CAC7-4245-44A4-B514-A6C1413FAFD0}" destId="{1E3AA6B5-B3F6-45EB-8144-840C0862F6C5}" srcOrd="0" destOrd="0" parTransId="{E1298879-E75F-4893-8D28-7BE6509273A9}" sibTransId="{55D1377E-8731-41BA-868D-874AA3B5AB7B}"/>
    <dgm:cxn modelId="{C82D9F14-FE03-4131-9364-009D4A6EA3A8}" type="presOf" srcId="{F74CEE41-C7E9-401D-ABDF-8924C2CF8860}" destId="{ECBDCA42-031F-4BAF-A028-9916CC341709}" srcOrd="1" destOrd="0" presId="urn:microsoft.com/office/officeart/2005/8/layout/orgChart1"/>
    <dgm:cxn modelId="{1F957FEB-D340-4CF7-8E1C-8DEABE52D561}" type="presOf" srcId="{33C04873-0713-4A50-9908-4E22142151DB}" destId="{5AB5F370-2ED8-4401-9E21-8556F2F98F9F}" srcOrd="0" destOrd="0" presId="urn:microsoft.com/office/officeart/2005/8/layout/orgChart1"/>
    <dgm:cxn modelId="{902BA181-A00E-411E-B94F-E657CFF108B7}" type="presOf" srcId="{3A206381-3B8E-42EC-B776-8959C81CA919}" destId="{B2E138C8-1C68-4B7E-B19A-5850B2C2158A}" srcOrd="0" destOrd="0" presId="urn:microsoft.com/office/officeart/2005/8/layout/orgChart1"/>
    <dgm:cxn modelId="{A8D1BF2A-510A-4117-B851-192C572CD560}" type="presOf" srcId="{73C345B2-AC23-4AA2-A5FB-C2087617536B}" destId="{B8FF446A-3FF3-44DA-9F16-C9C2DEC9AC95}" srcOrd="0" destOrd="0" presId="urn:microsoft.com/office/officeart/2005/8/layout/orgChart1"/>
    <dgm:cxn modelId="{1E2F48EB-6EF1-45FA-8033-7E2BB6CA98F0}" type="presOf" srcId="{69A8BC6E-568B-4ECA-BC5A-64306478EAAF}" destId="{1E0B4EF7-E344-4613-81CF-208FB2764559}" srcOrd="0" destOrd="0" presId="urn:microsoft.com/office/officeart/2005/8/layout/orgChart1"/>
    <dgm:cxn modelId="{B6988704-3642-4C47-8718-CC2F3552A7A2}" srcId="{65F491EB-F190-4DD6-9309-B934F004D913}" destId="{5BFFA88B-CA2F-472F-AB29-DD266123FEA1}" srcOrd="2" destOrd="0" parTransId="{A70881AD-6167-4707-A440-F71D066DDA3B}" sibTransId="{DDA95F66-B1F0-472B-B189-A83393CBC15C}"/>
    <dgm:cxn modelId="{A423304B-E6AD-4758-9016-D9C265273173}" type="presOf" srcId="{99388C95-59EE-411C-A0AA-F6310FFB7ECC}" destId="{B92690D7-1F36-4B85-981C-994195ADEFC4}" srcOrd="0" destOrd="0" presId="urn:microsoft.com/office/officeart/2005/8/layout/orgChart1"/>
    <dgm:cxn modelId="{0C135BB2-7145-45DD-BBB8-389126623012}" srcId="{DE05E936-566B-4B62-A661-4128EFF1213F}" destId="{205BF646-FE4B-40B8-99D3-9CC2CAFFA638}" srcOrd="1" destOrd="0" parTransId="{D3A88DBD-BD55-4CA0-BD8B-2F7795A73F73}" sibTransId="{8166AB98-58F4-4656-8775-6F2AFCBA4E40}"/>
    <dgm:cxn modelId="{EF157284-7E0B-4742-B836-D0ED5DDE892B}" type="presOf" srcId="{A304CAC7-4245-44A4-B514-A6C1413FAFD0}" destId="{AEFC27C7-4419-4991-B18B-65CA07EDE587}" srcOrd="0" destOrd="0" presId="urn:microsoft.com/office/officeart/2005/8/layout/orgChart1"/>
    <dgm:cxn modelId="{1BD24C43-3032-4E21-B431-B53FFF892F0F}" srcId="{DE05E936-566B-4B62-A661-4128EFF1213F}" destId="{A1308F4E-8DD4-46A8-8CD3-BA15AB2340D8}" srcOrd="3" destOrd="0" parTransId="{99388C95-59EE-411C-A0AA-F6310FFB7ECC}" sibTransId="{0CF72C88-FE0B-4496-80A0-52DB9B17D2E6}"/>
    <dgm:cxn modelId="{026C5376-A68D-4028-BEF6-B25BA7775FDB}" type="presOf" srcId="{F2C6F42C-C820-424E-B59C-B5823595F056}" destId="{88760AED-00E8-4640-8CE7-884EA9FF9E73}" srcOrd="0" destOrd="0" presId="urn:microsoft.com/office/officeart/2005/8/layout/orgChart1"/>
    <dgm:cxn modelId="{F3EEB1F4-50BB-4C41-BAA6-EDEA5AFB16CF}" srcId="{0645FCFF-C6C2-4A36-A254-DF91184AF08B}" destId="{F9BA758A-F1B4-4FA9-BD69-59958306AF0E}" srcOrd="0" destOrd="0" parTransId="{ED32BD23-EA67-4341-B71A-03557FF65E64}" sibTransId="{D4331621-4AD2-4ED5-86D2-358038141A6D}"/>
    <dgm:cxn modelId="{53A21378-1A94-4A6C-98FF-DAE20F8C2BDA}" type="presOf" srcId="{51F89BEE-EAC8-4DDC-9036-B9E9DAE44627}" destId="{98614D45-2613-4E1F-9409-3051F159A67F}" srcOrd="0" destOrd="0" presId="urn:microsoft.com/office/officeart/2005/8/layout/orgChart1"/>
    <dgm:cxn modelId="{12F88AFF-855B-43D5-8971-B2ABCEEE6E2F}" srcId="{4D7B2701-4397-4673-A24D-72B4B3ABA41D}" destId="{0645FCFF-C6C2-4A36-A254-DF91184AF08B}" srcOrd="0" destOrd="0" parTransId="{34CFF5B2-8EA8-4724-85E0-6B4CE81D97FE}" sibTransId="{3017D0B4-7E84-450C-B49A-8A9850DBA01E}"/>
    <dgm:cxn modelId="{8A0423AF-3C05-4A56-A1EF-CBF610836986}" type="presOf" srcId="{AC3A217D-8CBC-447C-A37C-68A1A2CDD18A}" destId="{589D565A-6F13-4CB2-B96A-2C42B689618A}" srcOrd="0" destOrd="0" presId="urn:microsoft.com/office/officeart/2005/8/layout/orgChart1"/>
    <dgm:cxn modelId="{54E32731-2D13-4AC9-86B5-7B5909D9C050}" type="presOf" srcId="{F9BA758A-F1B4-4FA9-BD69-59958306AF0E}" destId="{F113D949-4461-41D5-91D7-E27140787B3D}" srcOrd="0" destOrd="0" presId="urn:microsoft.com/office/officeart/2005/8/layout/orgChart1"/>
    <dgm:cxn modelId="{1668B319-BC65-4ED6-81BB-E03F61A412B7}" type="presOf" srcId="{DE05E936-566B-4B62-A661-4128EFF1213F}" destId="{CB1CD582-8444-4835-8010-584144953478}" srcOrd="1" destOrd="0" presId="urn:microsoft.com/office/officeart/2005/8/layout/orgChart1"/>
    <dgm:cxn modelId="{1642857C-B4F9-4333-AA75-21EADD9FEF6D}" type="presOf" srcId="{68C0DEB6-428C-4096-9BB8-88433095CACA}" destId="{815FD5DA-042E-45E8-B89E-054B8303DB37}" srcOrd="0" destOrd="0" presId="urn:microsoft.com/office/officeart/2005/8/layout/orgChart1"/>
    <dgm:cxn modelId="{CF9C3ADF-BA66-4125-AD6A-9CF60763BB1C}" type="presOf" srcId="{1E3AA6B5-B3F6-45EB-8144-840C0862F6C5}" destId="{F0603634-F218-4E62-B402-DEBA4B760D64}" srcOrd="1" destOrd="0" presId="urn:microsoft.com/office/officeart/2005/8/layout/orgChart1"/>
    <dgm:cxn modelId="{FE2840CE-5985-4E0A-BA09-7330AFD202D7}" type="presOf" srcId="{A1308F4E-8DD4-46A8-8CD3-BA15AB2340D8}" destId="{6519936A-3700-4DB3-8879-F472DF6DB72E}" srcOrd="0" destOrd="0" presId="urn:microsoft.com/office/officeart/2005/8/layout/orgChart1"/>
    <dgm:cxn modelId="{D9E99B78-6001-4ED2-97C8-C89CD21104B8}" type="presOf" srcId="{D3A88DBD-BD55-4CA0-BD8B-2F7795A73F73}" destId="{9756D7CE-E626-43CF-B445-93282707A935}" srcOrd="0" destOrd="0" presId="urn:microsoft.com/office/officeart/2005/8/layout/orgChart1"/>
    <dgm:cxn modelId="{0A922BD2-5A08-4BB6-86DD-DF9187F65916}" type="presOf" srcId="{AB6FC2C9-6836-448A-938E-291FC06D61ED}" destId="{AD0A1086-8C54-49CA-A952-DCD8C6EAEBA5}" srcOrd="0" destOrd="0" presId="urn:microsoft.com/office/officeart/2005/8/layout/orgChart1"/>
    <dgm:cxn modelId="{8A3D5B14-270B-4AA3-9F54-B23E8EC91599}" srcId="{DE05E936-566B-4B62-A661-4128EFF1213F}" destId="{51F89BEE-EAC8-4DDC-9036-B9E9DAE44627}" srcOrd="2" destOrd="0" parTransId="{0FF3332B-7885-4947-9ACC-7341822A5484}" sibTransId="{22BDFCCC-687A-46FD-A845-E82ABCFF3938}"/>
    <dgm:cxn modelId="{7D59FA25-3784-48DA-82E9-CE120D0DBB44}" type="presOf" srcId="{430BE57D-0CB6-49FE-A13E-76BA40FD25E2}" destId="{EB2B7C63-BCAD-41C8-868E-DA6EA7CCB78F}" srcOrd="0" destOrd="0" presId="urn:microsoft.com/office/officeart/2005/8/layout/orgChart1"/>
    <dgm:cxn modelId="{C27580D9-69A1-483F-8BEC-441082DCCD83}" type="presOf" srcId="{95983023-CD3E-46BD-9E74-234B7815ABE5}" destId="{059510B7-19B1-4BC9-841F-ECC1308FF1C2}" srcOrd="1" destOrd="0" presId="urn:microsoft.com/office/officeart/2005/8/layout/orgChart1"/>
    <dgm:cxn modelId="{95BFEF4E-1C75-464A-99E3-0E73157CFFBD}" type="presOf" srcId="{AB6FC2C9-6836-448A-938E-291FC06D61ED}" destId="{A7AA029C-61EB-4E0A-9385-23EDD2057C53}" srcOrd="1" destOrd="0" presId="urn:microsoft.com/office/officeart/2005/8/layout/orgChart1"/>
    <dgm:cxn modelId="{16557744-67D6-43D5-A5E4-F574A72F0054}" type="presOf" srcId="{4D9AD1A1-2D06-4FB0-A22B-BF71D43490B6}" destId="{2F7A82A5-A6FA-4AF8-9ED7-DB42A3F9F757}" srcOrd="0" destOrd="0" presId="urn:microsoft.com/office/officeart/2005/8/layout/orgChart1"/>
    <dgm:cxn modelId="{DA5682FA-0A58-4AD2-819B-A987636440BC}" type="presOf" srcId="{5BFFA88B-CA2F-472F-AB29-DD266123FEA1}" destId="{563A444F-E57C-4A4E-95A2-7742F31098A5}" srcOrd="1" destOrd="0" presId="urn:microsoft.com/office/officeart/2005/8/layout/orgChart1"/>
    <dgm:cxn modelId="{6F14EB0B-DB74-45A2-9F92-3D033E6041FB}" type="presOf" srcId="{881662EE-FC13-44FB-A8FA-1E8123989215}" destId="{D2A2FD9C-9AC5-49C9-BB13-E9BA8EDD9883}" srcOrd="0" destOrd="0" presId="urn:microsoft.com/office/officeart/2005/8/layout/orgChart1"/>
    <dgm:cxn modelId="{4B5BD5D5-7484-4F45-824B-9640801E1B15}" srcId="{95983023-CD3E-46BD-9E74-234B7815ABE5}" destId="{3B9B48CD-25B8-4146-B5A3-28FD14DBF6F5}" srcOrd="0" destOrd="0" parTransId="{69980FB3-4775-4FFE-80FB-D12659880C88}" sibTransId="{B82CFFCD-740D-4E96-A8BD-B664B0FB56CB}"/>
    <dgm:cxn modelId="{1FE7B0B4-74F3-4C17-BABE-BD8327B11415}" srcId="{DE05E936-566B-4B62-A661-4128EFF1213F}" destId="{01D2FB1F-C26C-470C-8364-BAD5006C5D48}" srcOrd="0" destOrd="0" parTransId="{881662EE-FC13-44FB-A8FA-1E8123989215}" sibTransId="{7EAF38D1-5989-4337-8F4C-195B4EE57821}"/>
    <dgm:cxn modelId="{54EF9032-24C8-4CAE-B4B0-0C93C7C345FF}" type="presOf" srcId="{1E3AA6B5-B3F6-45EB-8144-840C0862F6C5}" destId="{0BD332E6-7587-4A50-B434-AC09481D45A5}" srcOrd="0" destOrd="0" presId="urn:microsoft.com/office/officeart/2005/8/layout/orgChart1"/>
    <dgm:cxn modelId="{8E6845BB-5024-4A89-984A-CB12FE232A91}" type="presOf" srcId="{0FF3332B-7885-4947-9ACC-7341822A5484}" destId="{86FF82FD-B6E8-4727-A25B-00B536B17893}" srcOrd="0" destOrd="0" presId="urn:microsoft.com/office/officeart/2005/8/layout/orgChart1"/>
    <dgm:cxn modelId="{A3F78CDB-722A-43A6-A72B-5FBE8107CB89}" type="presOf" srcId="{A70881AD-6167-4707-A440-F71D066DDA3B}" destId="{3C4B2B02-3C57-47E6-BAED-C8DB6B1EC85C}" srcOrd="0" destOrd="0" presId="urn:microsoft.com/office/officeart/2005/8/layout/orgChart1"/>
    <dgm:cxn modelId="{ED2C59C2-35E1-41FA-9B01-8CDBD6DD4464}" type="presOf" srcId="{DE05E936-566B-4B62-A661-4128EFF1213F}" destId="{B5AE05A0-9A33-4209-8B42-BB1F1D14DE46}" srcOrd="0" destOrd="0" presId="urn:microsoft.com/office/officeart/2005/8/layout/orgChart1"/>
    <dgm:cxn modelId="{CAA8CFB5-5CA4-47E8-B4CE-CA88B5B753E4}" type="presOf" srcId="{12942074-3B44-4B43-900D-7819C24A6846}" destId="{F6C1729E-507E-4671-8C3A-5A019F8DB272}" srcOrd="1" destOrd="0" presId="urn:microsoft.com/office/officeart/2005/8/layout/orgChart1"/>
    <dgm:cxn modelId="{143EA23A-C227-4B15-892F-4D830BEF8002}" type="presOf" srcId="{AC3F7774-B7FA-422D-B067-AD6BEE0324D0}" destId="{2753C631-F2FD-4A1C-9990-40587C849338}" srcOrd="1" destOrd="0" presId="urn:microsoft.com/office/officeart/2005/8/layout/orgChart1"/>
    <dgm:cxn modelId="{5E2B8F9F-29FF-4D66-B61D-EC69C54D8007}" srcId="{0645FCFF-C6C2-4A36-A254-DF91184AF08B}" destId="{AC3F7774-B7FA-422D-B067-AD6BEE0324D0}" srcOrd="1" destOrd="0" parTransId="{5D06B0FD-85E7-4BBC-B7D0-79509A0DEFC7}" sibTransId="{4C8E6415-9589-41E6-94DD-3102D576D91E}"/>
    <dgm:cxn modelId="{E52C1E31-28F6-4DBF-8326-033161A6D0D0}" type="presOf" srcId="{5BFFA88B-CA2F-472F-AB29-DD266123FEA1}" destId="{68285ADB-0916-4BB8-9173-41927D57BDD0}" srcOrd="0" destOrd="0" presId="urn:microsoft.com/office/officeart/2005/8/layout/orgChart1"/>
    <dgm:cxn modelId="{E57D7F06-00EE-4D07-9D88-C7113141F9D5}" srcId="{01D2FB1F-C26C-470C-8364-BAD5006C5D48}" destId="{430BE57D-0CB6-49FE-A13E-76BA40FD25E2}" srcOrd="3" destOrd="0" parTransId="{3A206381-3B8E-42EC-B776-8959C81CA919}" sibTransId="{2E978701-D753-4250-8EA1-856030B155D1}"/>
    <dgm:cxn modelId="{54C425F4-53C8-4817-B4A3-BF70A0CED512}" type="presOf" srcId="{AC3F7774-B7FA-422D-B067-AD6BEE0324D0}" destId="{4681A2FD-3082-4509-9BF7-D402F8F21C5B}" srcOrd="0" destOrd="0" presId="urn:microsoft.com/office/officeart/2005/8/layout/orgChart1"/>
    <dgm:cxn modelId="{E7506062-032E-4B1D-BDEE-950B39F28B1F}" srcId="{65F491EB-F190-4DD6-9309-B934F004D913}" destId="{A304CAC7-4245-44A4-B514-A6C1413FAFD0}" srcOrd="0" destOrd="0" parTransId="{48804726-0725-43E3-8E3A-1C9491A01773}" sibTransId="{C06AEB3A-DEA4-4D24-9870-AF258B52DE1D}"/>
    <dgm:cxn modelId="{847B0B3E-B985-4A17-8C29-9AE8FE48B1EF}" type="presOf" srcId="{4D7B2701-4397-4673-A24D-72B4B3ABA41D}" destId="{6CDB5F36-5565-4D08-89C1-B83EA1C2D53C}" srcOrd="1" destOrd="0" presId="urn:microsoft.com/office/officeart/2005/8/layout/orgChart1"/>
    <dgm:cxn modelId="{E5533E20-2112-4618-89DC-23A865101F52}" type="presOf" srcId="{95983023-CD3E-46BD-9E74-234B7815ABE5}" destId="{1B071423-F9CD-4993-AF09-73E0CFDAD16E}" srcOrd="0" destOrd="0" presId="urn:microsoft.com/office/officeart/2005/8/layout/orgChart1"/>
    <dgm:cxn modelId="{418DD6AF-90DE-4825-8572-F73BB58793A7}" type="presOf" srcId="{34CFF5B2-8EA8-4724-85E0-6B4CE81D97FE}" destId="{2EEB5B2D-BCE8-4088-A7D7-28534C97126D}" srcOrd="0" destOrd="0" presId="urn:microsoft.com/office/officeart/2005/8/layout/orgChart1"/>
    <dgm:cxn modelId="{50872B65-DF9E-47BE-A175-E83A3A24B2F8}" srcId="{65F491EB-F190-4DD6-9309-B934F004D913}" destId="{4D7B2701-4397-4673-A24D-72B4B3ABA41D}" srcOrd="1" destOrd="0" parTransId="{DAAD8368-66D2-4E96-9127-2081623AD59F}" sibTransId="{F1A6C9EB-90E3-4B23-B78F-2FBC5136ED9E}"/>
    <dgm:cxn modelId="{74E16230-08FE-4A74-B332-1C6298C9A32B}" type="presOf" srcId="{01D2FB1F-C26C-470C-8364-BAD5006C5D48}" destId="{45632396-BF0A-41E9-990C-74AA38888DAC}" srcOrd="0" destOrd="0" presId="urn:microsoft.com/office/officeart/2005/8/layout/orgChart1"/>
    <dgm:cxn modelId="{5A04145A-8154-4386-824E-2A2BC520B1D2}" type="presOf" srcId="{A304CAC7-4245-44A4-B514-A6C1413FAFD0}" destId="{1122613B-6071-4E42-A6CE-D80797FA6929}" srcOrd="1" destOrd="0" presId="urn:microsoft.com/office/officeart/2005/8/layout/orgChart1"/>
    <dgm:cxn modelId="{2120F6B8-638E-408F-BE5D-6A03320A7C73}" type="presOf" srcId="{65F491EB-F190-4DD6-9309-B934F004D913}" destId="{7C3E2893-4C43-4BE9-937D-638D2B760C9D}" srcOrd="0" destOrd="0" presId="urn:microsoft.com/office/officeart/2005/8/layout/orgChart1"/>
    <dgm:cxn modelId="{22076F18-7D18-490E-B3A1-79952C8B049B}" type="presOf" srcId="{430BE57D-0CB6-49FE-A13E-76BA40FD25E2}" destId="{95A13148-9EDE-4A24-973B-5368E8193018}" srcOrd="1" destOrd="0" presId="urn:microsoft.com/office/officeart/2005/8/layout/orgChart1"/>
    <dgm:cxn modelId="{F5CAC264-0E7E-461D-9A99-5AFAE9F108BC}" type="presOf" srcId="{A1308F4E-8DD4-46A8-8CD3-BA15AB2340D8}" destId="{46687559-9672-4AC5-BCFD-735E3E6A6957}" srcOrd="1" destOrd="0" presId="urn:microsoft.com/office/officeart/2005/8/layout/orgChart1"/>
    <dgm:cxn modelId="{DF8166B5-C6A2-4D4F-86A5-566322EBD3F0}" type="presOf" srcId="{01D2FB1F-C26C-470C-8364-BAD5006C5D48}" destId="{D60A8A74-CB08-45D5-9674-B228A44541CC}" srcOrd="1" destOrd="0" presId="urn:microsoft.com/office/officeart/2005/8/layout/orgChart1"/>
    <dgm:cxn modelId="{9265DF33-5F32-4DEA-8469-BDDE91B327D8}" type="presOf" srcId="{3AF63172-2D3F-4DD2-B66B-170E088CDA3F}" destId="{3373F50F-91B4-414C-BDC1-1F168A8A81E1}" srcOrd="0" destOrd="0" presId="urn:microsoft.com/office/officeart/2005/8/layout/orgChart1"/>
    <dgm:cxn modelId="{E587B91E-2563-40FE-8BD3-B653BB3E5B38}" type="presOf" srcId="{F74CEE41-C7E9-401D-ABDF-8924C2CF8860}" destId="{1656EAE9-6CDC-4132-8FAD-1BAB200C323C}" srcOrd="0" destOrd="0" presId="urn:microsoft.com/office/officeart/2005/8/layout/orgChart1"/>
    <dgm:cxn modelId="{46972EAE-DAC0-4DA2-9C8D-14F9917C081F}" type="presParOf" srcId="{B8FF446A-3FF3-44DA-9F16-C9C2DEC9AC95}" destId="{0C35425F-4D03-4BBD-96A5-3AF2ACBC5DCC}" srcOrd="0" destOrd="0" presId="urn:microsoft.com/office/officeart/2005/8/layout/orgChart1"/>
    <dgm:cxn modelId="{D63649AC-D541-4EE7-A297-5FEA3763AB64}" type="presParOf" srcId="{0C35425F-4D03-4BBD-96A5-3AF2ACBC5DCC}" destId="{12EDC2FD-8CD7-4EC8-914E-23424A18348E}" srcOrd="0" destOrd="0" presId="urn:microsoft.com/office/officeart/2005/8/layout/orgChart1"/>
    <dgm:cxn modelId="{5E95EB05-4D20-417C-B2D4-4A5A46594C50}" type="presParOf" srcId="{12EDC2FD-8CD7-4EC8-914E-23424A18348E}" destId="{7C3E2893-4C43-4BE9-937D-638D2B760C9D}" srcOrd="0" destOrd="0" presId="urn:microsoft.com/office/officeart/2005/8/layout/orgChart1"/>
    <dgm:cxn modelId="{6333D94A-B0F8-4745-8CC6-21F621056F9E}" type="presParOf" srcId="{12EDC2FD-8CD7-4EC8-914E-23424A18348E}" destId="{67931108-B143-4EA1-ACE6-55C406D481A0}" srcOrd="1" destOrd="0" presId="urn:microsoft.com/office/officeart/2005/8/layout/orgChart1"/>
    <dgm:cxn modelId="{BF4CACA0-CAF8-4BDC-A651-A2FAEFEEA91E}" type="presParOf" srcId="{0C35425F-4D03-4BBD-96A5-3AF2ACBC5DCC}" destId="{B52FE6C5-073F-4A77-BDE4-E9341969667A}" srcOrd="1" destOrd="0" presId="urn:microsoft.com/office/officeart/2005/8/layout/orgChart1"/>
    <dgm:cxn modelId="{1C0EAB44-9661-4494-B553-94FC715D7BB3}" type="presParOf" srcId="{B52FE6C5-073F-4A77-BDE4-E9341969667A}" destId="{0392AD8D-D241-4A1A-9664-29262446A74F}" srcOrd="0" destOrd="0" presId="urn:microsoft.com/office/officeart/2005/8/layout/orgChart1"/>
    <dgm:cxn modelId="{EA39CBBA-6431-4C67-9E78-951DC3B7F509}" type="presParOf" srcId="{B52FE6C5-073F-4A77-BDE4-E9341969667A}" destId="{9993B7FF-1E26-405A-9C6A-9CC5C2126459}" srcOrd="1" destOrd="0" presId="urn:microsoft.com/office/officeart/2005/8/layout/orgChart1"/>
    <dgm:cxn modelId="{2DF61157-D89D-4F85-803C-121468959F0E}" type="presParOf" srcId="{9993B7FF-1E26-405A-9C6A-9CC5C2126459}" destId="{E91C0D72-F59F-45D2-9C8D-1576A10B3C5A}" srcOrd="0" destOrd="0" presId="urn:microsoft.com/office/officeart/2005/8/layout/orgChart1"/>
    <dgm:cxn modelId="{4FF0E312-2F04-417F-831C-CB15DCC727DE}" type="presParOf" srcId="{E91C0D72-F59F-45D2-9C8D-1576A10B3C5A}" destId="{AEFC27C7-4419-4991-B18B-65CA07EDE587}" srcOrd="0" destOrd="0" presId="urn:microsoft.com/office/officeart/2005/8/layout/orgChart1"/>
    <dgm:cxn modelId="{711A1515-3011-4534-97F3-6331C91B1481}" type="presParOf" srcId="{E91C0D72-F59F-45D2-9C8D-1576A10B3C5A}" destId="{1122613B-6071-4E42-A6CE-D80797FA6929}" srcOrd="1" destOrd="0" presId="urn:microsoft.com/office/officeart/2005/8/layout/orgChart1"/>
    <dgm:cxn modelId="{825957A6-F84B-46B7-8371-8790EB9B5C48}" type="presParOf" srcId="{9993B7FF-1E26-405A-9C6A-9CC5C2126459}" destId="{8629B33F-30CA-4CE3-8DDB-8BCB13707481}" srcOrd="1" destOrd="0" presId="urn:microsoft.com/office/officeart/2005/8/layout/orgChart1"/>
    <dgm:cxn modelId="{649712D1-FF7D-48E6-96F5-F90C5F851967}" type="presParOf" srcId="{8629B33F-30CA-4CE3-8DDB-8BCB13707481}" destId="{53A40E14-16F0-4AE5-8C34-DCE4EC7EDF2E}" srcOrd="0" destOrd="0" presId="urn:microsoft.com/office/officeart/2005/8/layout/orgChart1"/>
    <dgm:cxn modelId="{69B74AC3-72D3-4501-9EA2-9078B3CD7EB1}" type="presParOf" srcId="{8629B33F-30CA-4CE3-8DDB-8BCB13707481}" destId="{AAF4E93D-E9FC-42B0-B192-4A51A8D3651D}" srcOrd="1" destOrd="0" presId="urn:microsoft.com/office/officeart/2005/8/layout/orgChart1"/>
    <dgm:cxn modelId="{06BF6ABD-24E9-495A-8028-B3FAF7C932C6}" type="presParOf" srcId="{AAF4E93D-E9FC-42B0-B192-4A51A8D3651D}" destId="{6C21A9A9-0ACB-4D9A-82E0-1C5C55D95DFC}" srcOrd="0" destOrd="0" presId="urn:microsoft.com/office/officeart/2005/8/layout/orgChart1"/>
    <dgm:cxn modelId="{9233C249-12AF-4064-8C05-7BF7B65AA6B8}" type="presParOf" srcId="{6C21A9A9-0ACB-4D9A-82E0-1C5C55D95DFC}" destId="{0BD332E6-7587-4A50-B434-AC09481D45A5}" srcOrd="0" destOrd="0" presId="urn:microsoft.com/office/officeart/2005/8/layout/orgChart1"/>
    <dgm:cxn modelId="{1A35FC34-063A-4FE5-BFFA-9BE5A6B1D883}" type="presParOf" srcId="{6C21A9A9-0ACB-4D9A-82E0-1C5C55D95DFC}" destId="{F0603634-F218-4E62-B402-DEBA4B760D64}" srcOrd="1" destOrd="0" presId="urn:microsoft.com/office/officeart/2005/8/layout/orgChart1"/>
    <dgm:cxn modelId="{1176001D-372A-4D33-B29A-85D47A74EF03}" type="presParOf" srcId="{AAF4E93D-E9FC-42B0-B192-4A51A8D3651D}" destId="{E2DF001A-A092-4742-9DC5-6B5EC13A149D}" srcOrd="1" destOrd="0" presId="urn:microsoft.com/office/officeart/2005/8/layout/orgChart1"/>
    <dgm:cxn modelId="{06622898-FA8D-4214-930D-0F02A77E9367}" type="presParOf" srcId="{AAF4E93D-E9FC-42B0-B192-4A51A8D3651D}" destId="{C882FE92-D71F-42D2-BCC5-CFE1D394E280}" srcOrd="2" destOrd="0" presId="urn:microsoft.com/office/officeart/2005/8/layout/orgChart1"/>
    <dgm:cxn modelId="{F70DEAFF-838D-4268-9D35-549DB6DB1896}" type="presParOf" srcId="{9993B7FF-1E26-405A-9C6A-9CC5C2126459}" destId="{22D1F34E-0468-436B-860D-AFDD08BEE715}" srcOrd="2" destOrd="0" presId="urn:microsoft.com/office/officeart/2005/8/layout/orgChart1"/>
    <dgm:cxn modelId="{42973A46-78C6-4DC4-89BA-14502A02BAE2}" type="presParOf" srcId="{B52FE6C5-073F-4A77-BDE4-E9341969667A}" destId="{DD1FABC0-7C44-44A8-8587-23FBF0E135FF}" srcOrd="2" destOrd="0" presId="urn:microsoft.com/office/officeart/2005/8/layout/orgChart1"/>
    <dgm:cxn modelId="{9AE2FF42-090C-4C91-BEBB-6C698915D135}" type="presParOf" srcId="{B52FE6C5-073F-4A77-BDE4-E9341969667A}" destId="{623FB393-AE8A-4128-B40D-23858E0584A0}" srcOrd="3" destOrd="0" presId="urn:microsoft.com/office/officeart/2005/8/layout/orgChart1"/>
    <dgm:cxn modelId="{66E356A3-4934-4F2A-927D-3CD8D8DAB3C8}" type="presParOf" srcId="{623FB393-AE8A-4128-B40D-23858E0584A0}" destId="{ADAA8490-61BD-4180-91D7-04AD575E4FC5}" srcOrd="0" destOrd="0" presId="urn:microsoft.com/office/officeart/2005/8/layout/orgChart1"/>
    <dgm:cxn modelId="{2F4D176B-1C8B-42FE-8913-F3FE92AFE077}" type="presParOf" srcId="{ADAA8490-61BD-4180-91D7-04AD575E4FC5}" destId="{8326310A-3EF4-4D37-943A-1CBA2D4956C6}" srcOrd="0" destOrd="0" presId="urn:microsoft.com/office/officeart/2005/8/layout/orgChart1"/>
    <dgm:cxn modelId="{92A79806-9B4C-4539-886A-DFE15BF2F3CC}" type="presParOf" srcId="{ADAA8490-61BD-4180-91D7-04AD575E4FC5}" destId="{6CDB5F36-5565-4D08-89C1-B83EA1C2D53C}" srcOrd="1" destOrd="0" presId="urn:microsoft.com/office/officeart/2005/8/layout/orgChart1"/>
    <dgm:cxn modelId="{520F284C-79D7-4C9F-A019-DA7B2B1800D3}" type="presParOf" srcId="{623FB393-AE8A-4128-B40D-23858E0584A0}" destId="{B772EBB7-511B-4FA5-B47B-506E7A82B407}" srcOrd="1" destOrd="0" presId="urn:microsoft.com/office/officeart/2005/8/layout/orgChart1"/>
    <dgm:cxn modelId="{203E759C-51FF-4F84-A9D4-DBE574F5110C}" type="presParOf" srcId="{B772EBB7-511B-4FA5-B47B-506E7A82B407}" destId="{2EEB5B2D-BCE8-4088-A7D7-28534C97126D}" srcOrd="0" destOrd="0" presId="urn:microsoft.com/office/officeart/2005/8/layout/orgChart1"/>
    <dgm:cxn modelId="{7B747237-9F31-44C6-AF37-2724A11E7981}" type="presParOf" srcId="{B772EBB7-511B-4FA5-B47B-506E7A82B407}" destId="{ED2870C1-0371-4339-868F-D31935E2004A}" srcOrd="1" destOrd="0" presId="urn:microsoft.com/office/officeart/2005/8/layout/orgChart1"/>
    <dgm:cxn modelId="{7A5F67E1-C31A-4D01-9665-82927ACFC231}" type="presParOf" srcId="{ED2870C1-0371-4339-868F-D31935E2004A}" destId="{4B39532B-2FAE-4FD2-9935-9167F1A24B7C}" srcOrd="0" destOrd="0" presId="urn:microsoft.com/office/officeart/2005/8/layout/orgChart1"/>
    <dgm:cxn modelId="{38A1B0EF-FCCA-4A2C-84CF-77F7A6C0CF6A}" type="presParOf" srcId="{4B39532B-2FAE-4FD2-9935-9167F1A24B7C}" destId="{281FAB59-8EEA-4C78-94A3-8ECF8D237923}" srcOrd="0" destOrd="0" presId="urn:microsoft.com/office/officeart/2005/8/layout/orgChart1"/>
    <dgm:cxn modelId="{8A727BD4-439A-4E5F-AD74-80ED139536C7}" type="presParOf" srcId="{4B39532B-2FAE-4FD2-9935-9167F1A24B7C}" destId="{9AEED0FA-E72F-4CDE-A8D2-2FC200066C57}" srcOrd="1" destOrd="0" presId="urn:microsoft.com/office/officeart/2005/8/layout/orgChart1"/>
    <dgm:cxn modelId="{4DD72178-371C-45DB-B6AF-0B091A553BCA}" type="presParOf" srcId="{ED2870C1-0371-4339-868F-D31935E2004A}" destId="{7E2C0BD0-4D0B-4C5E-9D92-CDAC214AC082}" srcOrd="1" destOrd="0" presId="urn:microsoft.com/office/officeart/2005/8/layout/orgChart1"/>
    <dgm:cxn modelId="{BD5C98A0-1AE8-44E4-B368-451470445A0B}" type="presParOf" srcId="{7E2C0BD0-4D0B-4C5E-9D92-CDAC214AC082}" destId="{92AF9C0E-0BAF-478B-8CCD-A6564FC02D5F}" srcOrd="0" destOrd="0" presId="urn:microsoft.com/office/officeart/2005/8/layout/orgChart1"/>
    <dgm:cxn modelId="{63B82806-2007-49A0-A813-0C409B7C0D7F}" type="presParOf" srcId="{7E2C0BD0-4D0B-4C5E-9D92-CDAC214AC082}" destId="{ECABE671-DA8B-4BD6-B3FA-F00E4E1D08FC}" srcOrd="1" destOrd="0" presId="urn:microsoft.com/office/officeart/2005/8/layout/orgChart1"/>
    <dgm:cxn modelId="{2FFC1DBE-D3CE-4C43-B830-FF50B4BA8C28}" type="presParOf" srcId="{ECABE671-DA8B-4BD6-B3FA-F00E4E1D08FC}" destId="{3F7FADD2-0B39-4D0E-BEF1-C60F8BD96FC7}" srcOrd="0" destOrd="0" presId="urn:microsoft.com/office/officeart/2005/8/layout/orgChart1"/>
    <dgm:cxn modelId="{1F01B631-6211-44C9-944B-70A2E5FC89BB}" type="presParOf" srcId="{3F7FADD2-0B39-4D0E-BEF1-C60F8BD96FC7}" destId="{F113D949-4461-41D5-91D7-E27140787B3D}" srcOrd="0" destOrd="0" presId="urn:microsoft.com/office/officeart/2005/8/layout/orgChart1"/>
    <dgm:cxn modelId="{53952888-89F2-4186-BA01-F94FD39F890E}" type="presParOf" srcId="{3F7FADD2-0B39-4D0E-BEF1-C60F8BD96FC7}" destId="{F927F94B-E70F-49C5-AD9A-DCBDD2452165}" srcOrd="1" destOrd="0" presId="urn:microsoft.com/office/officeart/2005/8/layout/orgChart1"/>
    <dgm:cxn modelId="{53C05EAC-A3CD-4F8D-8869-EECC52954B0A}" type="presParOf" srcId="{ECABE671-DA8B-4BD6-B3FA-F00E4E1D08FC}" destId="{3F0FBF13-65ED-47BE-929F-10EC13F12DFB}" srcOrd="1" destOrd="0" presId="urn:microsoft.com/office/officeart/2005/8/layout/orgChart1"/>
    <dgm:cxn modelId="{856C04A6-1D03-405E-8F3A-673C20AC7DFE}" type="presParOf" srcId="{ECABE671-DA8B-4BD6-B3FA-F00E4E1D08FC}" destId="{7A73A71F-0C2F-4C2B-85D8-77BE4C7F7015}" srcOrd="2" destOrd="0" presId="urn:microsoft.com/office/officeart/2005/8/layout/orgChart1"/>
    <dgm:cxn modelId="{90E98554-727E-4073-A3AF-45DAB066D5E0}" type="presParOf" srcId="{7E2C0BD0-4D0B-4C5E-9D92-CDAC214AC082}" destId="{613AA37A-5F0A-42BA-AFEE-493A8E2050F3}" srcOrd="2" destOrd="0" presId="urn:microsoft.com/office/officeart/2005/8/layout/orgChart1"/>
    <dgm:cxn modelId="{88FBF817-1934-4063-A0BE-970F30177B62}" type="presParOf" srcId="{7E2C0BD0-4D0B-4C5E-9D92-CDAC214AC082}" destId="{27818029-8027-4A56-9E64-061807006539}" srcOrd="3" destOrd="0" presId="urn:microsoft.com/office/officeart/2005/8/layout/orgChart1"/>
    <dgm:cxn modelId="{B99FB997-CEBC-400D-9229-9B29007915E2}" type="presParOf" srcId="{27818029-8027-4A56-9E64-061807006539}" destId="{97EF7623-4F82-4115-A79B-B57C117C88DE}" srcOrd="0" destOrd="0" presId="urn:microsoft.com/office/officeart/2005/8/layout/orgChart1"/>
    <dgm:cxn modelId="{204708EF-44C9-4274-8F81-92DF18D70DE6}" type="presParOf" srcId="{97EF7623-4F82-4115-A79B-B57C117C88DE}" destId="{4681A2FD-3082-4509-9BF7-D402F8F21C5B}" srcOrd="0" destOrd="0" presId="urn:microsoft.com/office/officeart/2005/8/layout/orgChart1"/>
    <dgm:cxn modelId="{CF0ADE1D-483D-4101-9308-E41AE51FE046}" type="presParOf" srcId="{97EF7623-4F82-4115-A79B-B57C117C88DE}" destId="{2753C631-F2FD-4A1C-9990-40587C849338}" srcOrd="1" destOrd="0" presId="urn:microsoft.com/office/officeart/2005/8/layout/orgChart1"/>
    <dgm:cxn modelId="{434C49DC-C07A-4A17-B705-C426570720CA}" type="presParOf" srcId="{27818029-8027-4A56-9E64-061807006539}" destId="{8F199ACD-3872-4574-83EB-AFCBA5CA2140}" srcOrd="1" destOrd="0" presId="urn:microsoft.com/office/officeart/2005/8/layout/orgChart1"/>
    <dgm:cxn modelId="{5E6B0E8E-4DF3-4D0C-8DF8-FFF4CA91ACE8}" type="presParOf" srcId="{27818029-8027-4A56-9E64-061807006539}" destId="{2E08925E-244A-4968-B8B5-805EE62F38BE}" srcOrd="2" destOrd="0" presId="urn:microsoft.com/office/officeart/2005/8/layout/orgChart1"/>
    <dgm:cxn modelId="{E6938C24-20EF-47E1-BE15-C42FE25B0D7F}" type="presParOf" srcId="{ED2870C1-0371-4339-868F-D31935E2004A}" destId="{A8B5F444-DEB6-4E0B-8541-7B6B2E7E10FD}" srcOrd="2" destOrd="0" presId="urn:microsoft.com/office/officeart/2005/8/layout/orgChart1"/>
    <dgm:cxn modelId="{B1410187-BAAC-4D07-9141-1A3542FC2237}" type="presParOf" srcId="{623FB393-AE8A-4128-B40D-23858E0584A0}" destId="{BE593799-32E9-405E-96E8-625653A34EEF}" srcOrd="2" destOrd="0" presId="urn:microsoft.com/office/officeart/2005/8/layout/orgChart1"/>
    <dgm:cxn modelId="{EE5C128E-2A43-44F2-9C75-6A9BD4843E84}" type="presParOf" srcId="{B52FE6C5-073F-4A77-BDE4-E9341969667A}" destId="{3C4B2B02-3C57-47E6-BAED-C8DB6B1EC85C}" srcOrd="4" destOrd="0" presId="urn:microsoft.com/office/officeart/2005/8/layout/orgChart1"/>
    <dgm:cxn modelId="{CADFCFF4-D74B-4747-8E59-FDD0AE7F0735}" type="presParOf" srcId="{B52FE6C5-073F-4A77-BDE4-E9341969667A}" destId="{F095E06E-BA79-40DB-BE59-2AEE5657BA94}" srcOrd="5" destOrd="0" presId="urn:microsoft.com/office/officeart/2005/8/layout/orgChart1"/>
    <dgm:cxn modelId="{40D75646-4CC4-4D8D-BBF3-68D80B3D56B9}" type="presParOf" srcId="{F095E06E-BA79-40DB-BE59-2AEE5657BA94}" destId="{815700E4-E148-4A2D-8DCC-A933BB4195AD}" srcOrd="0" destOrd="0" presId="urn:microsoft.com/office/officeart/2005/8/layout/orgChart1"/>
    <dgm:cxn modelId="{1C6E43D9-7D39-41B7-8156-C5DF1E7B40B1}" type="presParOf" srcId="{815700E4-E148-4A2D-8DCC-A933BB4195AD}" destId="{68285ADB-0916-4BB8-9173-41927D57BDD0}" srcOrd="0" destOrd="0" presId="urn:microsoft.com/office/officeart/2005/8/layout/orgChart1"/>
    <dgm:cxn modelId="{88AFF1EA-3FCD-4C82-A603-DFA73E7CE1FE}" type="presParOf" srcId="{815700E4-E148-4A2D-8DCC-A933BB4195AD}" destId="{563A444F-E57C-4A4E-95A2-7742F31098A5}" srcOrd="1" destOrd="0" presId="urn:microsoft.com/office/officeart/2005/8/layout/orgChart1"/>
    <dgm:cxn modelId="{FFFCF421-2EF0-4571-898E-7FB75FBDB80A}" type="presParOf" srcId="{F095E06E-BA79-40DB-BE59-2AEE5657BA94}" destId="{A6AFF76B-EB97-493C-8882-54368485523B}" srcOrd="1" destOrd="0" presId="urn:microsoft.com/office/officeart/2005/8/layout/orgChart1"/>
    <dgm:cxn modelId="{E692D78A-CE93-4657-B38F-C50D50AB6873}" type="presParOf" srcId="{A6AFF76B-EB97-493C-8882-54368485523B}" destId="{2F7A82A5-A6FA-4AF8-9ED7-DB42A3F9F757}" srcOrd="0" destOrd="0" presId="urn:microsoft.com/office/officeart/2005/8/layout/orgChart1"/>
    <dgm:cxn modelId="{FC2F4780-E0E1-43E1-9288-E07ECF020400}" type="presParOf" srcId="{A6AFF76B-EB97-493C-8882-54368485523B}" destId="{279562D8-10F7-4626-BF0F-707AE58AD0AD}" srcOrd="1" destOrd="0" presId="urn:microsoft.com/office/officeart/2005/8/layout/orgChart1"/>
    <dgm:cxn modelId="{CECE1E60-2126-44B2-94A5-F3FD96A821AB}" type="presParOf" srcId="{279562D8-10F7-4626-BF0F-707AE58AD0AD}" destId="{41E33D68-4FBB-43F5-BAAC-402DB5AB7C48}" srcOrd="0" destOrd="0" presId="urn:microsoft.com/office/officeart/2005/8/layout/orgChart1"/>
    <dgm:cxn modelId="{A385BA12-A035-4CFC-9E7D-C9F2037E365F}" type="presParOf" srcId="{41E33D68-4FBB-43F5-BAAC-402DB5AB7C48}" destId="{1B071423-F9CD-4993-AF09-73E0CFDAD16E}" srcOrd="0" destOrd="0" presId="urn:microsoft.com/office/officeart/2005/8/layout/orgChart1"/>
    <dgm:cxn modelId="{A4BE7596-8EE1-4B44-AE9B-35C041F917A9}" type="presParOf" srcId="{41E33D68-4FBB-43F5-BAAC-402DB5AB7C48}" destId="{059510B7-19B1-4BC9-841F-ECC1308FF1C2}" srcOrd="1" destOrd="0" presId="urn:microsoft.com/office/officeart/2005/8/layout/orgChart1"/>
    <dgm:cxn modelId="{C3892E4D-2591-4896-9AE9-7D2A085C1BED}" type="presParOf" srcId="{279562D8-10F7-4626-BF0F-707AE58AD0AD}" destId="{10C33E3F-4E4B-4561-A3B0-D1B15C8447B1}" srcOrd="1" destOrd="0" presId="urn:microsoft.com/office/officeart/2005/8/layout/orgChart1"/>
    <dgm:cxn modelId="{56F82F93-3ECD-4A0E-82A4-CDF9ACF6BF91}" type="presParOf" srcId="{10C33E3F-4E4B-4561-A3B0-D1B15C8447B1}" destId="{5610E5EE-8968-4DFF-8CAD-E2A8FBE2E7CB}" srcOrd="0" destOrd="0" presId="urn:microsoft.com/office/officeart/2005/8/layout/orgChart1"/>
    <dgm:cxn modelId="{35448A23-B393-4E6F-923C-F9D2CF5ADB06}" type="presParOf" srcId="{10C33E3F-4E4B-4561-A3B0-D1B15C8447B1}" destId="{797A34E8-D8C4-4142-82C6-EEF9903C82E4}" srcOrd="1" destOrd="0" presId="urn:microsoft.com/office/officeart/2005/8/layout/orgChart1"/>
    <dgm:cxn modelId="{C8E2B460-F1D7-4671-857F-823645E0FB33}" type="presParOf" srcId="{797A34E8-D8C4-4142-82C6-EEF9903C82E4}" destId="{3774289E-2418-4410-A553-2C5BFE60BB3A}" srcOrd="0" destOrd="0" presId="urn:microsoft.com/office/officeart/2005/8/layout/orgChart1"/>
    <dgm:cxn modelId="{35F4E3B1-A37E-4269-A6F8-E41CD0F2BA8F}" type="presParOf" srcId="{3774289E-2418-4410-A553-2C5BFE60BB3A}" destId="{34373D6E-2303-4075-A162-C068B1E16336}" srcOrd="0" destOrd="0" presId="urn:microsoft.com/office/officeart/2005/8/layout/orgChart1"/>
    <dgm:cxn modelId="{E0C0D5D2-1B11-40CC-A59D-A69289C3C57C}" type="presParOf" srcId="{3774289E-2418-4410-A553-2C5BFE60BB3A}" destId="{8490B52D-87E6-44C6-9B16-25462AC20BFE}" srcOrd="1" destOrd="0" presId="urn:microsoft.com/office/officeart/2005/8/layout/orgChart1"/>
    <dgm:cxn modelId="{947F6508-B469-48C7-A547-37E33C90D1F2}" type="presParOf" srcId="{797A34E8-D8C4-4142-82C6-EEF9903C82E4}" destId="{7E0CD8E1-2449-4D72-97AA-DB46013CCC56}" srcOrd="1" destOrd="0" presId="urn:microsoft.com/office/officeart/2005/8/layout/orgChart1"/>
    <dgm:cxn modelId="{FF1A69F3-283D-42A7-A19D-6FB135F9AE34}" type="presParOf" srcId="{797A34E8-D8C4-4142-82C6-EEF9903C82E4}" destId="{1508678C-1B24-4B9B-97E8-7297FA84A1C8}" srcOrd="2" destOrd="0" presId="urn:microsoft.com/office/officeart/2005/8/layout/orgChart1"/>
    <dgm:cxn modelId="{4BA0690E-A396-41DF-9562-166B44A2F8E0}" type="presParOf" srcId="{10C33E3F-4E4B-4561-A3B0-D1B15C8447B1}" destId="{3373F50F-91B4-414C-BDC1-1F168A8A81E1}" srcOrd="2" destOrd="0" presId="urn:microsoft.com/office/officeart/2005/8/layout/orgChart1"/>
    <dgm:cxn modelId="{CB2187FF-28D0-4743-9F03-60C33F24CB6D}" type="presParOf" srcId="{10C33E3F-4E4B-4561-A3B0-D1B15C8447B1}" destId="{5FFBB7C0-4C70-48ED-8191-D19FF1948B53}" srcOrd="3" destOrd="0" presId="urn:microsoft.com/office/officeart/2005/8/layout/orgChart1"/>
    <dgm:cxn modelId="{77839941-AED9-4C5B-A909-D9B7AC4DC4F7}" type="presParOf" srcId="{5FFBB7C0-4C70-48ED-8191-D19FF1948B53}" destId="{57ADE01D-0807-4788-904C-4C0C5179A20C}" srcOrd="0" destOrd="0" presId="urn:microsoft.com/office/officeart/2005/8/layout/orgChart1"/>
    <dgm:cxn modelId="{13F0BAFD-593B-4AE8-AC77-C1BB09EEEB30}" type="presParOf" srcId="{57ADE01D-0807-4788-904C-4C0C5179A20C}" destId="{B5AE05A0-9A33-4209-8B42-BB1F1D14DE46}" srcOrd="0" destOrd="0" presId="urn:microsoft.com/office/officeart/2005/8/layout/orgChart1"/>
    <dgm:cxn modelId="{349EBC32-E835-425B-ABB0-C4A8E337004A}" type="presParOf" srcId="{57ADE01D-0807-4788-904C-4C0C5179A20C}" destId="{CB1CD582-8444-4835-8010-584144953478}" srcOrd="1" destOrd="0" presId="urn:microsoft.com/office/officeart/2005/8/layout/orgChart1"/>
    <dgm:cxn modelId="{7A072AC0-8E78-4201-869B-AAA254DADA22}" type="presParOf" srcId="{5FFBB7C0-4C70-48ED-8191-D19FF1948B53}" destId="{1575092A-1601-4BDC-9E4C-78E70CEBE9FF}" srcOrd="1" destOrd="0" presId="urn:microsoft.com/office/officeart/2005/8/layout/orgChart1"/>
    <dgm:cxn modelId="{5841D4D7-A2D2-446F-B91B-14BC285D87E5}" type="presParOf" srcId="{1575092A-1601-4BDC-9E4C-78E70CEBE9FF}" destId="{D2A2FD9C-9AC5-49C9-BB13-E9BA8EDD9883}" srcOrd="0" destOrd="0" presId="urn:microsoft.com/office/officeart/2005/8/layout/orgChart1"/>
    <dgm:cxn modelId="{6F5D2991-35CE-4527-B41F-F81B01F57756}" type="presParOf" srcId="{1575092A-1601-4BDC-9E4C-78E70CEBE9FF}" destId="{5D23861B-7894-463C-89C0-3378BB415FA7}" srcOrd="1" destOrd="0" presId="urn:microsoft.com/office/officeart/2005/8/layout/orgChart1"/>
    <dgm:cxn modelId="{2F10265F-8712-485B-B427-81093152740A}" type="presParOf" srcId="{5D23861B-7894-463C-89C0-3378BB415FA7}" destId="{A19887E5-D3FB-4D9A-849F-E470ACF4C913}" srcOrd="0" destOrd="0" presId="urn:microsoft.com/office/officeart/2005/8/layout/orgChart1"/>
    <dgm:cxn modelId="{67B9B4D4-732D-4E81-8E4A-88EBE2BB8DF1}" type="presParOf" srcId="{A19887E5-D3FB-4D9A-849F-E470ACF4C913}" destId="{45632396-BF0A-41E9-990C-74AA38888DAC}" srcOrd="0" destOrd="0" presId="urn:microsoft.com/office/officeart/2005/8/layout/orgChart1"/>
    <dgm:cxn modelId="{F6AE6318-E8CF-42A0-9384-D47AE96FB91C}" type="presParOf" srcId="{A19887E5-D3FB-4D9A-849F-E470ACF4C913}" destId="{D60A8A74-CB08-45D5-9674-B228A44541CC}" srcOrd="1" destOrd="0" presId="urn:microsoft.com/office/officeart/2005/8/layout/orgChart1"/>
    <dgm:cxn modelId="{ECA76AC5-2D5A-4083-810B-6B58F0DB1726}" type="presParOf" srcId="{5D23861B-7894-463C-89C0-3378BB415FA7}" destId="{8F7D0202-111D-4FB7-AF48-D43DAA7DAAFD}" srcOrd="1" destOrd="0" presId="urn:microsoft.com/office/officeart/2005/8/layout/orgChart1"/>
    <dgm:cxn modelId="{A008AF7C-F219-4FA5-B25B-D8175A20E338}" type="presParOf" srcId="{8F7D0202-111D-4FB7-AF48-D43DAA7DAAFD}" destId="{B2E138C8-1C68-4B7E-B19A-5850B2C2158A}" srcOrd="0" destOrd="0" presId="urn:microsoft.com/office/officeart/2005/8/layout/orgChart1"/>
    <dgm:cxn modelId="{C7E80372-0AC6-453E-A84B-5A28DF0A7706}" type="presParOf" srcId="{8F7D0202-111D-4FB7-AF48-D43DAA7DAAFD}" destId="{E23C3100-8AA5-437D-B192-F77C5F94151A}" srcOrd="1" destOrd="0" presId="urn:microsoft.com/office/officeart/2005/8/layout/orgChart1"/>
    <dgm:cxn modelId="{D7072978-738C-4FFB-A6EE-812276D54B2C}" type="presParOf" srcId="{E23C3100-8AA5-437D-B192-F77C5F94151A}" destId="{1ADCB474-875D-4434-948F-986C5941DF19}" srcOrd="0" destOrd="0" presId="urn:microsoft.com/office/officeart/2005/8/layout/orgChart1"/>
    <dgm:cxn modelId="{F1120D21-3F3A-4EDB-8B38-CA083B47350E}" type="presParOf" srcId="{1ADCB474-875D-4434-948F-986C5941DF19}" destId="{EB2B7C63-BCAD-41C8-868E-DA6EA7CCB78F}" srcOrd="0" destOrd="0" presId="urn:microsoft.com/office/officeart/2005/8/layout/orgChart1"/>
    <dgm:cxn modelId="{3D8072B0-4531-4CFC-A105-E7A9654B6C16}" type="presParOf" srcId="{1ADCB474-875D-4434-948F-986C5941DF19}" destId="{95A13148-9EDE-4A24-973B-5368E8193018}" srcOrd="1" destOrd="0" presId="urn:microsoft.com/office/officeart/2005/8/layout/orgChart1"/>
    <dgm:cxn modelId="{69527B39-DA9A-4DAC-AD9D-9ECF4028B3C1}" type="presParOf" srcId="{E23C3100-8AA5-437D-B192-F77C5F94151A}" destId="{5FB03D33-0543-45A9-8A3C-4F875B78239E}" srcOrd="1" destOrd="0" presId="urn:microsoft.com/office/officeart/2005/8/layout/orgChart1"/>
    <dgm:cxn modelId="{E7806B02-C351-4461-968F-3C5EC5629782}" type="presParOf" srcId="{E23C3100-8AA5-437D-B192-F77C5F94151A}" destId="{B179E523-FB47-4D9F-84C5-8B76EBA9D8C6}" srcOrd="2" destOrd="0" presId="urn:microsoft.com/office/officeart/2005/8/layout/orgChart1"/>
    <dgm:cxn modelId="{73D06838-E164-4BC3-8E75-61E5DE84C39B}" type="presParOf" srcId="{5D23861B-7894-463C-89C0-3378BB415FA7}" destId="{DBBA0AF5-676F-4E9C-862F-1C6DAFC37B1A}" srcOrd="2" destOrd="0" presId="urn:microsoft.com/office/officeart/2005/8/layout/orgChart1"/>
    <dgm:cxn modelId="{14EA13DB-28D4-4975-9BA0-192D443CAA2D}" type="presParOf" srcId="{DBBA0AF5-676F-4E9C-862F-1C6DAFC37B1A}" destId="{1E0B4EF7-E344-4613-81CF-208FB2764559}" srcOrd="0" destOrd="0" presId="urn:microsoft.com/office/officeart/2005/8/layout/orgChart1"/>
    <dgm:cxn modelId="{8700D050-2D85-4147-B544-BAF51C47F1C5}" type="presParOf" srcId="{DBBA0AF5-676F-4E9C-862F-1C6DAFC37B1A}" destId="{11B8F7A8-850B-4F6A-9502-F3EA9A915591}" srcOrd="1" destOrd="0" presId="urn:microsoft.com/office/officeart/2005/8/layout/orgChart1"/>
    <dgm:cxn modelId="{F3F3B887-2E6A-424D-8326-9F6287712ADD}" type="presParOf" srcId="{11B8F7A8-850B-4F6A-9502-F3EA9A915591}" destId="{2FDCC635-BBE8-42F1-ACFF-D7CD56CD4065}" srcOrd="0" destOrd="0" presId="urn:microsoft.com/office/officeart/2005/8/layout/orgChart1"/>
    <dgm:cxn modelId="{5156D602-F7DE-4855-93A5-86BFE4687421}" type="presParOf" srcId="{2FDCC635-BBE8-42F1-ACFF-D7CD56CD4065}" destId="{1656EAE9-6CDC-4132-8FAD-1BAB200C323C}" srcOrd="0" destOrd="0" presId="urn:microsoft.com/office/officeart/2005/8/layout/orgChart1"/>
    <dgm:cxn modelId="{0BC93E0F-0557-47C8-9764-59DF9580DD13}" type="presParOf" srcId="{2FDCC635-BBE8-42F1-ACFF-D7CD56CD4065}" destId="{ECBDCA42-031F-4BAF-A028-9916CC341709}" srcOrd="1" destOrd="0" presId="urn:microsoft.com/office/officeart/2005/8/layout/orgChart1"/>
    <dgm:cxn modelId="{BD0782EB-28F3-4E0A-B7AB-E56427B4FA1C}" type="presParOf" srcId="{11B8F7A8-850B-4F6A-9502-F3EA9A915591}" destId="{131B37E6-01F6-4354-A4C6-28BAE1DB80A7}" srcOrd="1" destOrd="0" presId="urn:microsoft.com/office/officeart/2005/8/layout/orgChart1"/>
    <dgm:cxn modelId="{5B516CD7-2D9B-4F8A-9F43-6324F6589042}" type="presParOf" srcId="{11B8F7A8-850B-4F6A-9502-F3EA9A915591}" destId="{A194FCB8-D02E-4710-BB65-D559F7F28840}" srcOrd="2" destOrd="0" presId="urn:microsoft.com/office/officeart/2005/8/layout/orgChart1"/>
    <dgm:cxn modelId="{1BE1A533-0C92-45D1-B0D1-A6B46F8B63A7}" type="presParOf" srcId="{DBBA0AF5-676F-4E9C-862F-1C6DAFC37B1A}" destId="{88760AED-00E8-4640-8CE7-884EA9FF9E73}" srcOrd="2" destOrd="0" presId="urn:microsoft.com/office/officeart/2005/8/layout/orgChart1"/>
    <dgm:cxn modelId="{DE6DC69C-EA4F-43D4-A446-BE2AA96DF675}" type="presParOf" srcId="{DBBA0AF5-676F-4E9C-862F-1C6DAFC37B1A}" destId="{232032CA-7B7F-480D-889F-7A1E9C7B6A9E}" srcOrd="3" destOrd="0" presId="urn:microsoft.com/office/officeart/2005/8/layout/orgChart1"/>
    <dgm:cxn modelId="{75BD0B23-99B9-4658-A889-CC4C10EB9AD8}" type="presParOf" srcId="{232032CA-7B7F-480D-889F-7A1E9C7B6A9E}" destId="{934D429E-00AC-43A4-AD91-756D4796779B}" srcOrd="0" destOrd="0" presId="urn:microsoft.com/office/officeart/2005/8/layout/orgChart1"/>
    <dgm:cxn modelId="{DF0E1649-47F5-444F-B1FA-658E2EDD05BF}" type="presParOf" srcId="{934D429E-00AC-43A4-AD91-756D4796779B}" destId="{9FC200AC-6455-446F-8287-2F60EE60AC98}" srcOrd="0" destOrd="0" presId="urn:microsoft.com/office/officeart/2005/8/layout/orgChart1"/>
    <dgm:cxn modelId="{1AE966C1-E477-4613-93DF-31714D217C2D}" type="presParOf" srcId="{934D429E-00AC-43A4-AD91-756D4796779B}" destId="{F6C1729E-507E-4671-8C3A-5A019F8DB272}" srcOrd="1" destOrd="0" presId="urn:microsoft.com/office/officeart/2005/8/layout/orgChart1"/>
    <dgm:cxn modelId="{652A9395-1AE0-4D97-9BBF-500BF0602673}" type="presParOf" srcId="{232032CA-7B7F-480D-889F-7A1E9C7B6A9E}" destId="{E902367B-4449-445D-816B-4035E618BE8F}" srcOrd="1" destOrd="0" presId="urn:microsoft.com/office/officeart/2005/8/layout/orgChart1"/>
    <dgm:cxn modelId="{C1224251-48A3-4539-9329-D52224763130}" type="presParOf" srcId="{232032CA-7B7F-480D-889F-7A1E9C7B6A9E}" destId="{1EC01CA8-C205-4F2A-854F-6ECB6E8C4787}" srcOrd="2" destOrd="0" presId="urn:microsoft.com/office/officeart/2005/8/layout/orgChart1"/>
    <dgm:cxn modelId="{80518FC8-C56C-4B50-B298-57D299511A66}" type="presParOf" srcId="{DBBA0AF5-676F-4E9C-862F-1C6DAFC37B1A}" destId="{815FD5DA-042E-45E8-B89E-054B8303DB37}" srcOrd="4" destOrd="0" presId="urn:microsoft.com/office/officeart/2005/8/layout/orgChart1"/>
    <dgm:cxn modelId="{AB0A5230-A5CD-4E0E-96CC-92CAACEBAB13}" type="presParOf" srcId="{DBBA0AF5-676F-4E9C-862F-1C6DAFC37B1A}" destId="{BFF55750-0569-4DED-AA29-6246380B8159}" srcOrd="5" destOrd="0" presId="urn:microsoft.com/office/officeart/2005/8/layout/orgChart1"/>
    <dgm:cxn modelId="{6F0FC30A-D041-4170-9AA8-D267A54C9D30}" type="presParOf" srcId="{BFF55750-0569-4DED-AA29-6246380B8159}" destId="{9C0829EC-0E90-4325-BB19-95BADD93346A}" srcOrd="0" destOrd="0" presId="urn:microsoft.com/office/officeart/2005/8/layout/orgChart1"/>
    <dgm:cxn modelId="{A6A97DE3-AA24-482D-9D68-7220423645FC}" type="presParOf" srcId="{9C0829EC-0E90-4325-BB19-95BADD93346A}" destId="{AD0A1086-8C54-49CA-A952-DCD8C6EAEBA5}" srcOrd="0" destOrd="0" presId="urn:microsoft.com/office/officeart/2005/8/layout/orgChart1"/>
    <dgm:cxn modelId="{9B4140D5-E3B4-4FA4-823E-7E40A94E00C6}" type="presParOf" srcId="{9C0829EC-0E90-4325-BB19-95BADD93346A}" destId="{A7AA029C-61EB-4E0A-9385-23EDD2057C53}" srcOrd="1" destOrd="0" presId="urn:microsoft.com/office/officeart/2005/8/layout/orgChart1"/>
    <dgm:cxn modelId="{1D9460D1-5A1F-46FA-A8C4-090880FA9EA0}" type="presParOf" srcId="{BFF55750-0569-4DED-AA29-6246380B8159}" destId="{8FCE02A7-F94A-4C6D-A4BA-2FFA0F8499A5}" srcOrd="1" destOrd="0" presId="urn:microsoft.com/office/officeart/2005/8/layout/orgChart1"/>
    <dgm:cxn modelId="{CC8FF258-DFC6-47D0-8B65-30DBAD683816}" type="presParOf" srcId="{BFF55750-0569-4DED-AA29-6246380B8159}" destId="{1D797F35-3623-4817-AF8A-AACAAD030A6E}" srcOrd="2" destOrd="0" presId="urn:microsoft.com/office/officeart/2005/8/layout/orgChart1"/>
    <dgm:cxn modelId="{22B52B46-0C0F-4CC2-8B43-A1371C86A155}" type="presParOf" srcId="{5FFBB7C0-4C70-48ED-8191-D19FF1948B53}" destId="{BE40C42B-3414-4693-A54C-6E208A867187}" srcOrd="2" destOrd="0" presId="urn:microsoft.com/office/officeart/2005/8/layout/orgChart1"/>
    <dgm:cxn modelId="{E0CECE9C-F49E-4DB0-A086-54EA00559D5B}" type="presParOf" srcId="{BE40C42B-3414-4693-A54C-6E208A867187}" destId="{9756D7CE-E626-43CF-B445-93282707A935}" srcOrd="0" destOrd="0" presId="urn:microsoft.com/office/officeart/2005/8/layout/orgChart1"/>
    <dgm:cxn modelId="{42B8EF5D-E110-4C28-A5D3-4D8C1D874431}" type="presParOf" srcId="{BE40C42B-3414-4693-A54C-6E208A867187}" destId="{44D5C9CC-2EC7-4C1D-B65F-3C5FFE80C34E}" srcOrd="1" destOrd="0" presId="urn:microsoft.com/office/officeart/2005/8/layout/orgChart1"/>
    <dgm:cxn modelId="{1FFC3135-321C-4CDC-96CC-5CF62F792D56}" type="presParOf" srcId="{44D5C9CC-2EC7-4C1D-B65F-3C5FFE80C34E}" destId="{FFDD9646-FBA1-4119-B7ED-187A41863926}" srcOrd="0" destOrd="0" presId="urn:microsoft.com/office/officeart/2005/8/layout/orgChart1"/>
    <dgm:cxn modelId="{6BCDCD68-E1AF-4320-A565-E80987623ED4}" type="presParOf" srcId="{FFDD9646-FBA1-4119-B7ED-187A41863926}" destId="{8CC83991-8465-450B-B23A-8D94A63C9DD0}" srcOrd="0" destOrd="0" presId="urn:microsoft.com/office/officeart/2005/8/layout/orgChart1"/>
    <dgm:cxn modelId="{07D715DD-7079-4899-A737-CC3AFDC088EC}" type="presParOf" srcId="{FFDD9646-FBA1-4119-B7ED-187A41863926}" destId="{ABA753A3-4334-46E3-A0FD-E459EAF6A37B}" srcOrd="1" destOrd="0" presId="urn:microsoft.com/office/officeart/2005/8/layout/orgChart1"/>
    <dgm:cxn modelId="{21E7C101-A308-4033-8D75-56947C357EE8}" type="presParOf" srcId="{44D5C9CC-2EC7-4C1D-B65F-3C5FFE80C34E}" destId="{DF56D3B4-73DF-4C07-9AD9-AD13D583F0D7}" srcOrd="1" destOrd="0" presId="urn:microsoft.com/office/officeart/2005/8/layout/orgChart1"/>
    <dgm:cxn modelId="{F08F47EA-366A-4D6B-851E-8D1A0746BB85}" type="presParOf" srcId="{44D5C9CC-2EC7-4C1D-B65F-3C5FFE80C34E}" destId="{0005AFC5-356D-4D6E-8DE4-2E3B82CA19F5}" srcOrd="2" destOrd="0" presId="urn:microsoft.com/office/officeart/2005/8/layout/orgChart1"/>
    <dgm:cxn modelId="{8D5C8B89-8952-4541-BA50-DA75FEAE7974}" type="presParOf" srcId="{BE40C42B-3414-4693-A54C-6E208A867187}" destId="{86FF82FD-B6E8-4727-A25B-00B536B17893}" srcOrd="2" destOrd="0" presId="urn:microsoft.com/office/officeart/2005/8/layout/orgChart1"/>
    <dgm:cxn modelId="{78D0CF85-FDD6-46D0-8A99-E566ED88637C}" type="presParOf" srcId="{BE40C42B-3414-4693-A54C-6E208A867187}" destId="{A1AB2477-AC12-450B-9034-99588B63BC15}" srcOrd="3" destOrd="0" presId="urn:microsoft.com/office/officeart/2005/8/layout/orgChart1"/>
    <dgm:cxn modelId="{EF4459A7-47A4-4268-A7F6-721FD6239759}" type="presParOf" srcId="{A1AB2477-AC12-450B-9034-99588B63BC15}" destId="{872FDD89-8FE2-4B7D-844A-C82BFD07B42A}" srcOrd="0" destOrd="0" presId="urn:microsoft.com/office/officeart/2005/8/layout/orgChart1"/>
    <dgm:cxn modelId="{4A3BC441-4E9C-4073-9731-40189F180C41}" type="presParOf" srcId="{872FDD89-8FE2-4B7D-844A-C82BFD07B42A}" destId="{98614D45-2613-4E1F-9409-3051F159A67F}" srcOrd="0" destOrd="0" presId="urn:microsoft.com/office/officeart/2005/8/layout/orgChart1"/>
    <dgm:cxn modelId="{60C73CCA-4719-44AB-B833-4FF8508974A9}" type="presParOf" srcId="{872FDD89-8FE2-4B7D-844A-C82BFD07B42A}" destId="{7D6A751F-395C-4BEB-B3BF-8844098A2979}" srcOrd="1" destOrd="0" presId="urn:microsoft.com/office/officeart/2005/8/layout/orgChart1"/>
    <dgm:cxn modelId="{25CFCE45-2414-406E-94B7-B84CF4C2065C}" type="presParOf" srcId="{A1AB2477-AC12-450B-9034-99588B63BC15}" destId="{DEC76FB1-9AED-43F5-B335-4AC00AC62696}" srcOrd="1" destOrd="0" presId="urn:microsoft.com/office/officeart/2005/8/layout/orgChart1"/>
    <dgm:cxn modelId="{58510048-2FBE-4652-B902-6AE3AC4635E3}" type="presParOf" srcId="{A1AB2477-AC12-450B-9034-99588B63BC15}" destId="{AF4C1121-A24F-4E2F-985A-749CDB80A031}" srcOrd="2" destOrd="0" presId="urn:microsoft.com/office/officeart/2005/8/layout/orgChart1"/>
    <dgm:cxn modelId="{B422199A-9107-4902-A9FD-1FF4066A000F}" type="presParOf" srcId="{BE40C42B-3414-4693-A54C-6E208A867187}" destId="{B92690D7-1F36-4B85-981C-994195ADEFC4}" srcOrd="4" destOrd="0" presId="urn:microsoft.com/office/officeart/2005/8/layout/orgChart1"/>
    <dgm:cxn modelId="{B9E0FF9D-7E54-4BF4-89EF-6C1BAFC5FEAA}" type="presParOf" srcId="{BE40C42B-3414-4693-A54C-6E208A867187}" destId="{F8E49C24-891E-4F3A-8094-8AD98401EB2E}" srcOrd="5" destOrd="0" presId="urn:microsoft.com/office/officeart/2005/8/layout/orgChart1"/>
    <dgm:cxn modelId="{273B0BC5-264D-4CAE-B1F2-A54BA221B90B}" type="presParOf" srcId="{F8E49C24-891E-4F3A-8094-8AD98401EB2E}" destId="{4CD6F7B5-AAC6-48DC-A5B1-8F3107D3CB6D}" srcOrd="0" destOrd="0" presId="urn:microsoft.com/office/officeart/2005/8/layout/orgChart1"/>
    <dgm:cxn modelId="{9A914F35-6797-45E3-B793-7402283B098F}" type="presParOf" srcId="{4CD6F7B5-AAC6-48DC-A5B1-8F3107D3CB6D}" destId="{6519936A-3700-4DB3-8879-F472DF6DB72E}" srcOrd="0" destOrd="0" presId="urn:microsoft.com/office/officeart/2005/8/layout/orgChart1"/>
    <dgm:cxn modelId="{B728C665-0E61-4257-899C-31D161E51254}" type="presParOf" srcId="{4CD6F7B5-AAC6-48DC-A5B1-8F3107D3CB6D}" destId="{46687559-9672-4AC5-BCFD-735E3E6A6957}" srcOrd="1" destOrd="0" presId="urn:microsoft.com/office/officeart/2005/8/layout/orgChart1"/>
    <dgm:cxn modelId="{BBCAE323-F2E8-4313-8620-515E8A3CC9BC}" type="presParOf" srcId="{F8E49C24-891E-4F3A-8094-8AD98401EB2E}" destId="{86FECE0A-E69C-4963-A2DF-C02EB4AAD316}" srcOrd="1" destOrd="0" presId="urn:microsoft.com/office/officeart/2005/8/layout/orgChart1"/>
    <dgm:cxn modelId="{E6463C01-8D25-4315-9983-E611E3768B6B}" type="presParOf" srcId="{F8E49C24-891E-4F3A-8094-8AD98401EB2E}" destId="{8BC1A8B3-3EFB-4052-A173-6F846D026B57}" srcOrd="2" destOrd="0" presId="urn:microsoft.com/office/officeart/2005/8/layout/orgChart1"/>
    <dgm:cxn modelId="{64D69DE1-B766-436A-B4F4-A7812651DAB1}" type="presParOf" srcId="{BE40C42B-3414-4693-A54C-6E208A867187}" destId="{5AB5F370-2ED8-4401-9E21-8556F2F98F9F}" srcOrd="6" destOrd="0" presId="urn:microsoft.com/office/officeart/2005/8/layout/orgChart1"/>
    <dgm:cxn modelId="{201205C7-15B5-44F9-A605-E65805919FBF}" type="presParOf" srcId="{BE40C42B-3414-4693-A54C-6E208A867187}" destId="{540ED2A0-5C6A-48B6-BD87-F73D0B241B7E}" srcOrd="7" destOrd="0" presId="urn:microsoft.com/office/officeart/2005/8/layout/orgChart1"/>
    <dgm:cxn modelId="{F5090489-F70A-41A4-89EF-C13082F6D27A}" type="presParOf" srcId="{540ED2A0-5C6A-48B6-BD87-F73D0B241B7E}" destId="{BA41C98D-D30A-4ED3-8D3F-17A5C3AE8E65}" srcOrd="0" destOrd="0" presId="urn:microsoft.com/office/officeart/2005/8/layout/orgChart1"/>
    <dgm:cxn modelId="{DD736A14-80C6-4B1B-B037-5901455927AC}" type="presParOf" srcId="{BA41C98D-D30A-4ED3-8D3F-17A5C3AE8E65}" destId="{589D565A-6F13-4CB2-B96A-2C42B689618A}" srcOrd="0" destOrd="0" presId="urn:microsoft.com/office/officeart/2005/8/layout/orgChart1"/>
    <dgm:cxn modelId="{143313B7-73CA-4509-AAB8-2E04BC2A1244}" type="presParOf" srcId="{BA41C98D-D30A-4ED3-8D3F-17A5C3AE8E65}" destId="{47CA0AD3-5365-4384-A4CB-56F1F1543DDB}" srcOrd="1" destOrd="0" presId="urn:microsoft.com/office/officeart/2005/8/layout/orgChart1"/>
    <dgm:cxn modelId="{AAA40F09-3366-4927-AA07-15A26A23A00E}" type="presParOf" srcId="{540ED2A0-5C6A-48B6-BD87-F73D0B241B7E}" destId="{B53ABAEE-B028-4CC6-9A41-E7D93FF5B96C}" srcOrd="1" destOrd="0" presId="urn:microsoft.com/office/officeart/2005/8/layout/orgChart1"/>
    <dgm:cxn modelId="{54AF760A-E8E1-4AD3-98B9-077F31329635}" type="presParOf" srcId="{540ED2A0-5C6A-48B6-BD87-F73D0B241B7E}" destId="{EFBE16D4-5B9F-4DA5-80EB-2F057A4C7840}" srcOrd="2" destOrd="0" presId="urn:microsoft.com/office/officeart/2005/8/layout/orgChart1"/>
    <dgm:cxn modelId="{6F39AED9-F4AB-458C-8F86-6E06E11A4CD9}" type="presParOf" srcId="{279562D8-10F7-4626-BF0F-707AE58AD0AD}" destId="{EF137523-E885-46E0-BB66-CAEBBBF83C83}" srcOrd="2" destOrd="0" presId="urn:microsoft.com/office/officeart/2005/8/layout/orgChart1"/>
    <dgm:cxn modelId="{FE1237C0-2407-4D60-8BB9-E0FDBB576301}" type="presParOf" srcId="{F095E06E-BA79-40DB-BE59-2AEE5657BA94}" destId="{0750B80C-4EE6-47ED-85D1-FA415CFA82A6}" srcOrd="2" destOrd="0" presId="urn:microsoft.com/office/officeart/2005/8/layout/orgChart1"/>
    <dgm:cxn modelId="{1F7C6316-776F-4A5B-B46D-DF74E35450AE}" type="presParOf" srcId="{0C35425F-4D03-4BBD-96A5-3AF2ACBC5DCC}" destId="{62772D42-DC44-48D6-8060-B3AEFABC55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5F370-2ED8-4401-9E21-8556F2F98F9F}">
      <dsp:nvSpPr>
        <dsp:cNvPr id="0" name=""/>
        <dsp:cNvSpPr/>
      </dsp:nvSpPr>
      <dsp:spPr>
        <a:xfrm>
          <a:off x="8649574" y="618724"/>
          <a:ext cx="91440" cy="2134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688"/>
              </a:lnTo>
              <a:lnTo>
                <a:pt x="112205" y="2134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690D7-1F36-4B85-981C-994195ADEFC4}">
      <dsp:nvSpPr>
        <dsp:cNvPr id="0" name=""/>
        <dsp:cNvSpPr/>
      </dsp:nvSpPr>
      <dsp:spPr>
        <a:xfrm>
          <a:off x="8649574" y="618724"/>
          <a:ext cx="91440" cy="1538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8217"/>
              </a:lnTo>
              <a:lnTo>
                <a:pt x="113200" y="1538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F82FD-B6E8-4727-A25B-00B536B17893}">
      <dsp:nvSpPr>
        <dsp:cNvPr id="0" name=""/>
        <dsp:cNvSpPr/>
      </dsp:nvSpPr>
      <dsp:spPr>
        <a:xfrm>
          <a:off x="8649574" y="618724"/>
          <a:ext cx="91440" cy="937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7954"/>
              </a:lnTo>
              <a:lnTo>
                <a:pt x="109229" y="937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6D7CE-E626-43CF-B445-93282707A935}">
      <dsp:nvSpPr>
        <dsp:cNvPr id="0" name=""/>
        <dsp:cNvSpPr/>
      </dsp:nvSpPr>
      <dsp:spPr>
        <a:xfrm>
          <a:off x="8649574" y="618724"/>
          <a:ext cx="91440" cy="36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862"/>
              </a:lnTo>
              <a:lnTo>
                <a:pt x="105128" y="362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FD5DA-042E-45E8-B89E-054B8303DB37}">
      <dsp:nvSpPr>
        <dsp:cNvPr id="0" name=""/>
        <dsp:cNvSpPr/>
      </dsp:nvSpPr>
      <dsp:spPr>
        <a:xfrm>
          <a:off x="6729500" y="3962340"/>
          <a:ext cx="306170" cy="1939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950"/>
              </a:lnTo>
              <a:lnTo>
                <a:pt x="306170" y="1939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60AED-00E8-4640-8CE7-884EA9FF9E73}">
      <dsp:nvSpPr>
        <dsp:cNvPr id="0" name=""/>
        <dsp:cNvSpPr/>
      </dsp:nvSpPr>
      <dsp:spPr>
        <a:xfrm>
          <a:off x="6729500" y="3962340"/>
          <a:ext cx="279247" cy="124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41"/>
              </a:lnTo>
              <a:lnTo>
                <a:pt x="279247" y="124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B4EF7-E344-4613-81CF-208FB2764559}">
      <dsp:nvSpPr>
        <dsp:cNvPr id="0" name=""/>
        <dsp:cNvSpPr/>
      </dsp:nvSpPr>
      <dsp:spPr>
        <a:xfrm>
          <a:off x="6729500" y="3962340"/>
          <a:ext cx="297830" cy="54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18"/>
              </a:lnTo>
              <a:lnTo>
                <a:pt x="297830" y="5463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38C8-1C68-4B7E-B19A-5850B2C2158A}">
      <dsp:nvSpPr>
        <dsp:cNvPr id="0" name=""/>
        <dsp:cNvSpPr/>
      </dsp:nvSpPr>
      <dsp:spPr>
        <a:xfrm>
          <a:off x="6729500" y="3962340"/>
          <a:ext cx="343145" cy="2646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837"/>
              </a:lnTo>
              <a:lnTo>
                <a:pt x="343145" y="2646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2FD9C-9AC5-49C9-BB13-E9BA8EDD9883}">
      <dsp:nvSpPr>
        <dsp:cNvPr id="0" name=""/>
        <dsp:cNvSpPr/>
      </dsp:nvSpPr>
      <dsp:spPr>
        <a:xfrm>
          <a:off x="6729500" y="618724"/>
          <a:ext cx="1965793" cy="2845971"/>
        </a:xfrm>
        <a:custGeom>
          <a:avLst/>
          <a:gdLst/>
          <a:ahLst/>
          <a:cxnLst/>
          <a:rect l="0" t="0" r="0" b="0"/>
          <a:pathLst>
            <a:path>
              <a:moveTo>
                <a:pt x="1965793" y="0"/>
              </a:moveTo>
              <a:lnTo>
                <a:pt x="1965793" y="2741466"/>
              </a:lnTo>
              <a:lnTo>
                <a:pt x="0" y="2741466"/>
              </a:lnTo>
              <a:lnTo>
                <a:pt x="0" y="2845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3F50F-91B4-414C-BDC1-1F168A8A81E1}">
      <dsp:nvSpPr>
        <dsp:cNvPr id="0" name=""/>
        <dsp:cNvSpPr/>
      </dsp:nvSpPr>
      <dsp:spPr>
        <a:xfrm>
          <a:off x="7232240" y="121080"/>
          <a:ext cx="1463053" cy="1790105"/>
        </a:xfrm>
        <a:custGeom>
          <a:avLst/>
          <a:gdLst/>
          <a:ahLst/>
          <a:cxnLst/>
          <a:rect l="0" t="0" r="0" b="0"/>
          <a:pathLst>
            <a:path>
              <a:moveTo>
                <a:pt x="0" y="1790105"/>
              </a:moveTo>
              <a:lnTo>
                <a:pt x="146305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0E5EE-8968-4DFF-8CAD-E2A8FBE2E7CB}">
      <dsp:nvSpPr>
        <dsp:cNvPr id="0" name=""/>
        <dsp:cNvSpPr/>
      </dsp:nvSpPr>
      <dsp:spPr>
        <a:xfrm>
          <a:off x="6329016" y="1911185"/>
          <a:ext cx="903223" cy="209010"/>
        </a:xfrm>
        <a:custGeom>
          <a:avLst/>
          <a:gdLst/>
          <a:ahLst/>
          <a:cxnLst/>
          <a:rect l="0" t="0" r="0" b="0"/>
          <a:pathLst>
            <a:path>
              <a:moveTo>
                <a:pt x="903223" y="0"/>
              </a:moveTo>
              <a:lnTo>
                <a:pt x="903223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A82A5-A6FA-4AF8-9ED7-DB42A3F9F757}">
      <dsp:nvSpPr>
        <dsp:cNvPr id="0" name=""/>
        <dsp:cNvSpPr/>
      </dsp:nvSpPr>
      <dsp:spPr>
        <a:xfrm>
          <a:off x="7186520" y="1204531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2B02-3C57-47E6-BAED-C8DB6B1EC85C}">
      <dsp:nvSpPr>
        <dsp:cNvPr id="0" name=""/>
        <dsp:cNvSpPr/>
      </dsp:nvSpPr>
      <dsp:spPr>
        <a:xfrm>
          <a:off x="5320919" y="497876"/>
          <a:ext cx="1911321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1911321" y="104505"/>
              </a:lnTo>
              <a:lnTo>
                <a:pt x="1911321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AA37A-5F0A-42BA-AFEE-493A8E2050F3}">
      <dsp:nvSpPr>
        <dsp:cNvPr id="0" name=""/>
        <dsp:cNvSpPr/>
      </dsp:nvSpPr>
      <dsp:spPr>
        <a:xfrm>
          <a:off x="4469874" y="2214046"/>
          <a:ext cx="157199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57199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F9C0E-0BAF-478B-8CCD-A6564FC02D5F}">
      <dsp:nvSpPr>
        <dsp:cNvPr id="0" name=""/>
        <dsp:cNvSpPr/>
      </dsp:nvSpPr>
      <dsp:spPr>
        <a:xfrm>
          <a:off x="4469874" y="2214046"/>
          <a:ext cx="157199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57199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B5B2D-BCE8-4088-A7D7-28534C97126D}">
      <dsp:nvSpPr>
        <dsp:cNvPr id="0" name=""/>
        <dsp:cNvSpPr/>
      </dsp:nvSpPr>
      <dsp:spPr>
        <a:xfrm>
          <a:off x="4843353" y="1398786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FABC0-7C44-44A8-8587-23FBF0E135FF}">
      <dsp:nvSpPr>
        <dsp:cNvPr id="0" name=""/>
        <dsp:cNvSpPr/>
      </dsp:nvSpPr>
      <dsp:spPr>
        <a:xfrm>
          <a:off x="4889073" y="497876"/>
          <a:ext cx="431845" cy="209010"/>
        </a:xfrm>
        <a:custGeom>
          <a:avLst/>
          <a:gdLst/>
          <a:ahLst/>
          <a:cxnLst/>
          <a:rect l="0" t="0" r="0" b="0"/>
          <a:pathLst>
            <a:path>
              <a:moveTo>
                <a:pt x="431845" y="0"/>
              </a:moveTo>
              <a:lnTo>
                <a:pt x="431845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40E14-16F0-4AE5-8C34-DCE4EC7EDF2E}">
      <dsp:nvSpPr>
        <dsp:cNvPr id="0" name=""/>
        <dsp:cNvSpPr/>
      </dsp:nvSpPr>
      <dsp:spPr>
        <a:xfrm>
          <a:off x="3011482" y="1204531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2AD8D-D241-4A1A-9664-29262446A74F}">
      <dsp:nvSpPr>
        <dsp:cNvPr id="0" name=""/>
        <dsp:cNvSpPr/>
      </dsp:nvSpPr>
      <dsp:spPr>
        <a:xfrm>
          <a:off x="3409598" y="497876"/>
          <a:ext cx="1911321" cy="209010"/>
        </a:xfrm>
        <a:custGeom>
          <a:avLst/>
          <a:gdLst/>
          <a:ahLst/>
          <a:cxnLst/>
          <a:rect l="0" t="0" r="0" b="0"/>
          <a:pathLst>
            <a:path>
              <a:moveTo>
                <a:pt x="1911321" y="0"/>
              </a:moveTo>
              <a:lnTo>
                <a:pt x="1911321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E2893-4C43-4BE9-937D-638D2B760C9D}">
      <dsp:nvSpPr>
        <dsp:cNvPr id="0" name=""/>
        <dsp:cNvSpPr/>
      </dsp:nvSpPr>
      <dsp:spPr>
        <a:xfrm>
          <a:off x="4823275" y="232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Capturing Asteroid</a:t>
          </a:r>
        </a:p>
      </dsp:txBody>
      <dsp:txXfrm>
        <a:off x="4823275" y="232"/>
        <a:ext cx="995288" cy="497644"/>
      </dsp:txXfrm>
    </dsp:sp>
    <dsp:sp modelId="{AEFC27C7-4419-4991-B18B-65CA07EDE587}">
      <dsp:nvSpPr>
        <dsp:cNvPr id="0" name=""/>
        <dsp:cNvSpPr/>
      </dsp:nvSpPr>
      <dsp:spPr>
        <a:xfrm>
          <a:off x="2911953" y="706887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Netting</a:t>
          </a:r>
        </a:p>
      </dsp:txBody>
      <dsp:txXfrm>
        <a:off x="2911953" y="706887"/>
        <a:ext cx="995288" cy="497644"/>
      </dsp:txXfrm>
    </dsp:sp>
    <dsp:sp modelId="{0BD332E6-7587-4A50-B434-AC09481D45A5}">
      <dsp:nvSpPr>
        <dsp:cNvPr id="0" name=""/>
        <dsp:cNvSpPr/>
      </dsp:nvSpPr>
      <dsp:spPr>
        <a:xfrm>
          <a:off x="3160776" y="1413541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Surrounding</a:t>
          </a:r>
        </a:p>
      </dsp:txBody>
      <dsp:txXfrm>
        <a:off x="3306533" y="1486419"/>
        <a:ext cx="703774" cy="351888"/>
      </dsp:txXfrm>
    </dsp:sp>
    <dsp:sp modelId="{8326310A-3EF4-4D37-943A-1CBA2D4956C6}">
      <dsp:nvSpPr>
        <dsp:cNvPr id="0" name=""/>
        <dsp:cNvSpPr/>
      </dsp:nvSpPr>
      <dsp:spPr>
        <a:xfrm>
          <a:off x="4365074" y="706887"/>
          <a:ext cx="1047998" cy="691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Hardware Catching Mechanisms</a:t>
          </a:r>
        </a:p>
      </dsp:txBody>
      <dsp:txXfrm>
        <a:off x="4365074" y="706887"/>
        <a:ext cx="1047998" cy="691899"/>
      </dsp:txXfrm>
    </dsp:sp>
    <dsp:sp modelId="{281FAB59-8EEA-4C78-94A3-8ECF8D237923}">
      <dsp:nvSpPr>
        <dsp:cNvPr id="0" name=""/>
        <dsp:cNvSpPr/>
      </dsp:nvSpPr>
      <dsp:spPr>
        <a:xfrm>
          <a:off x="4365074" y="1607796"/>
          <a:ext cx="1047998" cy="60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Releasing/Retrieving</a:t>
          </a:r>
        </a:p>
      </dsp:txBody>
      <dsp:txXfrm>
        <a:off x="4518550" y="1696579"/>
        <a:ext cx="741046" cy="428683"/>
      </dsp:txXfrm>
    </dsp:sp>
    <dsp:sp modelId="{F113D949-4461-41D5-91D7-E27140787B3D}">
      <dsp:nvSpPr>
        <dsp:cNvPr id="0" name=""/>
        <dsp:cNvSpPr/>
      </dsp:nvSpPr>
      <dsp:spPr>
        <a:xfrm>
          <a:off x="4627074" y="2423057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Software Programming</a:t>
          </a:r>
        </a:p>
      </dsp:txBody>
      <dsp:txXfrm>
        <a:off x="4772831" y="2495935"/>
        <a:ext cx="703774" cy="351888"/>
      </dsp:txXfrm>
    </dsp:sp>
    <dsp:sp modelId="{4681A2FD-3082-4509-9BF7-D402F8F21C5B}">
      <dsp:nvSpPr>
        <dsp:cNvPr id="0" name=""/>
        <dsp:cNvSpPr/>
      </dsp:nvSpPr>
      <dsp:spPr>
        <a:xfrm>
          <a:off x="4627074" y="3129711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Locking</a:t>
          </a:r>
        </a:p>
      </dsp:txBody>
      <dsp:txXfrm>
        <a:off x="4772831" y="3202589"/>
        <a:ext cx="703774" cy="351888"/>
      </dsp:txXfrm>
    </dsp:sp>
    <dsp:sp modelId="{68285ADB-0916-4BB8-9173-41927D57BDD0}">
      <dsp:nvSpPr>
        <dsp:cNvPr id="0" name=""/>
        <dsp:cNvSpPr/>
      </dsp:nvSpPr>
      <dsp:spPr>
        <a:xfrm>
          <a:off x="6734596" y="706887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Software Interface</a:t>
          </a:r>
        </a:p>
      </dsp:txBody>
      <dsp:txXfrm>
        <a:off x="6734596" y="706887"/>
        <a:ext cx="995288" cy="497644"/>
      </dsp:txXfrm>
    </dsp:sp>
    <dsp:sp modelId="{1B071423-F9CD-4993-AF09-73E0CFDAD16E}">
      <dsp:nvSpPr>
        <dsp:cNvPr id="0" name=""/>
        <dsp:cNvSpPr/>
      </dsp:nvSpPr>
      <dsp:spPr>
        <a:xfrm>
          <a:off x="6734596" y="1413541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Coordinating</a:t>
          </a:r>
        </a:p>
      </dsp:txBody>
      <dsp:txXfrm>
        <a:off x="6880353" y="1486419"/>
        <a:ext cx="703774" cy="351888"/>
      </dsp:txXfrm>
    </dsp:sp>
    <dsp:sp modelId="{34373D6E-2303-4075-A162-C068B1E16336}">
      <dsp:nvSpPr>
        <dsp:cNvPr id="0" name=""/>
        <dsp:cNvSpPr/>
      </dsp:nvSpPr>
      <dsp:spPr>
        <a:xfrm>
          <a:off x="5831372" y="2120196"/>
          <a:ext cx="995288" cy="7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Software Programming</a:t>
          </a:r>
        </a:p>
      </dsp:txBody>
      <dsp:txXfrm>
        <a:off x="5977129" y="2233982"/>
        <a:ext cx="703774" cy="549409"/>
      </dsp:txXfrm>
    </dsp:sp>
    <dsp:sp modelId="{B5AE05A0-9A33-4209-8B42-BB1F1D14DE46}">
      <dsp:nvSpPr>
        <dsp:cNvPr id="0" name=""/>
        <dsp:cNvSpPr/>
      </dsp:nvSpPr>
      <dsp:spPr>
        <a:xfrm>
          <a:off x="8197650" y="121080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Translating</a:t>
          </a:r>
        </a:p>
      </dsp:txBody>
      <dsp:txXfrm>
        <a:off x="8343407" y="193958"/>
        <a:ext cx="703774" cy="351888"/>
      </dsp:txXfrm>
    </dsp:sp>
    <dsp:sp modelId="{45632396-BF0A-41E9-990C-74AA38888DAC}">
      <dsp:nvSpPr>
        <dsp:cNvPr id="0" name=""/>
        <dsp:cNvSpPr/>
      </dsp:nvSpPr>
      <dsp:spPr>
        <a:xfrm>
          <a:off x="6231856" y="3464696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Communicating</a:t>
          </a:r>
        </a:p>
      </dsp:txBody>
      <dsp:txXfrm>
        <a:off x="6377613" y="3537574"/>
        <a:ext cx="703774" cy="351888"/>
      </dsp:txXfrm>
    </dsp:sp>
    <dsp:sp modelId="{EB2B7C63-BCAD-41C8-868E-DA6EA7CCB78F}">
      <dsp:nvSpPr>
        <dsp:cNvPr id="0" name=""/>
        <dsp:cNvSpPr/>
      </dsp:nvSpPr>
      <dsp:spPr>
        <a:xfrm>
          <a:off x="7072646" y="6360355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Code Tracking</a:t>
          </a:r>
        </a:p>
      </dsp:txBody>
      <dsp:txXfrm>
        <a:off x="7218403" y="6433233"/>
        <a:ext cx="703774" cy="351888"/>
      </dsp:txXfrm>
    </dsp:sp>
    <dsp:sp modelId="{1656EAE9-6CDC-4132-8FAD-1BAB200C323C}">
      <dsp:nvSpPr>
        <dsp:cNvPr id="0" name=""/>
        <dsp:cNvSpPr/>
      </dsp:nvSpPr>
      <dsp:spPr>
        <a:xfrm>
          <a:off x="7027330" y="4259836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Voice-Activating</a:t>
          </a:r>
        </a:p>
      </dsp:txBody>
      <dsp:txXfrm>
        <a:off x="7173087" y="4332714"/>
        <a:ext cx="703774" cy="351888"/>
      </dsp:txXfrm>
    </dsp:sp>
    <dsp:sp modelId="{9FC200AC-6455-446F-8287-2F60EE60AC98}">
      <dsp:nvSpPr>
        <dsp:cNvPr id="0" name=""/>
        <dsp:cNvSpPr/>
      </dsp:nvSpPr>
      <dsp:spPr>
        <a:xfrm>
          <a:off x="7008748" y="4956359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Video Monitoring</a:t>
          </a:r>
        </a:p>
      </dsp:txBody>
      <dsp:txXfrm>
        <a:off x="7154505" y="5029237"/>
        <a:ext cx="703774" cy="351888"/>
      </dsp:txXfrm>
    </dsp:sp>
    <dsp:sp modelId="{AD0A1086-8C54-49CA-A952-DCD8C6EAEBA5}">
      <dsp:nvSpPr>
        <dsp:cNvPr id="0" name=""/>
        <dsp:cNvSpPr/>
      </dsp:nvSpPr>
      <dsp:spPr>
        <a:xfrm>
          <a:off x="7035671" y="5653468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Pressure Activating</a:t>
          </a:r>
        </a:p>
      </dsp:txBody>
      <dsp:txXfrm>
        <a:off x="7181428" y="5726346"/>
        <a:ext cx="703774" cy="351888"/>
      </dsp:txXfrm>
    </dsp:sp>
    <dsp:sp modelId="{8CC83991-8465-450B-B23A-8D94A63C9DD0}">
      <dsp:nvSpPr>
        <dsp:cNvPr id="0" name=""/>
        <dsp:cNvSpPr/>
      </dsp:nvSpPr>
      <dsp:spPr>
        <a:xfrm>
          <a:off x="8754703" y="732764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Manual Inputting</a:t>
          </a:r>
        </a:p>
      </dsp:txBody>
      <dsp:txXfrm>
        <a:off x="8900460" y="805642"/>
        <a:ext cx="703774" cy="351888"/>
      </dsp:txXfrm>
    </dsp:sp>
    <dsp:sp modelId="{98614D45-2613-4E1F-9409-3051F159A67F}">
      <dsp:nvSpPr>
        <dsp:cNvPr id="0" name=""/>
        <dsp:cNvSpPr/>
      </dsp:nvSpPr>
      <dsp:spPr>
        <a:xfrm>
          <a:off x="8758803" y="1307856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Autonomous Programming</a:t>
          </a:r>
        </a:p>
      </dsp:txBody>
      <dsp:txXfrm>
        <a:off x="8904560" y="1380734"/>
        <a:ext cx="703774" cy="351888"/>
      </dsp:txXfrm>
    </dsp:sp>
    <dsp:sp modelId="{6519936A-3700-4DB3-8879-F472DF6DB72E}">
      <dsp:nvSpPr>
        <dsp:cNvPr id="0" name=""/>
        <dsp:cNvSpPr/>
      </dsp:nvSpPr>
      <dsp:spPr>
        <a:xfrm>
          <a:off x="8762774" y="1908120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Real-Time Programming</a:t>
          </a:r>
        </a:p>
      </dsp:txBody>
      <dsp:txXfrm>
        <a:off x="8908531" y="1980998"/>
        <a:ext cx="703774" cy="351888"/>
      </dsp:txXfrm>
    </dsp:sp>
    <dsp:sp modelId="{589D565A-6F13-4CB2-B96A-2C42B689618A}">
      <dsp:nvSpPr>
        <dsp:cNvPr id="0" name=""/>
        <dsp:cNvSpPr/>
      </dsp:nvSpPr>
      <dsp:spPr>
        <a:xfrm>
          <a:off x="8761779" y="2504591"/>
          <a:ext cx="995288" cy="49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Sensor Activating</a:t>
          </a:r>
          <a:endParaRPr lang="en-US" sz="900" kern="1200" dirty="0"/>
        </a:p>
      </dsp:txBody>
      <dsp:txXfrm>
        <a:off x="8907536" y="2577469"/>
        <a:ext cx="703774" cy="35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D1CD2-B46C-4ADE-8B80-3913E1D7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BF5CF2-90C0-4D49-B453-93686C5BB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CB89EE-D497-47BF-A197-9D3558F1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44A26-C8B2-4AB0-A964-2869D26B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00D64-E2D7-4CC5-B1C8-A37B1C6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7BD9E-FA73-4E42-B321-0EE840CD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3C0C37-5442-4E1E-93A6-E1711875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A8492F-3F68-4119-80E4-10BC2476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FEEFA-66D3-4B1F-91BB-5F36DC52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9C1F9-1344-4138-B36F-2192DC8E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9E3DD4-A9FC-408A-B07E-B63DB120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3D228A-0CC4-45FD-BA66-B07F5AD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6E21E-811C-4D93-9632-7C840E8B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00D9A-CF82-423E-B7D7-18C3A722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D69326-166F-4DCC-899D-7F7C5D1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0D1E1-ADAD-40A4-A528-9C28754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10CCB-5A91-41E1-AADD-AB6B66CC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846053-22D9-4AFA-B45E-47D6681A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026541-E802-4D9B-9C6A-AC88779C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863327-9DBC-410D-AC9C-413F61F2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EED71-8DAB-4F8C-91AD-3AAB8321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5FF097-D917-439E-B4EE-2D8A6BAA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61C243-C17F-459A-B752-477108F7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81FBD-BC7C-4BA5-9282-0BBA98F9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2988C4-D85B-43EE-85FD-B5425D9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BBE3C-576D-4D43-97F3-52780DF0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4EA7D-4DB8-4BCF-8C9B-30ABC2BA4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7FB60A-D1EE-4953-9FE7-67A7BB065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FF138D-0AB4-49B8-A7FC-742AF757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2D8C78-703C-4534-BCC5-F47B62DE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5945C7-37A6-4A62-A2E5-D95E031C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6D9F0-AAFC-4935-9A3B-0F1E0EB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8C6B0D-9185-46AF-8662-4D7B7493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040721-3661-4A9D-920F-B1EF6DF3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2A9A4E-B9C7-4E8D-BD57-B0E335796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77147C-B796-4DCB-BC99-358D5D7F7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8A873E-80CF-4918-8F5C-5BB35093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8A24A8-0AFA-49D5-8493-ED4FF7EA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B84351-AA58-4285-BB53-61D5BEE5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65620-AE44-4283-BBE3-820FF653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71295D-7D41-4A68-BA02-7250637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911732-7201-420A-AAFC-25B2D36B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A08A97-64F5-4EFC-84D0-783CD28C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3AC4F-B3D0-4151-93C3-0B6F2B1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F9AD40-6DDD-4361-8D1F-5C5B1ED9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2ED27E-B176-4A69-934E-5958B98A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F69B8-E11E-446A-BC15-C927F537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E5754-99F2-44FD-A3AB-A69C2B93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FF159D-4D7C-49AE-91D5-1D633EEE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9DC04D-0B03-4810-B146-FF54CCF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15DBDF-BFF7-4E1C-8F13-36C92D78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D1B4E-6B7A-4339-AE12-10D7AF0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19E62-7E58-4A16-8B61-18328D5A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E1E02B-985A-4336-B8F5-7201AAC4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CAF4AD-9B4A-4971-B28A-B4DA4F45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6734F3-AAA3-4F62-9138-32E2F429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03B02F-D8FB-46D3-8F7C-77B26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30F954-1E63-46E5-980B-CB07FD4C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43C747-BB91-4353-92A5-E78FC775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6DE464-2441-48CE-A278-0B69FF96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6164A7-6B57-4B3E-82FA-34F605957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F643-EAC1-478E-9741-5634370928C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76DB5-286E-411D-A985-E382329A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FCD7F3-D4F6-4A6F-85DD-BF45D326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0E5E-AA9E-4487-8A89-1FED9D3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C269B5C0-3042-47BD-8D3A-04F89E51F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47239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Extract 5">
            <a:extLst>
              <a:ext uri="{FF2B5EF4-FFF2-40B4-BE49-F238E27FC236}">
                <a16:creationId xmlns:a16="http://schemas.microsoft.com/office/drawing/2014/main" xmlns="" id="{A423CB12-A872-4821-AE16-80143EA0A855}"/>
              </a:ext>
            </a:extLst>
          </p:cNvPr>
          <p:cNvSpPr/>
          <p:nvPr/>
        </p:nvSpPr>
        <p:spPr>
          <a:xfrm>
            <a:off x="5267325" y="495297"/>
            <a:ext cx="133350" cy="6350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xmlns="" id="{77C03FBE-25D6-4459-B3A0-B8672EF010B4}"/>
              </a:ext>
            </a:extLst>
          </p:cNvPr>
          <p:cNvSpPr/>
          <p:nvPr/>
        </p:nvSpPr>
        <p:spPr>
          <a:xfrm>
            <a:off x="6616700" y="4127499"/>
            <a:ext cx="260350" cy="139701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xmlns="" id="{92E82F73-47BE-43A2-9D02-FACB15D52CC4}"/>
              </a:ext>
            </a:extLst>
          </p:cNvPr>
          <p:cNvSpPr/>
          <p:nvPr/>
        </p:nvSpPr>
        <p:spPr>
          <a:xfrm>
            <a:off x="8585200" y="695169"/>
            <a:ext cx="260350" cy="139701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xmlns="" id="{BDC616A2-E1FC-4FB9-8883-0B85DFA70BD1}"/>
              </a:ext>
            </a:extLst>
          </p:cNvPr>
          <p:cNvSpPr/>
          <p:nvPr/>
        </p:nvSpPr>
        <p:spPr>
          <a:xfrm rot="13500000">
            <a:off x="7889875" y="906459"/>
            <a:ext cx="260350" cy="139701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xmlns="" id="{20B18B20-8FDA-49EF-94DD-34C76C016C44}"/>
              </a:ext>
            </a:extLst>
          </p:cNvPr>
          <p:cNvSpPr/>
          <p:nvPr/>
        </p:nvSpPr>
        <p:spPr>
          <a:xfrm rot="16200000">
            <a:off x="6229361" y="1973266"/>
            <a:ext cx="171429" cy="123828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Extract 10">
            <a:extLst>
              <a:ext uri="{FF2B5EF4-FFF2-40B4-BE49-F238E27FC236}">
                <a16:creationId xmlns:a16="http://schemas.microsoft.com/office/drawing/2014/main" xmlns="" id="{91834DCD-88BA-4451-8F78-FF5CCF49117E}"/>
              </a:ext>
            </a:extLst>
          </p:cNvPr>
          <p:cNvSpPr/>
          <p:nvPr/>
        </p:nvSpPr>
        <p:spPr>
          <a:xfrm rot="18000000">
            <a:off x="3965591" y="1990173"/>
            <a:ext cx="146015" cy="8999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FEA3DB3-D040-406B-804C-E598C5926509}"/>
              </a:ext>
            </a:extLst>
          </p:cNvPr>
          <p:cNvCxnSpPr>
            <a:cxnSpLocks/>
          </p:cNvCxnSpPr>
          <p:nvPr/>
        </p:nvCxnSpPr>
        <p:spPr>
          <a:xfrm>
            <a:off x="3609975" y="1949446"/>
            <a:ext cx="85725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A6A2F1A-F27F-44B6-BD7A-5AAA94044398}"/>
              </a:ext>
            </a:extLst>
          </p:cNvPr>
          <p:cNvCxnSpPr/>
          <p:nvPr/>
        </p:nvCxnSpPr>
        <p:spPr>
          <a:xfrm>
            <a:off x="5267325" y="2035170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04AD91C-6BC9-485A-86D4-71888DD13B52}"/>
              </a:ext>
            </a:extLst>
          </p:cNvPr>
          <p:cNvCxnSpPr>
            <a:cxnSpLocks/>
          </p:cNvCxnSpPr>
          <p:nvPr/>
        </p:nvCxnSpPr>
        <p:spPr>
          <a:xfrm>
            <a:off x="7234236" y="1209675"/>
            <a:ext cx="0" cy="2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91C17016-0DBA-4B69-8D3D-ECE41029DD31}"/>
              </a:ext>
            </a:extLst>
          </p:cNvPr>
          <p:cNvCxnSpPr>
            <a:cxnSpLocks/>
          </p:cNvCxnSpPr>
          <p:nvPr/>
        </p:nvCxnSpPr>
        <p:spPr>
          <a:xfrm>
            <a:off x="4881561" y="1384596"/>
            <a:ext cx="0" cy="2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138FF20-0823-4DB3-AEE7-9ACFD651B3D7}"/>
              </a:ext>
            </a:extLst>
          </p:cNvPr>
          <p:cNvCxnSpPr>
            <a:cxnSpLocks/>
          </p:cNvCxnSpPr>
          <p:nvPr/>
        </p:nvCxnSpPr>
        <p:spPr>
          <a:xfrm flipV="1">
            <a:off x="3009900" y="1209675"/>
            <a:ext cx="0" cy="40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4AAE9D7-A8FA-4BAA-A482-228DD19CF09E}"/>
              </a:ext>
            </a:extLst>
          </p:cNvPr>
          <p:cNvCxnSpPr>
            <a:cxnSpLocks/>
          </p:cNvCxnSpPr>
          <p:nvPr/>
        </p:nvCxnSpPr>
        <p:spPr>
          <a:xfrm>
            <a:off x="3009900" y="1657794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Extract 34">
            <a:extLst>
              <a:ext uri="{FF2B5EF4-FFF2-40B4-BE49-F238E27FC236}">
                <a16:creationId xmlns:a16="http://schemas.microsoft.com/office/drawing/2014/main" xmlns="" id="{427AAB54-79B6-4F0F-BBF8-D1AEEF1A71CE}"/>
              </a:ext>
            </a:extLst>
          </p:cNvPr>
          <p:cNvSpPr/>
          <p:nvPr/>
        </p:nvSpPr>
        <p:spPr>
          <a:xfrm>
            <a:off x="1879600" y="5668958"/>
            <a:ext cx="260350" cy="139701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xmlns="" id="{D5B2E05B-D3F2-4FA8-BB87-C5A2B7C525C3}"/>
              </a:ext>
            </a:extLst>
          </p:cNvPr>
          <p:cNvSpPr/>
          <p:nvPr/>
        </p:nvSpPr>
        <p:spPr>
          <a:xfrm>
            <a:off x="1879600" y="5287958"/>
            <a:ext cx="260350" cy="139701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ED28282-AA58-40AC-A6B7-3577BF694F75}"/>
              </a:ext>
            </a:extLst>
          </p:cNvPr>
          <p:cNvSpPr txBox="1"/>
          <p:nvPr/>
        </p:nvSpPr>
        <p:spPr>
          <a:xfrm>
            <a:off x="2238378" y="5186990"/>
            <a:ext cx="19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Decomposes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FF2D069-5D85-4B92-BA4E-8CB7F1BB6A75}"/>
              </a:ext>
            </a:extLst>
          </p:cNvPr>
          <p:cNvSpPr txBox="1"/>
          <p:nvPr/>
        </p:nvSpPr>
        <p:spPr>
          <a:xfrm>
            <a:off x="2238378" y="5556322"/>
            <a:ext cx="19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Specializes to</a:t>
            </a:r>
          </a:p>
        </p:txBody>
      </p:sp>
    </p:spTree>
    <p:extLst>
      <p:ext uri="{BB962C8B-B14F-4D97-AF65-F5344CB8AC3E}">
        <p14:creationId xmlns:p14="http://schemas.microsoft.com/office/powerpoint/2010/main" val="40251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8</cp:revision>
  <dcterms:created xsi:type="dcterms:W3CDTF">2019-09-22T17:22:11Z</dcterms:created>
  <dcterms:modified xsi:type="dcterms:W3CDTF">2019-09-30T23:47:28Z</dcterms:modified>
</cp:coreProperties>
</file>