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9AD8B-C4F2-44F4-8383-B3F8919397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31F9B-E35A-4DA5-9982-6754261DD9EC}">
      <dgm:prSet phldrT="[Text]"/>
      <dgm:spPr/>
      <dgm:t>
        <a:bodyPr/>
        <a:lstStyle/>
        <a:p>
          <a:r>
            <a:rPr lang="en-US" dirty="0"/>
            <a:t>Asteroid Mining System</a:t>
          </a:r>
        </a:p>
      </dgm:t>
    </dgm:pt>
    <dgm:pt modelId="{746C7CE7-B24C-4DEC-825D-3130ABA2A8B8}" type="parTrans" cxnId="{A34C4AB7-1055-4351-9F48-015459003192}">
      <dgm:prSet/>
      <dgm:spPr/>
      <dgm:t>
        <a:bodyPr/>
        <a:lstStyle/>
        <a:p>
          <a:endParaRPr lang="en-US"/>
        </a:p>
      </dgm:t>
    </dgm:pt>
    <dgm:pt modelId="{52AEE42D-F2E5-4CC5-9FC9-D4670F35B5D9}" type="sibTrans" cxnId="{A34C4AB7-1055-4351-9F48-015459003192}">
      <dgm:prSet/>
      <dgm:spPr/>
      <dgm:t>
        <a:bodyPr/>
        <a:lstStyle/>
        <a:p>
          <a:endParaRPr lang="en-US"/>
        </a:p>
      </dgm:t>
    </dgm:pt>
    <dgm:pt modelId="{2745D44D-0229-4D49-9BC0-F98F5DEF740C}" type="asst">
      <dgm:prSet/>
      <dgm:spPr/>
      <dgm:t>
        <a:bodyPr/>
        <a:lstStyle/>
        <a:p>
          <a:r>
            <a:rPr lang="en-US" dirty="0"/>
            <a:t>Capturing</a:t>
          </a:r>
        </a:p>
      </dgm:t>
    </dgm:pt>
    <dgm:pt modelId="{8C966518-72F5-41C9-9389-0564A3771B3B}" type="parTrans" cxnId="{88DE6FA3-5881-4767-B38C-09F4A5C08302}">
      <dgm:prSet/>
      <dgm:spPr/>
      <dgm:t>
        <a:bodyPr/>
        <a:lstStyle/>
        <a:p>
          <a:endParaRPr lang="en-US"/>
        </a:p>
      </dgm:t>
    </dgm:pt>
    <dgm:pt modelId="{441E43D0-A610-4791-B8CF-FB6A783CADC1}" type="sibTrans" cxnId="{88DE6FA3-5881-4767-B38C-09F4A5C08302}">
      <dgm:prSet/>
      <dgm:spPr/>
      <dgm:t>
        <a:bodyPr/>
        <a:lstStyle/>
        <a:p>
          <a:endParaRPr lang="en-US"/>
        </a:p>
      </dgm:t>
    </dgm:pt>
    <dgm:pt modelId="{749BDAA5-6BE6-49FE-8942-D9BC5E9CE0D8}">
      <dgm:prSet/>
      <dgm:spPr/>
      <dgm:t>
        <a:bodyPr/>
        <a:lstStyle/>
        <a:p>
          <a:r>
            <a:rPr lang="en-US" dirty="0"/>
            <a:t>Extend Catcher</a:t>
          </a:r>
        </a:p>
      </dgm:t>
    </dgm:pt>
    <dgm:pt modelId="{1501FDEA-AA2B-4EA0-8960-BD8173BF69A2}" type="parTrans" cxnId="{5FC55F15-AE8E-42A1-83CD-A99103B66492}">
      <dgm:prSet/>
      <dgm:spPr/>
      <dgm:t>
        <a:bodyPr/>
        <a:lstStyle/>
        <a:p>
          <a:endParaRPr lang="en-US"/>
        </a:p>
      </dgm:t>
    </dgm:pt>
    <dgm:pt modelId="{3A6EA2CB-AAE6-4E25-8806-0A7EE76F0E83}" type="sibTrans" cxnId="{5FC55F15-AE8E-42A1-83CD-A99103B66492}">
      <dgm:prSet/>
      <dgm:spPr/>
      <dgm:t>
        <a:bodyPr/>
        <a:lstStyle/>
        <a:p>
          <a:endParaRPr lang="en-US"/>
        </a:p>
      </dgm:t>
    </dgm:pt>
    <dgm:pt modelId="{6F233A4E-9804-42C5-88B8-875D5A20F63E}">
      <dgm:prSet/>
      <dgm:spPr/>
      <dgm:t>
        <a:bodyPr/>
        <a:lstStyle/>
        <a:p>
          <a:r>
            <a:rPr lang="en-US" dirty="0"/>
            <a:t>Stabilize Asteroid</a:t>
          </a:r>
        </a:p>
      </dgm:t>
    </dgm:pt>
    <dgm:pt modelId="{91647DB8-20CF-43EF-ADAA-47C39182B10C}" type="parTrans" cxnId="{5275C8DC-0A58-495F-905C-3483B4AF15AD}">
      <dgm:prSet/>
      <dgm:spPr/>
      <dgm:t>
        <a:bodyPr/>
        <a:lstStyle/>
        <a:p>
          <a:endParaRPr lang="en-US"/>
        </a:p>
      </dgm:t>
    </dgm:pt>
    <dgm:pt modelId="{8D2DCEE6-D62F-4EA9-B4B1-D26D17696B82}" type="sibTrans" cxnId="{5275C8DC-0A58-495F-905C-3483B4AF15AD}">
      <dgm:prSet/>
      <dgm:spPr/>
      <dgm:t>
        <a:bodyPr/>
        <a:lstStyle/>
        <a:p>
          <a:endParaRPr lang="en-US"/>
        </a:p>
      </dgm:t>
    </dgm:pt>
    <dgm:pt modelId="{250A731D-89A6-4A1D-BCAE-8E6DF43C22CD}">
      <dgm:prSet/>
      <dgm:spPr/>
      <dgm:t>
        <a:bodyPr/>
        <a:lstStyle/>
        <a:p>
          <a:r>
            <a:rPr lang="en-US" dirty="0"/>
            <a:t>Retrieve Asteroid</a:t>
          </a:r>
        </a:p>
      </dgm:t>
    </dgm:pt>
    <dgm:pt modelId="{9D0190BB-9088-46DE-9868-5A7D603533B3}" type="parTrans" cxnId="{96E472D3-143C-4AC3-AB55-177BEAA4645A}">
      <dgm:prSet/>
      <dgm:spPr/>
      <dgm:t>
        <a:bodyPr/>
        <a:lstStyle/>
        <a:p>
          <a:endParaRPr lang="en-US"/>
        </a:p>
      </dgm:t>
    </dgm:pt>
    <dgm:pt modelId="{62B9FFF4-92B4-495D-8F4C-571823DB4295}" type="sibTrans" cxnId="{96E472D3-143C-4AC3-AB55-177BEAA4645A}">
      <dgm:prSet/>
      <dgm:spPr/>
      <dgm:t>
        <a:bodyPr/>
        <a:lstStyle/>
        <a:p>
          <a:endParaRPr lang="en-US"/>
        </a:p>
      </dgm:t>
    </dgm:pt>
    <dgm:pt modelId="{D8C0926F-48B2-4731-AD24-3BB289E26448}" type="pres">
      <dgm:prSet presAssocID="{2F79AD8B-C4F2-44F4-8383-B3F8919397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FC168A-F09F-4E7E-8312-2A8F5D6B69AD}" type="pres">
      <dgm:prSet presAssocID="{12331F9B-E35A-4DA5-9982-6754261DD9EC}" presName="hierRoot1" presStyleCnt="0">
        <dgm:presLayoutVars>
          <dgm:hierBranch val="init"/>
        </dgm:presLayoutVars>
      </dgm:prSet>
      <dgm:spPr/>
    </dgm:pt>
    <dgm:pt modelId="{71D15349-1090-423A-8E5F-0F72DEF4C2B9}" type="pres">
      <dgm:prSet presAssocID="{12331F9B-E35A-4DA5-9982-6754261DD9EC}" presName="rootComposite1" presStyleCnt="0"/>
      <dgm:spPr/>
    </dgm:pt>
    <dgm:pt modelId="{5080C1D4-0092-4285-9C2B-9FA6A175732C}" type="pres">
      <dgm:prSet presAssocID="{12331F9B-E35A-4DA5-9982-6754261DD9EC}" presName="rootText1" presStyleLbl="node0" presStyleIdx="0" presStyleCnt="1" custScaleX="42408" custScaleY="44800" custLinFactNeighborX="-90350" custLinFactNeighborY="268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E67F0-3C80-4DC3-9E81-064AD8CD0AAF}" type="pres">
      <dgm:prSet presAssocID="{12331F9B-E35A-4DA5-9982-6754261DD9E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A31E57C-F0E2-4A24-AD8D-E126E220C040}" type="pres">
      <dgm:prSet presAssocID="{12331F9B-E35A-4DA5-9982-6754261DD9EC}" presName="hierChild2" presStyleCnt="0"/>
      <dgm:spPr/>
    </dgm:pt>
    <dgm:pt modelId="{8EFB7056-73E6-49C6-A4F9-EC925DC1CAB0}" type="pres">
      <dgm:prSet presAssocID="{1501FDEA-AA2B-4EA0-8960-BD8173BF69A2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9570814-5DFA-4E1B-88AF-6E9ACB72F9A2}" type="pres">
      <dgm:prSet presAssocID="{749BDAA5-6BE6-49FE-8942-D9BC5E9CE0D8}" presName="hierRoot2" presStyleCnt="0">
        <dgm:presLayoutVars>
          <dgm:hierBranch val="init"/>
        </dgm:presLayoutVars>
      </dgm:prSet>
      <dgm:spPr/>
    </dgm:pt>
    <dgm:pt modelId="{61D77D7E-6B4E-4DAC-B326-7367D94A7D71}" type="pres">
      <dgm:prSet presAssocID="{749BDAA5-6BE6-49FE-8942-D9BC5E9CE0D8}" presName="rootComposite" presStyleCnt="0"/>
      <dgm:spPr/>
    </dgm:pt>
    <dgm:pt modelId="{E9EBEF00-3237-4614-A9FA-1648784D9DD1}" type="pres">
      <dgm:prSet presAssocID="{749BDAA5-6BE6-49FE-8942-D9BC5E9CE0D8}" presName="rootText" presStyleLbl="node2" presStyleIdx="0" presStyleCnt="3" custFlipVert="0" custScaleX="50818" custScaleY="26520" custLinFactY="-100000" custLinFactNeighborX="69889" custLinFactNeighborY="-1251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8AF8A4-349D-4909-A62E-23DADC37A17D}" type="pres">
      <dgm:prSet presAssocID="{749BDAA5-6BE6-49FE-8942-D9BC5E9CE0D8}" presName="rootConnector" presStyleLbl="node2" presStyleIdx="0" presStyleCnt="3"/>
      <dgm:spPr/>
      <dgm:t>
        <a:bodyPr/>
        <a:lstStyle/>
        <a:p>
          <a:endParaRPr lang="en-US"/>
        </a:p>
      </dgm:t>
    </dgm:pt>
    <dgm:pt modelId="{A9312CE4-A037-40A2-BE76-A231335549AC}" type="pres">
      <dgm:prSet presAssocID="{749BDAA5-6BE6-49FE-8942-D9BC5E9CE0D8}" presName="hierChild4" presStyleCnt="0"/>
      <dgm:spPr/>
    </dgm:pt>
    <dgm:pt modelId="{CEB0B89E-B6C1-4FD5-B604-F91AAF8D7D52}" type="pres">
      <dgm:prSet presAssocID="{749BDAA5-6BE6-49FE-8942-D9BC5E9CE0D8}" presName="hierChild5" presStyleCnt="0"/>
      <dgm:spPr/>
    </dgm:pt>
    <dgm:pt modelId="{9D834BE9-B413-4C96-94CB-B04633C0CBA1}" type="pres">
      <dgm:prSet presAssocID="{91647DB8-20CF-43EF-ADAA-47C39182B10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BCA70FD-1697-4E1D-AA6C-D37486A9586D}" type="pres">
      <dgm:prSet presAssocID="{6F233A4E-9804-42C5-88B8-875D5A20F63E}" presName="hierRoot2" presStyleCnt="0">
        <dgm:presLayoutVars>
          <dgm:hierBranch val="init"/>
        </dgm:presLayoutVars>
      </dgm:prSet>
      <dgm:spPr/>
    </dgm:pt>
    <dgm:pt modelId="{5C936E98-DEBD-4A9D-A6BF-90BA5DF5B265}" type="pres">
      <dgm:prSet presAssocID="{6F233A4E-9804-42C5-88B8-875D5A20F63E}" presName="rootComposite" presStyleCnt="0"/>
      <dgm:spPr/>
    </dgm:pt>
    <dgm:pt modelId="{FD86BE87-7A62-4AC3-8B80-8CFD440B1F4B}" type="pres">
      <dgm:prSet presAssocID="{6F233A4E-9804-42C5-88B8-875D5A20F63E}" presName="rootText" presStyleLbl="node2" presStyleIdx="1" presStyleCnt="3" custScaleX="47983" custScaleY="24367" custLinFactY="-83618" custLinFactNeighborX="-51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CD885-B7E0-49FD-86D6-244D7A570C03}" type="pres">
      <dgm:prSet presAssocID="{6F233A4E-9804-42C5-88B8-875D5A20F63E}" presName="rootConnector" presStyleLbl="node2" presStyleIdx="1" presStyleCnt="3"/>
      <dgm:spPr/>
      <dgm:t>
        <a:bodyPr/>
        <a:lstStyle/>
        <a:p>
          <a:endParaRPr lang="en-US"/>
        </a:p>
      </dgm:t>
    </dgm:pt>
    <dgm:pt modelId="{1DBCD97D-DE8C-4889-BF22-2BE9BA0BCE96}" type="pres">
      <dgm:prSet presAssocID="{6F233A4E-9804-42C5-88B8-875D5A20F63E}" presName="hierChild4" presStyleCnt="0"/>
      <dgm:spPr/>
    </dgm:pt>
    <dgm:pt modelId="{4630F6E8-1AA6-4D49-9E01-1CC948FC0644}" type="pres">
      <dgm:prSet presAssocID="{6F233A4E-9804-42C5-88B8-875D5A20F63E}" presName="hierChild5" presStyleCnt="0"/>
      <dgm:spPr/>
    </dgm:pt>
    <dgm:pt modelId="{7A00EF34-40B6-4858-BF37-7ADFE8D96BD8}" type="pres">
      <dgm:prSet presAssocID="{9D0190BB-9088-46DE-9868-5A7D603533B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A0EDB6D8-27F7-41A6-94A5-ADFECB46C8D9}" type="pres">
      <dgm:prSet presAssocID="{250A731D-89A6-4A1D-BCAE-8E6DF43C22CD}" presName="hierRoot2" presStyleCnt="0">
        <dgm:presLayoutVars>
          <dgm:hierBranch val="init"/>
        </dgm:presLayoutVars>
      </dgm:prSet>
      <dgm:spPr/>
    </dgm:pt>
    <dgm:pt modelId="{4323FEBE-D6C1-44A7-929A-315909782E49}" type="pres">
      <dgm:prSet presAssocID="{250A731D-89A6-4A1D-BCAE-8E6DF43C22CD}" presName="rootComposite" presStyleCnt="0"/>
      <dgm:spPr/>
    </dgm:pt>
    <dgm:pt modelId="{25ABC60F-222D-432F-B397-59D2DCDAAED9}" type="pres">
      <dgm:prSet presAssocID="{250A731D-89A6-4A1D-BCAE-8E6DF43C22CD}" presName="rootText" presStyleLbl="node2" presStyleIdx="2" presStyleCnt="3" custScaleX="49796" custScaleY="27298" custLinFactY="-51675" custLinFactNeighborX="-687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66DB7-078E-4783-A06B-E3377067DD32}" type="pres">
      <dgm:prSet presAssocID="{250A731D-89A6-4A1D-BCAE-8E6DF43C22CD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CE0B8E-E255-4FD5-AC7F-0C02EF72BB23}" type="pres">
      <dgm:prSet presAssocID="{250A731D-89A6-4A1D-BCAE-8E6DF43C22CD}" presName="hierChild4" presStyleCnt="0"/>
      <dgm:spPr/>
    </dgm:pt>
    <dgm:pt modelId="{96FF97BA-85B6-4FCE-9EC4-7491C95DFD23}" type="pres">
      <dgm:prSet presAssocID="{250A731D-89A6-4A1D-BCAE-8E6DF43C22CD}" presName="hierChild5" presStyleCnt="0"/>
      <dgm:spPr/>
    </dgm:pt>
    <dgm:pt modelId="{D6F4268A-3E56-4A52-B3B3-C9A988AACEB4}" type="pres">
      <dgm:prSet presAssocID="{12331F9B-E35A-4DA5-9982-6754261DD9EC}" presName="hierChild3" presStyleCnt="0"/>
      <dgm:spPr/>
    </dgm:pt>
    <dgm:pt modelId="{908E47FA-8746-4C6E-AB90-7B775AD2EB67}" type="pres">
      <dgm:prSet presAssocID="{8C966518-72F5-41C9-9389-0564A3771B3B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AD42B6C2-4EFF-4FC5-B3E4-01BF873EAA7D}" type="pres">
      <dgm:prSet presAssocID="{2745D44D-0229-4D49-9BC0-F98F5DEF740C}" presName="hierRoot3" presStyleCnt="0">
        <dgm:presLayoutVars>
          <dgm:hierBranch val="init"/>
        </dgm:presLayoutVars>
      </dgm:prSet>
      <dgm:spPr/>
    </dgm:pt>
    <dgm:pt modelId="{37A16C7D-2E3D-44C1-A00C-1010B5A4C286}" type="pres">
      <dgm:prSet presAssocID="{2745D44D-0229-4D49-9BC0-F98F5DEF740C}" presName="rootComposite3" presStyleCnt="0"/>
      <dgm:spPr/>
    </dgm:pt>
    <dgm:pt modelId="{BBC78C12-8825-45A8-A305-C42D0618752B}" type="pres">
      <dgm:prSet presAssocID="{2745D44D-0229-4D49-9BC0-F98F5DEF740C}" presName="rootText3" presStyleLbl="asst1" presStyleIdx="0" presStyleCnt="1" custScaleX="36388" custScaleY="25460" custLinFactX="17186" custLinFactNeighborX="100000" custLinFactNeighborY="6607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316A0DB-0453-4E24-A87F-7BB5F894BC50}" type="pres">
      <dgm:prSet presAssocID="{2745D44D-0229-4D49-9BC0-F98F5DEF740C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198756B-5EA0-462A-8605-C616ECD0F98E}" type="pres">
      <dgm:prSet presAssocID="{2745D44D-0229-4D49-9BC0-F98F5DEF740C}" presName="hierChild6" presStyleCnt="0"/>
      <dgm:spPr/>
    </dgm:pt>
    <dgm:pt modelId="{AB0C9C17-7D52-451F-BBFB-3EB3EBAE8A98}" type="pres">
      <dgm:prSet presAssocID="{2745D44D-0229-4D49-9BC0-F98F5DEF740C}" presName="hierChild7" presStyleCnt="0"/>
      <dgm:spPr/>
    </dgm:pt>
  </dgm:ptLst>
  <dgm:cxnLst>
    <dgm:cxn modelId="{88DE6FA3-5881-4767-B38C-09F4A5C08302}" srcId="{12331F9B-E35A-4DA5-9982-6754261DD9EC}" destId="{2745D44D-0229-4D49-9BC0-F98F5DEF740C}" srcOrd="0" destOrd="0" parTransId="{8C966518-72F5-41C9-9389-0564A3771B3B}" sibTransId="{441E43D0-A610-4791-B8CF-FB6A783CADC1}"/>
    <dgm:cxn modelId="{E6F6AFC9-99D3-45FE-929F-68703B64A1DE}" type="presOf" srcId="{8C966518-72F5-41C9-9389-0564A3771B3B}" destId="{908E47FA-8746-4C6E-AB90-7B775AD2EB67}" srcOrd="0" destOrd="0" presId="urn:microsoft.com/office/officeart/2005/8/layout/orgChart1"/>
    <dgm:cxn modelId="{FB3D808E-D900-487E-B532-F84BF08BE8A8}" type="presOf" srcId="{12331F9B-E35A-4DA5-9982-6754261DD9EC}" destId="{5080C1D4-0092-4285-9C2B-9FA6A175732C}" srcOrd="0" destOrd="0" presId="urn:microsoft.com/office/officeart/2005/8/layout/orgChart1"/>
    <dgm:cxn modelId="{5275C8DC-0A58-495F-905C-3483B4AF15AD}" srcId="{12331F9B-E35A-4DA5-9982-6754261DD9EC}" destId="{6F233A4E-9804-42C5-88B8-875D5A20F63E}" srcOrd="2" destOrd="0" parTransId="{91647DB8-20CF-43EF-ADAA-47C39182B10C}" sibTransId="{8D2DCEE6-D62F-4EA9-B4B1-D26D17696B82}"/>
    <dgm:cxn modelId="{96E472D3-143C-4AC3-AB55-177BEAA4645A}" srcId="{12331F9B-E35A-4DA5-9982-6754261DD9EC}" destId="{250A731D-89A6-4A1D-BCAE-8E6DF43C22CD}" srcOrd="3" destOrd="0" parTransId="{9D0190BB-9088-46DE-9868-5A7D603533B3}" sibTransId="{62B9FFF4-92B4-495D-8F4C-571823DB4295}"/>
    <dgm:cxn modelId="{D58C9126-09CA-4EFE-B564-7191CA94B2FA}" type="presOf" srcId="{250A731D-89A6-4A1D-BCAE-8E6DF43C22CD}" destId="{25ABC60F-222D-432F-B397-59D2DCDAAED9}" srcOrd="0" destOrd="0" presId="urn:microsoft.com/office/officeart/2005/8/layout/orgChart1"/>
    <dgm:cxn modelId="{5B5463F3-DFA3-4608-9AFD-6068219D5D81}" type="presOf" srcId="{12331F9B-E35A-4DA5-9982-6754261DD9EC}" destId="{9B9E67F0-3C80-4DC3-9E81-064AD8CD0AAF}" srcOrd="1" destOrd="0" presId="urn:microsoft.com/office/officeart/2005/8/layout/orgChart1"/>
    <dgm:cxn modelId="{A65526DD-3939-4DFA-9942-128B10609D1C}" type="presOf" srcId="{749BDAA5-6BE6-49FE-8942-D9BC5E9CE0D8}" destId="{E9EBEF00-3237-4614-A9FA-1648784D9DD1}" srcOrd="0" destOrd="0" presId="urn:microsoft.com/office/officeart/2005/8/layout/orgChart1"/>
    <dgm:cxn modelId="{0579927B-4B0E-4297-96A6-5EFBC9CFB774}" type="presOf" srcId="{6F233A4E-9804-42C5-88B8-875D5A20F63E}" destId="{63ECD885-B7E0-49FD-86D6-244D7A570C03}" srcOrd="1" destOrd="0" presId="urn:microsoft.com/office/officeart/2005/8/layout/orgChart1"/>
    <dgm:cxn modelId="{7CECFC69-46DE-442A-925E-035114C132AB}" type="presOf" srcId="{250A731D-89A6-4A1D-BCAE-8E6DF43C22CD}" destId="{D5066DB7-078E-4783-A06B-E3377067DD32}" srcOrd="1" destOrd="0" presId="urn:microsoft.com/office/officeart/2005/8/layout/orgChart1"/>
    <dgm:cxn modelId="{AB3C871B-BBEA-46A3-BF8F-BB8EF1A8A4FC}" type="presOf" srcId="{9D0190BB-9088-46DE-9868-5A7D603533B3}" destId="{7A00EF34-40B6-4858-BF37-7ADFE8D96BD8}" srcOrd="0" destOrd="0" presId="urn:microsoft.com/office/officeart/2005/8/layout/orgChart1"/>
    <dgm:cxn modelId="{F3973B80-FA6C-4589-B83A-68746361516E}" type="presOf" srcId="{749BDAA5-6BE6-49FE-8942-D9BC5E9CE0D8}" destId="{7C8AF8A4-349D-4909-A62E-23DADC37A17D}" srcOrd="1" destOrd="0" presId="urn:microsoft.com/office/officeart/2005/8/layout/orgChart1"/>
    <dgm:cxn modelId="{D1CC9E20-9F25-4837-80D9-14E24984EF5D}" type="presOf" srcId="{91647DB8-20CF-43EF-ADAA-47C39182B10C}" destId="{9D834BE9-B413-4C96-94CB-B04633C0CBA1}" srcOrd="0" destOrd="0" presId="urn:microsoft.com/office/officeart/2005/8/layout/orgChart1"/>
    <dgm:cxn modelId="{6FFF8262-4126-4F7E-AB32-6308A9A52905}" type="presOf" srcId="{2745D44D-0229-4D49-9BC0-F98F5DEF740C}" destId="{BBC78C12-8825-45A8-A305-C42D0618752B}" srcOrd="0" destOrd="0" presId="urn:microsoft.com/office/officeart/2005/8/layout/orgChart1"/>
    <dgm:cxn modelId="{2DB36861-B647-4AA6-8256-194DD9961BC1}" type="presOf" srcId="{6F233A4E-9804-42C5-88B8-875D5A20F63E}" destId="{FD86BE87-7A62-4AC3-8B80-8CFD440B1F4B}" srcOrd="0" destOrd="0" presId="urn:microsoft.com/office/officeart/2005/8/layout/orgChart1"/>
    <dgm:cxn modelId="{98F8A3EE-3D71-4936-80E1-B3EC8CC6D326}" type="presOf" srcId="{2F79AD8B-C4F2-44F4-8383-B3F8919397ED}" destId="{D8C0926F-48B2-4731-AD24-3BB289E26448}" srcOrd="0" destOrd="0" presId="urn:microsoft.com/office/officeart/2005/8/layout/orgChart1"/>
    <dgm:cxn modelId="{A34C4AB7-1055-4351-9F48-015459003192}" srcId="{2F79AD8B-C4F2-44F4-8383-B3F8919397ED}" destId="{12331F9B-E35A-4DA5-9982-6754261DD9EC}" srcOrd="0" destOrd="0" parTransId="{746C7CE7-B24C-4DEC-825D-3130ABA2A8B8}" sibTransId="{52AEE42D-F2E5-4CC5-9FC9-D4670F35B5D9}"/>
    <dgm:cxn modelId="{5FC55F15-AE8E-42A1-83CD-A99103B66492}" srcId="{12331F9B-E35A-4DA5-9982-6754261DD9EC}" destId="{749BDAA5-6BE6-49FE-8942-D9BC5E9CE0D8}" srcOrd="1" destOrd="0" parTransId="{1501FDEA-AA2B-4EA0-8960-BD8173BF69A2}" sibTransId="{3A6EA2CB-AAE6-4E25-8806-0A7EE76F0E83}"/>
    <dgm:cxn modelId="{63B41AFC-F1A7-4EC9-AD6A-908C32CD7BFD}" type="presOf" srcId="{2745D44D-0229-4D49-9BC0-F98F5DEF740C}" destId="{9316A0DB-0453-4E24-A87F-7BB5F894BC50}" srcOrd="1" destOrd="0" presId="urn:microsoft.com/office/officeart/2005/8/layout/orgChart1"/>
    <dgm:cxn modelId="{EAAA59FF-CB68-4264-AD7B-A34C69BB008D}" type="presOf" srcId="{1501FDEA-AA2B-4EA0-8960-BD8173BF69A2}" destId="{8EFB7056-73E6-49C6-A4F9-EC925DC1CAB0}" srcOrd="0" destOrd="0" presId="urn:microsoft.com/office/officeart/2005/8/layout/orgChart1"/>
    <dgm:cxn modelId="{E4B935E0-494B-4319-AD09-23D716B473E0}" type="presParOf" srcId="{D8C0926F-48B2-4731-AD24-3BB289E26448}" destId="{A1FC168A-F09F-4E7E-8312-2A8F5D6B69AD}" srcOrd="0" destOrd="0" presId="urn:microsoft.com/office/officeart/2005/8/layout/orgChart1"/>
    <dgm:cxn modelId="{3F110854-1B52-47A8-9A09-FFD73837D09B}" type="presParOf" srcId="{A1FC168A-F09F-4E7E-8312-2A8F5D6B69AD}" destId="{71D15349-1090-423A-8E5F-0F72DEF4C2B9}" srcOrd="0" destOrd="0" presId="urn:microsoft.com/office/officeart/2005/8/layout/orgChart1"/>
    <dgm:cxn modelId="{FACE4D7D-4446-448B-A106-A7B565AADDCC}" type="presParOf" srcId="{71D15349-1090-423A-8E5F-0F72DEF4C2B9}" destId="{5080C1D4-0092-4285-9C2B-9FA6A175732C}" srcOrd="0" destOrd="0" presId="urn:microsoft.com/office/officeart/2005/8/layout/orgChart1"/>
    <dgm:cxn modelId="{E695A1AB-2701-479B-BD2D-980F92099853}" type="presParOf" srcId="{71D15349-1090-423A-8E5F-0F72DEF4C2B9}" destId="{9B9E67F0-3C80-4DC3-9E81-064AD8CD0AAF}" srcOrd="1" destOrd="0" presId="urn:microsoft.com/office/officeart/2005/8/layout/orgChart1"/>
    <dgm:cxn modelId="{8E081370-1057-433C-B195-943EAA684C35}" type="presParOf" srcId="{A1FC168A-F09F-4E7E-8312-2A8F5D6B69AD}" destId="{BA31E57C-F0E2-4A24-AD8D-E126E220C040}" srcOrd="1" destOrd="0" presId="urn:microsoft.com/office/officeart/2005/8/layout/orgChart1"/>
    <dgm:cxn modelId="{408C5AE9-8F79-4330-80E1-C64CDF40EBAC}" type="presParOf" srcId="{BA31E57C-F0E2-4A24-AD8D-E126E220C040}" destId="{8EFB7056-73E6-49C6-A4F9-EC925DC1CAB0}" srcOrd="0" destOrd="0" presId="urn:microsoft.com/office/officeart/2005/8/layout/orgChart1"/>
    <dgm:cxn modelId="{E6E60993-ED9C-4630-B49F-C70097E8B146}" type="presParOf" srcId="{BA31E57C-F0E2-4A24-AD8D-E126E220C040}" destId="{69570814-5DFA-4E1B-88AF-6E9ACB72F9A2}" srcOrd="1" destOrd="0" presId="urn:microsoft.com/office/officeart/2005/8/layout/orgChart1"/>
    <dgm:cxn modelId="{E113CDA8-A057-4448-95A9-CDFEE6FDEEDF}" type="presParOf" srcId="{69570814-5DFA-4E1B-88AF-6E9ACB72F9A2}" destId="{61D77D7E-6B4E-4DAC-B326-7367D94A7D71}" srcOrd="0" destOrd="0" presId="urn:microsoft.com/office/officeart/2005/8/layout/orgChart1"/>
    <dgm:cxn modelId="{7E7C16AE-719D-42E4-AC79-730DF7A55CB1}" type="presParOf" srcId="{61D77D7E-6B4E-4DAC-B326-7367D94A7D71}" destId="{E9EBEF00-3237-4614-A9FA-1648784D9DD1}" srcOrd="0" destOrd="0" presId="urn:microsoft.com/office/officeart/2005/8/layout/orgChart1"/>
    <dgm:cxn modelId="{8456638A-124A-404B-855A-F5A4FF25B88B}" type="presParOf" srcId="{61D77D7E-6B4E-4DAC-B326-7367D94A7D71}" destId="{7C8AF8A4-349D-4909-A62E-23DADC37A17D}" srcOrd="1" destOrd="0" presId="urn:microsoft.com/office/officeart/2005/8/layout/orgChart1"/>
    <dgm:cxn modelId="{142BAC96-C240-4E80-B309-7B45D3584618}" type="presParOf" srcId="{69570814-5DFA-4E1B-88AF-6E9ACB72F9A2}" destId="{A9312CE4-A037-40A2-BE76-A231335549AC}" srcOrd="1" destOrd="0" presId="urn:microsoft.com/office/officeart/2005/8/layout/orgChart1"/>
    <dgm:cxn modelId="{21F2431D-D717-4CB5-93AF-DA819D29B7B6}" type="presParOf" srcId="{69570814-5DFA-4E1B-88AF-6E9ACB72F9A2}" destId="{CEB0B89E-B6C1-4FD5-B604-F91AAF8D7D52}" srcOrd="2" destOrd="0" presId="urn:microsoft.com/office/officeart/2005/8/layout/orgChart1"/>
    <dgm:cxn modelId="{31B7B1B2-DCDF-4D08-B8FB-31AF6FBBF0C9}" type="presParOf" srcId="{BA31E57C-F0E2-4A24-AD8D-E126E220C040}" destId="{9D834BE9-B413-4C96-94CB-B04633C0CBA1}" srcOrd="2" destOrd="0" presId="urn:microsoft.com/office/officeart/2005/8/layout/orgChart1"/>
    <dgm:cxn modelId="{CD8BBD87-4D69-400B-A042-A80F558F1CB7}" type="presParOf" srcId="{BA31E57C-F0E2-4A24-AD8D-E126E220C040}" destId="{4BCA70FD-1697-4E1D-AA6C-D37486A9586D}" srcOrd="3" destOrd="0" presId="urn:microsoft.com/office/officeart/2005/8/layout/orgChart1"/>
    <dgm:cxn modelId="{B3623EEF-BFBC-4C80-96DD-776AE63E025C}" type="presParOf" srcId="{4BCA70FD-1697-4E1D-AA6C-D37486A9586D}" destId="{5C936E98-DEBD-4A9D-A6BF-90BA5DF5B265}" srcOrd="0" destOrd="0" presId="urn:microsoft.com/office/officeart/2005/8/layout/orgChart1"/>
    <dgm:cxn modelId="{6FF8E1C0-657B-42B5-BFC7-DEE9B999B787}" type="presParOf" srcId="{5C936E98-DEBD-4A9D-A6BF-90BA5DF5B265}" destId="{FD86BE87-7A62-4AC3-8B80-8CFD440B1F4B}" srcOrd="0" destOrd="0" presId="urn:microsoft.com/office/officeart/2005/8/layout/orgChart1"/>
    <dgm:cxn modelId="{C297BDFE-CC34-47F0-B134-6FBF68975692}" type="presParOf" srcId="{5C936E98-DEBD-4A9D-A6BF-90BA5DF5B265}" destId="{63ECD885-B7E0-49FD-86D6-244D7A570C03}" srcOrd="1" destOrd="0" presId="urn:microsoft.com/office/officeart/2005/8/layout/orgChart1"/>
    <dgm:cxn modelId="{61A9C419-7C48-4D18-8DF2-F5157EE5FC8E}" type="presParOf" srcId="{4BCA70FD-1697-4E1D-AA6C-D37486A9586D}" destId="{1DBCD97D-DE8C-4889-BF22-2BE9BA0BCE96}" srcOrd="1" destOrd="0" presId="urn:microsoft.com/office/officeart/2005/8/layout/orgChart1"/>
    <dgm:cxn modelId="{60D0C2D4-C207-4EAF-BEA3-C49336CBFCC5}" type="presParOf" srcId="{4BCA70FD-1697-4E1D-AA6C-D37486A9586D}" destId="{4630F6E8-1AA6-4D49-9E01-1CC948FC0644}" srcOrd="2" destOrd="0" presId="urn:microsoft.com/office/officeart/2005/8/layout/orgChart1"/>
    <dgm:cxn modelId="{6D76F842-8AD8-45FF-8703-AFE9D9EF0777}" type="presParOf" srcId="{BA31E57C-F0E2-4A24-AD8D-E126E220C040}" destId="{7A00EF34-40B6-4858-BF37-7ADFE8D96BD8}" srcOrd="4" destOrd="0" presId="urn:microsoft.com/office/officeart/2005/8/layout/orgChart1"/>
    <dgm:cxn modelId="{56A95905-F3F0-464A-A74B-BF5F06AF1DA5}" type="presParOf" srcId="{BA31E57C-F0E2-4A24-AD8D-E126E220C040}" destId="{A0EDB6D8-27F7-41A6-94A5-ADFECB46C8D9}" srcOrd="5" destOrd="0" presId="urn:microsoft.com/office/officeart/2005/8/layout/orgChart1"/>
    <dgm:cxn modelId="{65F96C8F-2328-4DD9-9C57-38709692855F}" type="presParOf" srcId="{A0EDB6D8-27F7-41A6-94A5-ADFECB46C8D9}" destId="{4323FEBE-D6C1-44A7-929A-315909782E49}" srcOrd="0" destOrd="0" presId="urn:microsoft.com/office/officeart/2005/8/layout/orgChart1"/>
    <dgm:cxn modelId="{1401E385-29E3-45AC-9248-7D28D8F7A9F4}" type="presParOf" srcId="{4323FEBE-D6C1-44A7-929A-315909782E49}" destId="{25ABC60F-222D-432F-B397-59D2DCDAAED9}" srcOrd="0" destOrd="0" presId="urn:microsoft.com/office/officeart/2005/8/layout/orgChart1"/>
    <dgm:cxn modelId="{4BDCC889-1126-4875-81A8-395F2F46139E}" type="presParOf" srcId="{4323FEBE-D6C1-44A7-929A-315909782E49}" destId="{D5066DB7-078E-4783-A06B-E3377067DD32}" srcOrd="1" destOrd="0" presId="urn:microsoft.com/office/officeart/2005/8/layout/orgChart1"/>
    <dgm:cxn modelId="{08AFD9A8-AE5D-4506-9E01-42018DF82172}" type="presParOf" srcId="{A0EDB6D8-27F7-41A6-94A5-ADFECB46C8D9}" destId="{C9CE0B8E-E255-4FD5-AC7F-0C02EF72BB23}" srcOrd="1" destOrd="0" presId="urn:microsoft.com/office/officeart/2005/8/layout/orgChart1"/>
    <dgm:cxn modelId="{6A139E51-CD82-4123-A36A-F4DF9A0F4E15}" type="presParOf" srcId="{A0EDB6D8-27F7-41A6-94A5-ADFECB46C8D9}" destId="{96FF97BA-85B6-4FCE-9EC4-7491C95DFD23}" srcOrd="2" destOrd="0" presId="urn:microsoft.com/office/officeart/2005/8/layout/orgChart1"/>
    <dgm:cxn modelId="{DB0788CB-EEF7-4DB0-83FD-A7494F85D9ED}" type="presParOf" srcId="{A1FC168A-F09F-4E7E-8312-2A8F5D6B69AD}" destId="{D6F4268A-3E56-4A52-B3B3-C9A988AACEB4}" srcOrd="2" destOrd="0" presId="urn:microsoft.com/office/officeart/2005/8/layout/orgChart1"/>
    <dgm:cxn modelId="{AD7A5F32-339F-4140-9C21-3852493DE905}" type="presParOf" srcId="{D6F4268A-3E56-4A52-B3B3-C9A988AACEB4}" destId="{908E47FA-8746-4C6E-AB90-7B775AD2EB67}" srcOrd="0" destOrd="0" presId="urn:microsoft.com/office/officeart/2005/8/layout/orgChart1"/>
    <dgm:cxn modelId="{177FE5EB-BD94-491E-8F9B-00AD4DC6FD83}" type="presParOf" srcId="{D6F4268A-3E56-4A52-B3B3-C9A988AACEB4}" destId="{AD42B6C2-4EFF-4FC5-B3E4-01BF873EAA7D}" srcOrd="1" destOrd="0" presId="urn:microsoft.com/office/officeart/2005/8/layout/orgChart1"/>
    <dgm:cxn modelId="{C462F441-EC9A-4E1E-ACE3-E80BC2F16294}" type="presParOf" srcId="{AD42B6C2-4EFF-4FC5-B3E4-01BF873EAA7D}" destId="{37A16C7D-2E3D-44C1-A00C-1010B5A4C286}" srcOrd="0" destOrd="0" presId="urn:microsoft.com/office/officeart/2005/8/layout/orgChart1"/>
    <dgm:cxn modelId="{4ADC15E8-03C5-4090-A1EA-A801ED3755BB}" type="presParOf" srcId="{37A16C7D-2E3D-44C1-A00C-1010B5A4C286}" destId="{BBC78C12-8825-45A8-A305-C42D0618752B}" srcOrd="0" destOrd="0" presId="urn:microsoft.com/office/officeart/2005/8/layout/orgChart1"/>
    <dgm:cxn modelId="{BD105CAB-9DC8-45E3-87E8-A128926B3590}" type="presParOf" srcId="{37A16C7D-2E3D-44C1-A00C-1010B5A4C286}" destId="{9316A0DB-0453-4E24-A87F-7BB5F894BC50}" srcOrd="1" destOrd="0" presId="urn:microsoft.com/office/officeart/2005/8/layout/orgChart1"/>
    <dgm:cxn modelId="{2D95A9D7-1365-4E06-A570-5A5F28B30604}" type="presParOf" srcId="{AD42B6C2-4EFF-4FC5-B3E4-01BF873EAA7D}" destId="{4198756B-5EA0-462A-8605-C616ECD0F98E}" srcOrd="1" destOrd="0" presId="urn:microsoft.com/office/officeart/2005/8/layout/orgChart1"/>
    <dgm:cxn modelId="{319182D2-07F0-44D4-B167-F7783BDF3230}" type="presParOf" srcId="{AD42B6C2-4EFF-4FC5-B3E4-01BF873EAA7D}" destId="{AB0C9C17-7D52-451F-BBFB-3EB3EBAE8A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91E52B-3D58-494C-AA29-CCD8490C4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6E664-CB07-418D-ACF0-2B0512F7BF71}">
      <dgm:prSet phldrT="[Text]"/>
      <dgm:spPr/>
      <dgm:t>
        <a:bodyPr/>
        <a:lstStyle/>
        <a:p>
          <a:r>
            <a:rPr lang="en-US" dirty="0"/>
            <a:t>Capturing</a:t>
          </a:r>
        </a:p>
      </dgm:t>
    </dgm:pt>
    <dgm:pt modelId="{ECB8BD28-1988-47F5-B964-8C42C9E325A6}" type="parTrans" cxnId="{84916564-88E9-4502-B787-F202C9202FA8}">
      <dgm:prSet/>
      <dgm:spPr/>
      <dgm:t>
        <a:bodyPr/>
        <a:lstStyle/>
        <a:p>
          <a:endParaRPr lang="en-US"/>
        </a:p>
      </dgm:t>
    </dgm:pt>
    <dgm:pt modelId="{6F481D81-4A5B-4AF5-B192-A49CE6B629BB}" type="sibTrans" cxnId="{84916564-88E9-4502-B787-F202C9202FA8}">
      <dgm:prSet/>
      <dgm:spPr/>
      <dgm:t>
        <a:bodyPr/>
        <a:lstStyle/>
        <a:p>
          <a:endParaRPr lang="en-US"/>
        </a:p>
      </dgm:t>
    </dgm:pt>
    <dgm:pt modelId="{AD4F1E09-B265-4E4E-B4BE-2D5AF8E94B83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4D58677B-8C27-4BA9-B837-CB801C27FAE8}" type="parTrans" cxnId="{E0128A7E-AF08-4616-87BA-EFDFF3815684}">
      <dgm:prSet/>
      <dgm:spPr/>
      <dgm:t>
        <a:bodyPr/>
        <a:lstStyle/>
        <a:p>
          <a:endParaRPr lang="en-US"/>
        </a:p>
      </dgm:t>
    </dgm:pt>
    <dgm:pt modelId="{144396E3-EF55-4CB7-9DBF-2DD85EBED77E}" type="sibTrans" cxnId="{E0128A7E-AF08-4616-87BA-EFDFF3815684}">
      <dgm:prSet/>
      <dgm:spPr/>
      <dgm:t>
        <a:bodyPr/>
        <a:lstStyle/>
        <a:p>
          <a:endParaRPr lang="en-US"/>
        </a:p>
      </dgm:t>
    </dgm:pt>
    <dgm:pt modelId="{870A0664-103E-4CA6-8D69-CA89FC3BC68E}">
      <dgm:prSet/>
      <dgm:spPr/>
      <dgm:t>
        <a:bodyPr/>
        <a:lstStyle/>
        <a:p>
          <a:r>
            <a:rPr lang="en-US" dirty="0"/>
            <a:t>Extracting</a:t>
          </a:r>
        </a:p>
      </dgm:t>
    </dgm:pt>
    <dgm:pt modelId="{1925A1CF-70DF-4D30-83E6-CA753D3E61A3}" type="parTrans" cxnId="{6FA95526-52B7-4E08-802B-A844A2BF7454}">
      <dgm:prSet/>
      <dgm:spPr/>
      <dgm:t>
        <a:bodyPr/>
        <a:lstStyle/>
        <a:p>
          <a:endParaRPr lang="en-US"/>
        </a:p>
      </dgm:t>
    </dgm:pt>
    <dgm:pt modelId="{C39675D4-6F10-4102-BC9D-BEC095730038}" type="sibTrans" cxnId="{6FA95526-52B7-4E08-802B-A844A2BF7454}">
      <dgm:prSet/>
      <dgm:spPr/>
      <dgm:t>
        <a:bodyPr/>
        <a:lstStyle/>
        <a:p>
          <a:endParaRPr lang="en-US"/>
        </a:p>
      </dgm:t>
    </dgm:pt>
    <dgm:pt modelId="{E7E4A467-8EDB-4C2D-8D95-51FAD841318E}">
      <dgm:prSet/>
      <dgm:spPr/>
      <dgm:t>
        <a:bodyPr/>
        <a:lstStyle/>
        <a:p>
          <a:r>
            <a:rPr lang="en-US" dirty="0"/>
            <a:t>Return to Earth</a:t>
          </a:r>
        </a:p>
      </dgm:t>
    </dgm:pt>
    <dgm:pt modelId="{B1EB5EE0-63D7-4A5A-9CF2-22B66927538B}" type="parTrans" cxnId="{5FBDCD94-E62D-44FC-A8C9-C5E34596E932}">
      <dgm:prSet/>
      <dgm:spPr/>
      <dgm:t>
        <a:bodyPr/>
        <a:lstStyle/>
        <a:p>
          <a:endParaRPr lang="en-US"/>
        </a:p>
      </dgm:t>
    </dgm:pt>
    <dgm:pt modelId="{C54EA35D-D3F7-4A1D-BE4A-E34F5AFBB9F3}" type="sibTrans" cxnId="{5FBDCD94-E62D-44FC-A8C9-C5E34596E932}">
      <dgm:prSet/>
      <dgm:spPr/>
      <dgm:t>
        <a:bodyPr/>
        <a:lstStyle/>
        <a:p>
          <a:endParaRPr lang="en-US"/>
        </a:p>
      </dgm:t>
    </dgm:pt>
    <dgm:pt modelId="{7B9A8124-BD97-48FA-9405-EF386E1CC072}">
      <dgm:prSet/>
      <dgm:spPr/>
      <dgm:t>
        <a:bodyPr/>
        <a:lstStyle/>
        <a:p>
          <a:r>
            <a:rPr lang="en-US" dirty="0"/>
            <a:t>Asteroid</a:t>
          </a:r>
        </a:p>
      </dgm:t>
    </dgm:pt>
    <dgm:pt modelId="{C7D8E4D0-0E2B-49DC-92D2-D93BBA626428}" type="parTrans" cxnId="{876C01BC-372E-4962-93DA-EEE037EACDDA}">
      <dgm:prSet/>
      <dgm:spPr/>
      <dgm:t>
        <a:bodyPr/>
        <a:lstStyle/>
        <a:p>
          <a:endParaRPr lang="en-US"/>
        </a:p>
      </dgm:t>
    </dgm:pt>
    <dgm:pt modelId="{FFDF38C6-D3AC-41D4-8919-5E21CA054919}" type="sibTrans" cxnId="{876C01BC-372E-4962-93DA-EEE037EACDDA}">
      <dgm:prSet/>
      <dgm:spPr/>
      <dgm:t>
        <a:bodyPr/>
        <a:lstStyle/>
        <a:p>
          <a:endParaRPr lang="en-US"/>
        </a:p>
      </dgm:t>
    </dgm:pt>
    <dgm:pt modelId="{89B7EBE8-01B7-4166-8960-D00F5AF04763}">
      <dgm:prSet/>
      <dgm:spPr/>
      <dgm:t>
        <a:bodyPr/>
        <a:lstStyle/>
        <a:p>
          <a:r>
            <a:rPr lang="en-US" dirty="0"/>
            <a:t>Arrive Near Asteroid </a:t>
          </a:r>
          <a:r>
            <a:rPr lang="en-US" dirty="0" err="1"/>
            <a:t>Vincinity</a:t>
          </a:r>
          <a:endParaRPr lang="en-US" dirty="0"/>
        </a:p>
      </dgm:t>
    </dgm:pt>
    <dgm:pt modelId="{737BA750-79AF-4DB4-9235-603BEA6E7C09}" type="parTrans" cxnId="{99F1E909-09DB-423F-9B19-DDC23829C695}">
      <dgm:prSet/>
      <dgm:spPr/>
      <dgm:t>
        <a:bodyPr/>
        <a:lstStyle/>
        <a:p>
          <a:endParaRPr lang="en-US"/>
        </a:p>
      </dgm:t>
    </dgm:pt>
    <dgm:pt modelId="{D987FB57-F631-42C7-AB39-84ABD094745F}" type="sibTrans" cxnId="{99F1E909-09DB-423F-9B19-DDC23829C695}">
      <dgm:prSet/>
      <dgm:spPr/>
      <dgm:t>
        <a:bodyPr/>
        <a:lstStyle/>
        <a:p>
          <a:endParaRPr lang="en-US"/>
        </a:p>
      </dgm:t>
    </dgm:pt>
    <dgm:pt modelId="{EECD185B-7B4C-407F-93F3-001E5BA65748}" type="asst">
      <dgm:prSet/>
      <dgm:spPr/>
      <dgm:t>
        <a:bodyPr/>
        <a:lstStyle/>
        <a:p>
          <a:r>
            <a:rPr lang="en-US" dirty="0"/>
            <a:t>Analyzing</a:t>
          </a:r>
        </a:p>
      </dgm:t>
    </dgm:pt>
    <dgm:pt modelId="{6CD966B9-5DDD-441E-A7A0-AFFC064C5D9B}" type="parTrans" cxnId="{8F39B11A-0194-4DA2-85E6-4A156EEA3555}">
      <dgm:prSet/>
      <dgm:spPr/>
      <dgm:t>
        <a:bodyPr/>
        <a:lstStyle/>
        <a:p>
          <a:endParaRPr lang="en-US"/>
        </a:p>
      </dgm:t>
    </dgm:pt>
    <dgm:pt modelId="{34D8BAD6-286B-40D4-8A99-FE75FF03BF82}" type="sibTrans" cxnId="{8F39B11A-0194-4DA2-85E6-4A156EEA3555}">
      <dgm:prSet/>
      <dgm:spPr/>
      <dgm:t>
        <a:bodyPr/>
        <a:lstStyle/>
        <a:p>
          <a:endParaRPr lang="en-US"/>
        </a:p>
      </dgm:t>
    </dgm:pt>
    <dgm:pt modelId="{7274D288-A54A-4592-A40A-DE9568F94BDF}" type="pres">
      <dgm:prSet presAssocID="{5091E52B-3D58-494C-AA29-CCD8490C4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E8371D-4B43-44D2-BE39-421C5B7C276A}" type="pres">
      <dgm:prSet presAssocID="{DD46E664-CB07-418D-ACF0-2B0512F7BF71}" presName="hierRoot1" presStyleCnt="0">
        <dgm:presLayoutVars>
          <dgm:hierBranch val="init"/>
        </dgm:presLayoutVars>
      </dgm:prSet>
      <dgm:spPr/>
    </dgm:pt>
    <dgm:pt modelId="{94C2C555-D16B-45B1-B138-812B04AA7B21}" type="pres">
      <dgm:prSet presAssocID="{DD46E664-CB07-418D-ACF0-2B0512F7BF71}" presName="rootComposite1" presStyleCnt="0"/>
      <dgm:spPr/>
    </dgm:pt>
    <dgm:pt modelId="{E98723AB-9762-4644-923F-B0E9A5B8D87D}" type="pres">
      <dgm:prSet presAssocID="{DD46E664-CB07-418D-ACF0-2B0512F7BF71}" presName="rootText1" presStyleLbl="node0" presStyleIdx="0" presStyleCnt="1" custScaleX="74687" custScaleY="73861" custLinFactX="-43347" custLinFactY="62584" custLinFactNeighborX="-100000" custLinFactNeighborY="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B0C72B7-100F-438E-B8AB-F1ACFB546FB2}" type="pres">
      <dgm:prSet presAssocID="{DD46E664-CB07-418D-ACF0-2B0512F7BF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B98B98B-B1E4-4D84-9777-C646FDBCFB72}" type="pres">
      <dgm:prSet presAssocID="{DD46E664-CB07-418D-ACF0-2B0512F7BF71}" presName="hierChild2" presStyleCnt="0"/>
      <dgm:spPr/>
    </dgm:pt>
    <dgm:pt modelId="{CF42D0E5-6122-4480-9D25-CD478AD1EBB7}" type="pres">
      <dgm:prSet presAssocID="{4D58677B-8C27-4BA9-B837-CB801C27FAE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767EDF2-EC3E-45D0-80D8-833A7A30586B}" type="pres">
      <dgm:prSet presAssocID="{AD4F1E09-B265-4E4E-B4BE-2D5AF8E94B83}" presName="hierRoot2" presStyleCnt="0">
        <dgm:presLayoutVars>
          <dgm:hierBranch val="init"/>
        </dgm:presLayoutVars>
      </dgm:prSet>
      <dgm:spPr/>
    </dgm:pt>
    <dgm:pt modelId="{BB409EE1-44D4-4FBD-939F-DE140758F504}" type="pres">
      <dgm:prSet presAssocID="{AD4F1E09-B265-4E4E-B4BE-2D5AF8E94B83}" presName="rootComposite" presStyleCnt="0"/>
      <dgm:spPr/>
    </dgm:pt>
    <dgm:pt modelId="{4B2DF6F6-2808-40E8-96DF-F35BDE998130}" type="pres">
      <dgm:prSet presAssocID="{AD4F1E09-B265-4E4E-B4BE-2D5AF8E94B83}" presName="rootText" presStyleLbl="node2" presStyleIdx="0" presStyleCnt="2" custScaleX="70636" custScaleY="76813" custLinFactX="100000" custLinFactNeighborX="158569" custLinFactNeighborY="843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A23A0B-3E1D-4642-B3F5-BEC798217481}" type="pres">
      <dgm:prSet presAssocID="{AD4F1E09-B265-4E4E-B4BE-2D5AF8E94B83}" presName="rootConnector" presStyleLbl="node2" presStyleIdx="0" presStyleCnt="2"/>
      <dgm:spPr/>
      <dgm:t>
        <a:bodyPr/>
        <a:lstStyle/>
        <a:p>
          <a:endParaRPr lang="en-US"/>
        </a:p>
      </dgm:t>
    </dgm:pt>
    <dgm:pt modelId="{26F539E8-A55B-4564-98AB-58023F6A3259}" type="pres">
      <dgm:prSet presAssocID="{AD4F1E09-B265-4E4E-B4BE-2D5AF8E94B83}" presName="hierChild4" presStyleCnt="0"/>
      <dgm:spPr/>
    </dgm:pt>
    <dgm:pt modelId="{D569B060-423B-4F11-ADCA-87DF3087B171}" type="pres">
      <dgm:prSet presAssocID="{1925A1CF-70DF-4D30-83E6-CA753D3E61A3}" presName="Name37" presStyleLbl="parChTrans1D3" presStyleIdx="0" presStyleCnt="4"/>
      <dgm:spPr/>
      <dgm:t>
        <a:bodyPr/>
        <a:lstStyle/>
        <a:p>
          <a:endParaRPr lang="en-US"/>
        </a:p>
      </dgm:t>
    </dgm:pt>
    <dgm:pt modelId="{2D4259CF-F4F0-42D5-8007-A3440A716C85}" type="pres">
      <dgm:prSet presAssocID="{870A0664-103E-4CA6-8D69-CA89FC3BC68E}" presName="hierRoot2" presStyleCnt="0">
        <dgm:presLayoutVars>
          <dgm:hierBranch val="init"/>
        </dgm:presLayoutVars>
      </dgm:prSet>
      <dgm:spPr/>
    </dgm:pt>
    <dgm:pt modelId="{B353D901-8D80-4928-84B9-5923483DE808}" type="pres">
      <dgm:prSet presAssocID="{870A0664-103E-4CA6-8D69-CA89FC3BC68E}" presName="rootComposite" presStyleCnt="0"/>
      <dgm:spPr/>
    </dgm:pt>
    <dgm:pt modelId="{213C054B-0E51-4F0B-A9C1-14D7174D843A}" type="pres">
      <dgm:prSet presAssocID="{870A0664-103E-4CA6-8D69-CA89FC3BC68E}" presName="rootText" presStyleLbl="node3" presStyleIdx="0" presStyleCnt="3" custScaleX="69265" custScaleY="65011" custLinFactNeighborX="-43817" custLinFactNeighborY="1944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81C477A-ECF7-4D98-AB59-BE88C9F314B0}" type="pres">
      <dgm:prSet presAssocID="{870A0664-103E-4CA6-8D69-CA89FC3BC68E}" presName="rootConnector" presStyleLbl="node3" presStyleIdx="0" presStyleCnt="3"/>
      <dgm:spPr/>
      <dgm:t>
        <a:bodyPr/>
        <a:lstStyle/>
        <a:p>
          <a:endParaRPr lang="en-US"/>
        </a:p>
      </dgm:t>
    </dgm:pt>
    <dgm:pt modelId="{1461A790-CCCE-4EB1-A8F4-2B673118D8FD}" type="pres">
      <dgm:prSet presAssocID="{870A0664-103E-4CA6-8D69-CA89FC3BC68E}" presName="hierChild4" presStyleCnt="0"/>
      <dgm:spPr/>
    </dgm:pt>
    <dgm:pt modelId="{AF824AAE-90C8-407F-86B4-E3D255E532CD}" type="pres">
      <dgm:prSet presAssocID="{870A0664-103E-4CA6-8D69-CA89FC3BC68E}" presName="hierChild5" presStyleCnt="0"/>
      <dgm:spPr/>
    </dgm:pt>
    <dgm:pt modelId="{1D8FA74C-950D-418A-8A2D-E88C68449720}" type="pres">
      <dgm:prSet presAssocID="{B1EB5EE0-63D7-4A5A-9CF2-22B66927538B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ABDAAA2-2861-4011-B5B8-577193450B0C}" type="pres">
      <dgm:prSet presAssocID="{E7E4A467-8EDB-4C2D-8D95-51FAD841318E}" presName="hierRoot2" presStyleCnt="0">
        <dgm:presLayoutVars>
          <dgm:hierBranch val="init"/>
        </dgm:presLayoutVars>
      </dgm:prSet>
      <dgm:spPr/>
    </dgm:pt>
    <dgm:pt modelId="{F09DE6FC-25CE-491D-B737-E880CEF0DF74}" type="pres">
      <dgm:prSet presAssocID="{E7E4A467-8EDB-4C2D-8D95-51FAD841318E}" presName="rootComposite" presStyleCnt="0"/>
      <dgm:spPr/>
    </dgm:pt>
    <dgm:pt modelId="{47413C26-F5DD-40F3-A50F-334B4556845B}" type="pres">
      <dgm:prSet presAssocID="{E7E4A467-8EDB-4C2D-8D95-51FAD841318E}" presName="rootText" presStyleLbl="node3" presStyleIdx="1" presStyleCnt="3" custScaleX="58556" custScaleY="71378" custLinFactNeighborX="48925" custLinFactNeighborY="-14589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2CD6E2-7B6B-4ABD-B520-780EF4EC5D71}" type="pres">
      <dgm:prSet presAssocID="{E7E4A467-8EDB-4C2D-8D95-51FAD841318E}" presName="rootConnector" presStyleLbl="node3" presStyleIdx="1" presStyleCnt="3"/>
      <dgm:spPr/>
      <dgm:t>
        <a:bodyPr/>
        <a:lstStyle/>
        <a:p>
          <a:endParaRPr lang="en-US"/>
        </a:p>
      </dgm:t>
    </dgm:pt>
    <dgm:pt modelId="{2626E3DD-DC6A-4CD4-AD3C-6A6B76FFBB64}" type="pres">
      <dgm:prSet presAssocID="{E7E4A467-8EDB-4C2D-8D95-51FAD841318E}" presName="hierChild4" presStyleCnt="0"/>
      <dgm:spPr/>
    </dgm:pt>
    <dgm:pt modelId="{547BA08E-CD51-4E05-8A67-5DD8FD28003D}" type="pres">
      <dgm:prSet presAssocID="{E7E4A467-8EDB-4C2D-8D95-51FAD841318E}" presName="hierChild5" presStyleCnt="0"/>
      <dgm:spPr/>
    </dgm:pt>
    <dgm:pt modelId="{E9735492-8A82-4EB7-BEED-3085BCCA4FAB}" type="pres">
      <dgm:prSet presAssocID="{AD4F1E09-B265-4E4E-B4BE-2D5AF8E94B83}" presName="hierChild5" presStyleCnt="0"/>
      <dgm:spPr/>
    </dgm:pt>
    <dgm:pt modelId="{6E7C4462-C16A-45C2-91A6-A016C645ECB1}" type="pres">
      <dgm:prSet presAssocID="{C7D8E4D0-0E2B-49DC-92D2-D93BBA62642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5508A8A-1A26-42BA-A96F-38065463151D}" type="pres">
      <dgm:prSet presAssocID="{7B9A8124-BD97-48FA-9405-EF386E1CC072}" presName="hierRoot2" presStyleCnt="0">
        <dgm:presLayoutVars>
          <dgm:hierBranch val="init"/>
        </dgm:presLayoutVars>
      </dgm:prSet>
      <dgm:spPr/>
    </dgm:pt>
    <dgm:pt modelId="{4C41A697-B9A4-49C1-A4B4-018F1175EE85}" type="pres">
      <dgm:prSet presAssocID="{7B9A8124-BD97-48FA-9405-EF386E1CC072}" presName="rootComposite" presStyleCnt="0"/>
      <dgm:spPr/>
    </dgm:pt>
    <dgm:pt modelId="{1933BA4C-1992-40FA-8BC0-651CF65A43D2}" type="pres">
      <dgm:prSet presAssocID="{7B9A8124-BD97-48FA-9405-EF386E1CC072}" presName="rootText" presStyleLbl="node2" presStyleIdx="1" presStyleCnt="2" custScaleX="70875" custScaleY="54948" custLinFactNeighborX="98284" custLinFactNeighborY="181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EDAA-8CDF-43DC-B9CA-C0E46ED070FC}" type="pres">
      <dgm:prSet presAssocID="{7B9A8124-BD97-48FA-9405-EF386E1CC072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4D017-E0F9-4A7A-85F1-F7971CE2CAEB}" type="pres">
      <dgm:prSet presAssocID="{7B9A8124-BD97-48FA-9405-EF386E1CC072}" presName="hierChild4" presStyleCnt="0"/>
      <dgm:spPr/>
    </dgm:pt>
    <dgm:pt modelId="{75D49715-78D3-4B24-AA5A-5E7BEE2FFB81}" type="pres">
      <dgm:prSet presAssocID="{737BA750-79AF-4DB4-9235-603BEA6E7C09}" presName="Name37" presStyleLbl="parChTrans1D3" presStyleIdx="2" presStyleCnt="4"/>
      <dgm:spPr/>
      <dgm:t>
        <a:bodyPr/>
        <a:lstStyle/>
        <a:p>
          <a:endParaRPr lang="en-US"/>
        </a:p>
      </dgm:t>
    </dgm:pt>
    <dgm:pt modelId="{61F16E67-4834-45EF-904C-5CD48A413571}" type="pres">
      <dgm:prSet presAssocID="{89B7EBE8-01B7-4166-8960-D00F5AF04763}" presName="hierRoot2" presStyleCnt="0">
        <dgm:presLayoutVars>
          <dgm:hierBranch val="init"/>
        </dgm:presLayoutVars>
      </dgm:prSet>
      <dgm:spPr/>
    </dgm:pt>
    <dgm:pt modelId="{F83FA09B-552D-4B89-8AD3-34777D9BF2E2}" type="pres">
      <dgm:prSet presAssocID="{89B7EBE8-01B7-4166-8960-D00F5AF04763}" presName="rootComposite" presStyleCnt="0"/>
      <dgm:spPr/>
    </dgm:pt>
    <dgm:pt modelId="{5F0DA210-DAE5-4D5D-8B10-903FD2A9332F}" type="pres">
      <dgm:prSet presAssocID="{89B7EBE8-01B7-4166-8960-D00F5AF04763}" presName="rootText" presStyleLbl="node3" presStyleIdx="2" presStyleCnt="3" custScaleX="62001" custScaleY="57329" custLinFactX="-53619" custLinFactY="-154914" custLinFactNeighborX="-100000" custLinFactNeighborY="-2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CFC90FC-BAC4-4328-8FFD-EA284E874389}" type="pres">
      <dgm:prSet presAssocID="{89B7EBE8-01B7-4166-8960-D00F5AF04763}" presName="rootConnector" presStyleLbl="node3" presStyleIdx="2" presStyleCnt="3"/>
      <dgm:spPr/>
      <dgm:t>
        <a:bodyPr/>
        <a:lstStyle/>
        <a:p>
          <a:endParaRPr lang="en-US"/>
        </a:p>
      </dgm:t>
    </dgm:pt>
    <dgm:pt modelId="{20FDD2C5-5409-4E32-BAC1-D58DCB3DCE6D}" type="pres">
      <dgm:prSet presAssocID="{89B7EBE8-01B7-4166-8960-D00F5AF04763}" presName="hierChild4" presStyleCnt="0"/>
      <dgm:spPr/>
    </dgm:pt>
    <dgm:pt modelId="{7D218977-A976-4C3C-AD99-47387E46FC6D}" type="pres">
      <dgm:prSet presAssocID="{89B7EBE8-01B7-4166-8960-D00F5AF04763}" presName="hierChild5" presStyleCnt="0"/>
      <dgm:spPr/>
    </dgm:pt>
    <dgm:pt modelId="{162E96CF-7EA9-43B7-89AD-9E1B6992CBB6}" type="pres">
      <dgm:prSet presAssocID="{7B9A8124-BD97-48FA-9405-EF386E1CC072}" presName="hierChild5" presStyleCnt="0"/>
      <dgm:spPr/>
    </dgm:pt>
    <dgm:pt modelId="{704DB93C-7DA6-4BB7-BC69-4375A4E52F01}" type="pres">
      <dgm:prSet presAssocID="{6CD966B9-5DDD-441E-A7A0-AFFC064C5D9B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8EC2A0DF-5A4C-476E-BE9E-F3914F0F541F}" type="pres">
      <dgm:prSet presAssocID="{EECD185B-7B4C-407F-93F3-001E5BA65748}" presName="hierRoot3" presStyleCnt="0">
        <dgm:presLayoutVars>
          <dgm:hierBranch val="init"/>
        </dgm:presLayoutVars>
      </dgm:prSet>
      <dgm:spPr/>
    </dgm:pt>
    <dgm:pt modelId="{CE54CB02-8E1B-4554-8955-6C8E30A25A70}" type="pres">
      <dgm:prSet presAssocID="{EECD185B-7B4C-407F-93F3-001E5BA65748}" presName="rootComposite3" presStyleCnt="0"/>
      <dgm:spPr/>
    </dgm:pt>
    <dgm:pt modelId="{8BB06E49-1E4B-4E87-A4B6-57D743589096}" type="pres">
      <dgm:prSet presAssocID="{EECD185B-7B4C-407F-93F3-001E5BA65748}" presName="rootText3" presStyleLbl="asst2" presStyleIdx="0" presStyleCnt="1" custScaleX="66201" custScaleY="54288" custLinFactX="-49113" custLinFactY="-71503" custLinFactNeighborX="-100000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B31BA39-3B57-4DB0-A263-7F9830A28A14}" type="pres">
      <dgm:prSet presAssocID="{EECD185B-7B4C-407F-93F3-001E5BA65748}" presName="rootConnector3" presStyleLbl="asst2" presStyleIdx="0" presStyleCnt="1"/>
      <dgm:spPr/>
      <dgm:t>
        <a:bodyPr/>
        <a:lstStyle/>
        <a:p>
          <a:endParaRPr lang="en-US"/>
        </a:p>
      </dgm:t>
    </dgm:pt>
    <dgm:pt modelId="{F99DBA19-6DE0-4D8B-BCE3-FB1901281141}" type="pres">
      <dgm:prSet presAssocID="{EECD185B-7B4C-407F-93F3-001E5BA65748}" presName="hierChild6" presStyleCnt="0"/>
      <dgm:spPr/>
    </dgm:pt>
    <dgm:pt modelId="{7FC87CED-A025-4D23-AFD1-E59D530C09E5}" type="pres">
      <dgm:prSet presAssocID="{EECD185B-7B4C-407F-93F3-001E5BA65748}" presName="hierChild7" presStyleCnt="0"/>
      <dgm:spPr/>
    </dgm:pt>
    <dgm:pt modelId="{9FB37F30-B1ED-4324-B796-B3E7424581AE}" type="pres">
      <dgm:prSet presAssocID="{DD46E664-CB07-418D-ACF0-2B0512F7BF71}" presName="hierChild3" presStyleCnt="0"/>
      <dgm:spPr/>
    </dgm:pt>
  </dgm:ptLst>
  <dgm:cxnLst>
    <dgm:cxn modelId="{E65025E1-66B7-4642-BCAB-23DA40626198}" type="presOf" srcId="{E7E4A467-8EDB-4C2D-8D95-51FAD841318E}" destId="{47413C26-F5DD-40F3-A50F-334B4556845B}" srcOrd="0" destOrd="0" presId="urn:microsoft.com/office/officeart/2005/8/layout/orgChart1"/>
    <dgm:cxn modelId="{2BA1A9C5-4D1E-4626-AD2F-4C8B5630F75D}" type="presOf" srcId="{5091E52B-3D58-494C-AA29-CCD8490C4325}" destId="{7274D288-A54A-4592-A40A-DE9568F94BDF}" srcOrd="0" destOrd="0" presId="urn:microsoft.com/office/officeart/2005/8/layout/orgChart1"/>
    <dgm:cxn modelId="{876C01BC-372E-4962-93DA-EEE037EACDDA}" srcId="{DD46E664-CB07-418D-ACF0-2B0512F7BF71}" destId="{7B9A8124-BD97-48FA-9405-EF386E1CC072}" srcOrd="1" destOrd="0" parTransId="{C7D8E4D0-0E2B-49DC-92D2-D93BBA626428}" sibTransId="{FFDF38C6-D3AC-41D4-8919-5E21CA054919}"/>
    <dgm:cxn modelId="{6627C0CB-CB9D-4ECF-8C49-6475B1698C7C}" type="presOf" srcId="{870A0664-103E-4CA6-8D69-CA89FC3BC68E}" destId="{213C054B-0E51-4F0B-A9C1-14D7174D843A}" srcOrd="0" destOrd="0" presId="urn:microsoft.com/office/officeart/2005/8/layout/orgChart1"/>
    <dgm:cxn modelId="{E0128A7E-AF08-4616-87BA-EFDFF3815684}" srcId="{DD46E664-CB07-418D-ACF0-2B0512F7BF71}" destId="{AD4F1E09-B265-4E4E-B4BE-2D5AF8E94B83}" srcOrd="0" destOrd="0" parTransId="{4D58677B-8C27-4BA9-B837-CB801C27FAE8}" sibTransId="{144396E3-EF55-4CB7-9DBF-2DD85EBED77E}"/>
    <dgm:cxn modelId="{8F39B11A-0194-4DA2-85E6-4A156EEA3555}" srcId="{7B9A8124-BD97-48FA-9405-EF386E1CC072}" destId="{EECD185B-7B4C-407F-93F3-001E5BA65748}" srcOrd="1" destOrd="0" parTransId="{6CD966B9-5DDD-441E-A7A0-AFFC064C5D9B}" sibTransId="{34D8BAD6-286B-40D4-8A99-FE75FF03BF82}"/>
    <dgm:cxn modelId="{5E38998C-E462-4740-BC6C-191E16F91549}" type="presOf" srcId="{DD46E664-CB07-418D-ACF0-2B0512F7BF71}" destId="{E98723AB-9762-4644-923F-B0E9A5B8D87D}" srcOrd="0" destOrd="0" presId="urn:microsoft.com/office/officeart/2005/8/layout/orgChart1"/>
    <dgm:cxn modelId="{6B679DA7-22C4-4C82-AEA7-EC49575B99FD}" type="presOf" srcId="{7B9A8124-BD97-48FA-9405-EF386E1CC072}" destId="{1933BA4C-1992-40FA-8BC0-651CF65A43D2}" srcOrd="0" destOrd="0" presId="urn:microsoft.com/office/officeart/2005/8/layout/orgChart1"/>
    <dgm:cxn modelId="{F7C3B1A0-1F06-4DB7-AFBD-57225D2236F2}" type="presOf" srcId="{89B7EBE8-01B7-4166-8960-D00F5AF04763}" destId="{4CFC90FC-BAC4-4328-8FFD-EA284E874389}" srcOrd="1" destOrd="0" presId="urn:microsoft.com/office/officeart/2005/8/layout/orgChart1"/>
    <dgm:cxn modelId="{84916564-88E9-4502-B787-F202C9202FA8}" srcId="{5091E52B-3D58-494C-AA29-CCD8490C4325}" destId="{DD46E664-CB07-418D-ACF0-2B0512F7BF71}" srcOrd="0" destOrd="0" parTransId="{ECB8BD28-1988-47F5-B964-8C42C9E325A6}" sibTransId="{6F481D81-4A5B-4AF5-B192-A49CE6B629BB}"/>
    <dgm:cxn modelId="{F6678CEA-1C89-4EF0-B72D-FCB9654B467A}" type="presOf" srcId="{7B9A8124-BD97-48FA-9405-EF386E1CC072}" destId="{FBDCEDAA-8CDF-43DC-B9CA-C0E46ED070FC}" srcOrd="1" destOrd="0" presId="urn:microsoft.com/office/officeart/2005/8/layout/orgChart1"/>
    <dgm:cxn modelId="{4D4D4B5A-4B97-4FAC-A502-807959D20D3F}" type="presOf" srcId="{E7E4A467-8EDB-4C2D-8D95-51FAD841318E}" destId="{CA2CD6E2-7B6B-4ABD-B520-780EF4EC5D71}" srcOrd="1" destOrd="0" presId="urn:microsoft.com/office/officeart/2005/8/layout/orgChart1"/>
    <dgm:cxn modelId="{D605C03F-847B-433C-AC43-79BA456F8E92}" type="presOf" srcId="{B1EB5EE0-63D7-4A5A-9CF2-22B66927538B}" destId="{1D8FA74C-950D-418A-8A2D-E88C68449720}" srcOrd="0" destOrd="0" presId="urn:microsoft.com/office/officeart/2005/8/layout/orgChart1"/>
    <dgm:cxn modelId="{A2F91ED7-729A-4C56-B9C9-79BF2BE3DDDC}" type="presOf" srcId="{EECD185B-7B4C-407F-93F3-001E5BA65748}" destId="{8BB06E49-1E4B-4E87-A4B6-57D743589096}" srcOrd="0" destOrd="0" presId="urn:microsoft.com/office/officeart/2005/8/layout/orgChart1"/>
    <dgm:cxn modelId="{289F5455-2D9C-44B7-AB2B-2FD2D5F15EA0}" type="presOf" srcId="{AD4F1E09-B265-4E4E-B4BE-2D5AF8E94B83}" destId="{71A23A0B-3E1D-4642-B3F5-BEC798217481}" srcOrd="1" destOrd="0" presId="urn:microsoft.com/office/officeart/2005/8/layout/orgChart1"/>
    <dgm:cxn modelId="{6FA95526-52B7-4E08-802B-A844A2BF7454}" srcId="{AD4F1E09-B265-4E4E-B4BE-2D5AF8E94B83}" destId="{870A0664-103E-4CA6-8D69-CA89FC3BC68E}" srcOrd="0" destOrd="0" parTransId="{1925A1CF-70DF-4D30-83E6-CA753D3E61A3}" sibTransId="{C39675D4-6F10-4102-BC9D-BEC095730038}"/>
    <dgm:cxn modelId="{BCD49DA5-1879-4115-B9E3-1E08A535F768}" type="presOf" srcId="{EECD185B-7B4C-407F-93F3-001E5BA65748}" destId="{9B31BA39-3B57-4DB0-A263-7F9830A28A14}" srcOrd="1" destOrd="0" presId="urn:microsoft.com/office/officeart/2005/8/layout/orgChart1"/>
    <dgm:cxn modelId="{17DE81AA-1BC6-4EEE-A7D4-41EA8E18129B}" type="presOf" srcId="{C7D8E4D0-0E2B-49DC-92D2-D93BBA626428}" destId="{6E7C4462-C16A-45C2-91A6-A016C645ECB1}" srcOrd="0" destOrd="0" presId="urn:microsoft.com/office/officeart/2005/8/layout/orgChart1"/>
    <dgm:cxn modelId="{99F1E909-09DB-423F-9B19-DDC23829C695}" srcId="{7B9A8124-BD97-48FA-9405-EF386E1CC072}" destId="{89B7EBE8-01B7-4166-8960-D00F5AF04763}" srcOrd="0" destOrd="0" parTransId="{737BA750-79AF-4DB4-9235-603BEA6E7C09}" sibTransId="{D987FB57-F631-42C7-AB39-84ABD094745F}"/>
    <dgm:cxn modelId="{5C567007-FD14-4AA2-8BE6-196A01B208CA}" type="presOf" srcId="{870A0664-103E-4CA6-8D69-CA89FC3BC68E}" destId="{081C477A-ECF7-4D98-AB59-BE88C9F314B0}" srcOrd="1" destOrd="0" presId="urn:microsoft.com/office/officeart/2005/8/layout/orgChart1"/>
    <dgm:cxn modelId="{5F8D4B4A-D854-4E38-8AF6-3ECEEF496C01}" type="presOf" srcId="{737BA750-79AF-4DB4-9235-603BEA6E7C09}" destId="{75D49715-78D3-4B24-AA5A-5E7BEE2FFB81}" srcOrd="0" destOrd="0" presId="urn:microsoft.com/office/officeart/2005/8/layout/orgChart1"/>
    <dgm:cxn modelId="{A38F225B-5A3E-4F26-8A35-94BB74847CE5}" type="presOf" srcId="{6CD966B9-5DDD-441E-A7A0-AFFC064C5D9B}" destId="{704DB93C-7DA6-4BB7-BC69-4375A4E52F01}" srcOrd="0" destOrd="0" presId="urn:microsoft.com/office/officeart/2005/8/layout/orgChart1"/>
    <dgm:cxn modelId="{503B6E01-8DBD-43BE-AEFE-4153D9E56D9C}" type="presOf" srcId="{DD46E664-CB07-418D-ACF0-2B0512F7BF71}" destId="{5B0C72B7-100F-438E-B8AB-F1ACFB546FB2}" srcOrd="1" destOrd="0" presId="urn:microsoft.com/office/officeart/2005/8/layout/orgChart1"/>
    <dgm:cxn modelId="{5FBDCD94-E62D-44FC-A8C9-C5E34596E932}" srcId="{AD4F1E09-B265-4E4E-B4BE-2D5AF8E94B83}" destId="{E7E4A467-8EDB-4C2D-8D95-51FAD841318E}" srcOrd="1" destOrd="0" parTransId="{B1EB5EE0-63D7-4A5A-9CF2-22B66927538B}" sibTransId="{C54EA35D-D3F7-4A1D-BE4A-E34F5AFBB9F3}"/>
    <dgm:cxn modelId="{103ED60A-8941-4920-A575-4AFA879694B5}" type="presOf" srcId="{89B7EBE8-01B7-4166-8960-D00F5AF04763}" destId="{5F0DA210-DAE5-4D5D-8B10-903FD2A9332F}" srcOrd="0" destOrd="0" presId="urn:microsoft.com/office/officeart/2005/8/layout/orgChart1"/>
    <dgm:cxn modelId="{823CB738-1C9E-4FF9-9ABC-9963CAA9DB1B}" type="presOf" srcId="{4D58677B-8C27-4BA9-B837-CB801C27FAE8}" destId="{CF42D0E5-6122-4480-9D25-CD478AD1EBB7}" srcOrd="0" destOrd="0" presId="urn:microsoft.com/office/officeart/2005/8/layout/orgChart1"/>
    <dgm:cxn modelId="{B67616E8-5CA4-4F90-BA91-8D76C556CE7A}" type="presOf" srcId="{1925A1CF-70DF-4D30-83E6-CA753D3E61A3}" destId="{D569B060-423B-4F11-ADCA-87DF3087B171}" srcOrd="0" destOrd="0" presId="urn:microsoft.com/office/officeart/2005/8/layout/orgChart1"/>
    <dgm:cxn modelId="{A9BA0C2A-6D95-4023-913C-CDAE8571345D}" type="presOf" srcId="{AD4F1E09-B265-4E4E-B4BE-2D5AF8E94B83}" destId="{4B2DF6F6-2808-40E8-96DF-F35BDE998130}" srcOrd="0" destOrd="0" presId="urn:microsoft.com/office/officeart/2005/8/layout/orgChart1"/>
    <dgm:cxn modelId="{78D61A82-7115-41D3-97DF-F3DDB93FF0ED}" type="presParOf" srcId="{7274D288-A54A-4592-A40A-DE9568F94BDF}" destId="{EBE8371D-4B43-44D2-BE39-421C5B7C276A}" srcOrd="0" destOrd="0" presId="urn:microsoft.com/office/officeart/2005/8/layout/orgChart1"/>
    <dgm:cxn modelId="{216D5EF2-09FB-42BA-8ED9-3E0CA5771711}" type="presParOf" srcId="{EBE8371D-4B43-44D2-BE39-421C5B7C276A}" destId="{94C2C555-D16B-45B1-B138-812B04AA7B21}" srcOrd="0" destOrd="0" presId="urn:microsoft.com/office/officeart/2005/8/layout/orgChart1"/>
    <dgm:cxn modelId="{1941EB22-99A1-42AA-8A86-15B70CD5C6AC}" type="presParOf" srcId="{94C2C555-D16B-45B1-B138-812B04AA7B21}" destId="{E98723AB-9762-4644-923F-B0E9A5B8D87D}" srcOrd="0" destOrd="0" presId="urn:microsoft.com/office/officeart/2005/8/layout/orgChart1"/>
    <dgm:cxn modelId="{9F9EC846-1420-4FF8-948A-C55240C5B0F6}" type="presParOf" srcId="{94C2C555-D16B-45B1-B138-812B04AA7B21}" destId="{5B0C72B7-100F-438E-B8AB-F1ACFB546FB2}" srcOrd="1" destOrd="0" presId="urn:microsoft.com/office/officeart/2005/8/layout/orgChart1"/>
    <dgm:cxn modelId="{79B12CD8-D802-4C70-8B1F-A37256B6E433}" type="presParOf" srcId="{EBE8371D-4B43-44D2-BE39-421C5B7C276A}" destId="{7B98B98B-B1E4-4D84-9777-C646FDBCFB72}" srcOrd="1" destOrd="0" presId="urn:microsoft.com/office/officeart/2005/8/layout/orgChart1"/>
    <dgm:cxn modelId="{E5E7358B-8596-465B-9BCD-FCE7050EE5DF}" type="presParOf" srcId="{7B98B98B-B1E4-4D84-9777-C646FDBCFB72}" destId="{CF42D0E5-6122-4480-9D25-CD478AD1EBB7}" srcOrd="0" destOrd="0" presId="urn:microsoft.com/office/officeart/2005/8/layout/orgChart1"/>
    <dgm:cxn modelId="{3C3C0AEA-1227-43DF-B101-91A3E017C19B}" type="presParOf" srcId="{7B98B98B-B1E4-4D84-9777-C646FDBCFB72}" destId="{A767EDF2-EC3E-45D0-80D8-833A7A30586B}" srcOrd="1" destOrd="0" presId="urn:microsoft.com/office/officeart/2005/8/layout/orgChart1"/>
    <dgm:cxn modelId="{DFA2BFA7-E44D-4118-937A-DD9B6E890764}" type="presParOf" srcId="{A767EDF2-EC3E-45D0-80D8-833A7A30586B}" destId="{BB409EE1-44D4-4FBD-939F-DE140758F504}" srcOrd="0" destOrd="0" presId="urn:microsoft.com/office/officeart/2005/8/layout/orgChart1"/>
    <dgm:cxn modelId="{941BDA03-F31D-4688-9DB8-65955FF77707}" type="presParOf" srcId="{BB409EE1-44D4-4FBD-939F-DE140758F504}" destId="{4B2DF6F6-2808-40E8-96DF-F35BDE998130}" srcOrd="0" destOrd="0" presId="urn:microsoft.com/office/officeart/2005/8/layout/orgChart1"/>
    <dgm:cxn modelId="{C9741483-F645-4B23-ADAB-827E675F0A92}" type="presParOf" srcId="{BB409EE1-44D4-4FBD-939F-DE140758F504}" destId="{71A23A0B-3E1D-4642-B3F5-BEC798217481}" srcOrd="1" destOrd="0" presId="urn:microsoft.com/office/officeart/2005/8/layout/orgChart1"/>
    <dgm:cxn modelId="{FC2E90F4-D38C-4499-9FC2-FE018F7E5958}" type="presParOf" srcId="{A767EDF2-EC3E-45D0-80D8-833A7A30586B}" destId="{26F539E8-A55B-4564-98AB-58023F6A3259}" srcOrd="1" destOrd="0" presId="urn:microsoft.com/office/officeart/2005/8/layout/orgChart1"/>
    <dgm:cxn modelId="{A3DD3B8B-C6EF-4E8A-8713-93A81261894C}" type="presParOf" srcId="{26F539E8-A55B-4564-98AB-58023F6A3259}" destId="{D569B060-423B-4F11-ADCA-87DF3087B171}" srcOrd="0" destOrd="0" presId="urn:microsoft.com/office/officeart/2005/8/layout/orgChart1"/>
    <dgm:cxn modelId="{38EC6472-DA41-44FC-B6A2-FAED4C646518}" type="presParOf" srcId="{26F539E8-A55B-4564-98AB-58023F6A3259}" destId="{2D4259CF-F4F0-42D5-8007-A3440A716C85}" srcOrd="1" destOrd="0" presId="urn:microsoft.com/office/officeart/2005/8/layout/orgChart1"/>
    <dgm:cxn modelId="{425E6A8A-D8FC-4A3B-A833-9FE512DB7E55}" type="presParOf" srcId="{2D4259CF-F4F0-42D5-8007-A3440A716C85}" destId="{B353D901-8D80-4928-84B9-5923483DE808}" srcOrd="0" destOrd="0" presId="urn:microsoft.com/office/officeart/2005/8/layout/orgChart1"/>
    <dgm:cxn modelId="{C6EB361E-F7B0-4AAF-85F1-539DF2F8C93F}" type="presParOf" srcId="{B353D901-8D80-4928-84B9-5923483DE808}" destId="{213C054B-0E51-4F0B-A9C1-14D7174D843A}" srcOrd="0" destOrd="0" presId="urn:microsoft.com/office/officeart/2005/8/layout/orgChart1"/>
    <dgm:cxn modelId="{3B0A2DC4-4B9D-46FF-9D8C-8E1369030B1D}" type="presParOf" srcId="{B353D901-8D80-4928-84B9-5923483DE808}" destId="{081C477A-ECF7-4D98-AB59-BE88C9F314B0}" srcOrd="1" destOrd="0" presId="urn:microsoft.com/office/officeart/2005/8/layout/orgChart1"/>
    <dgm:cxn modelId="{BD4C7D0F-C4F5-43E9-9C1B-DBD6EFD9E599}" type="presParOf" srcId="{2D4259CF-F4F0-42D5-8007-A3440A716C85}" destId="{1461A790-CCCE-4EB1-A8F4-2B673118D8FD}" srcOrd="1" destOrd="0" presId="urn:microsoft.com/office/officeart/2005/8/layout/orgChart1"/>
    <dgm:cxn modelId="{BB16FF9A-2F82-4A97-9CA4-DB237906BE2C}" type="presParOf" srcId="{2D4259CF-F4F0-42D5-8007-A3440A716C85}" destId="{AF824AAE-90C8-407F-86B4-E3D255E532CD}" srcOrd="2" destOrd="0" presId="urn:microsoft.com/office/officeart/2005/8/layout/orgChart1"/>
    <dgm:cxn modelId="{3074C818-FAD0-4D9F-85B3-743C676F4464}" type="presParOf" srcId="{26F539E8-A55B-4564-98AB-58023F6A3259}" destId="{1D8FA74C-950D-418A-8A2D-E88C68449720}" srcOrd="2" destOrd="0" presId="urn:microsoft.com/office/officeart/2005/8/layout/orgChart1"/>
    <dgm:cxn modelId="{C084CC16-99C9-454E-A73F-920285CD4C39}" type="presParOf" srcId="{26F539E8-A55B-4564-98AB-58023F6A3259}" destId="{6ABDAAA2-2861-4011-B5B8-577193450B0C}" srcOrd="3" destOrd="0" presId="urn:microsoft.com/office/officeart/2005/8/layout/orgChart1"/>
    <dgm:cxn modelId="{82B0C883-39AB-423A-A787-585B29FB3668}" type="presParOf" srcId="{6ABDAAA2-2861-4011-B5B8-577193450B0C}" destId="{F09DE6FC-25CE-491D-B737-E880CEF0DF74}" srcOrd="0" destOrd="0" presId="urn:microsoft.com/office/officeart/2005/8/layout/orgChart1"/>
    <dgm:cxn modelId="{165A8622-F9B2-455E-98C7-4D38896E1A49}" type="presParOf" srcId="{F09DE6FC-25CE-491D-B737-E880CEF0DF74}" destId="{47413C26-F5DD-40F3-A50F-334B4556845B}" srcOrd="0" destOrd="0" presId="urn:microsoft.com/office/officeart/2005/8/layout/orgChart1"/>
    <dgm:cxn modelId="{1E7A5B8B-B11A-4B93-9EF0-4D96B1D00549}" type="presParOf" srcId="{F09DE6FC-25CE-491D-B737-E880CEF0DF74}" destId="{CA2CD6E2-7B6B-4ABD-B520-780EF4EC5D71}" srcOrd="1" destOrd="0" presId="urn:microsoft.com/office/officeart/2005/8/layout/orgChart1"/>
    <dgm:cxn modelId="{7831FCF6-AE1D-4AA7-AC73-4F7F1DCEC2DF}" type="presParOf" srcId="{6ABDAAA2-2861-4011-B5B8-577193450B0C}" destId="{2626E3DD-DC6A-4CD4-AD3C-6A6B76FFBB64}" srcOrd="1" destOrd="0" presId="urn:microsoft.com/office/officeart/2005/8/layout/orgChart1"/>
    <dgm:cxn modelId="{C1318699-8105-4CFF-A8D2-893A50E4FF18}" type="presParOf" srcId="{6ABDAAA2-2861-4011-B5B8-577193450B0C}" destId="{547BA08E-CD51-4E05-8A67-5DD8FD28003D}" srcOrd="2" destOrd="0" presId="urn:microsoft.com/office/officeart/2005/8/layout/orgChart1"/>
    <dgm:cxn modelId="{93AC81A2-AFF8-4B90-B28D-8B65F2DDE6BB}" type="presParOf" srcId="{A767EDF2-EC3E-45D0-80D8-833A7A30586B}" destId="{E9735492-8A82-4EB7-BEED-3085BCCA4FAB}" srcOrd="2" destOrd="0" presId="urn:microsoft.com/office/officeart/2005/8/layout/orgChart1"/>
    <dgm:cxn modelId="{611C0E41-2839-4A21-BE99-2411D9BDC226}" type="presParOf" srcId="{7B98B98B-B1E4-4D84-9777-C646FDBCFB72}" destId="{6E7C4462-C16A-45C2-91A6-A016C645ECB1}" srcOrd="2" destOrd="0" presId="urn:microsoft.com/office/officeart/2005/8/layout/orgChart1"/>
    <dgm:cxn modelId="{CB2B7E39-F97F-48AC-A06B-055B01566647}" type="presParOf" srcId="{7B98B98B-B1E4-4D84-9777-C646FDBCFB72}" destId="{C5508A8A-1A26-42BA-A96F-38065463151D}" srcOrd="3" destOrd="0" presId="urn:microsoft.com/office/officeart/2005/8/layout/orgChart1"/>
    <dgm:cxn modelId="{12E45080-83AC-49E3-AFB3-EB3BF4795514}" type="presParOf" srcId="{C5508A8A-1A26-42BA-A96F-38065463151D}" destId="{4C41A697-B9A4-49C1-A4B4-018F1175EE85}" srcOrd="0" destOrd="0" presId="urn:microsoft.com/office/officeart/2005/8/layout/orgChart1"/>
    <dgm:cxn modelId="{01DAB343-06F5-4E65-B866-AC18B2A5604C}" type="presParOf" srcId="{4C41A697-B9A4-49C1-A4B4-018F1175EE85}" destId="{1933BA4C-1992-40FA-8BC0-651CF65A43D2}" srcOrd="0" destOrd="0" presId="urn:microsoft.com/office/officeart/2005/8/layout/orgChart1"/>
    <dgm:cxn modelId="{532362B9-D9FC-4DBC-8B5C-7F11E22C0B2C}" type="presParOf" srcId="{4C41A697-B9A4-49C1-A4B4-018F1175EE85}" destId="{FBDCEDAA-8CDF-43DC-B9CA-C0E46ED070FC}" srcOrd="1" destOrd="0" presId="urn:microsoft.com/office/officeart/2005/8/layout/orgChart1"/>
    <dgm:cxn modelId="{63E4D01C-3C25-42A6-8622-0C5219FF07AA}" type="presParOf" srcId="{C5508A8A-1A26-42BA-A96F-38065463151D}" destId="{A604D017-E0F9-4A7A-85F1-F7971CE2CAEB}" srcOrd="1" destOrd="0" presId="urn:microsoft.com/office/officeart/2005/8/layout/orgChart1"/>
    <dgm:cxn modelId="{A07FA0ED-59CB-4091-9282-1808B829EF87}" type="presParOf" srcId="{A604D017-E0F9-4A7A-85F1-F7971CE2CAEB}" destId="{75D49715-78D3-4B24-AA5A-5E7BEE2FFB81}" srcOrd="0" destOrd="0" presId="urn:microsoft.com/office/officeart/2005/8/layout/orgChart1"/>
    <dgm:cxn modelId="{2F090C3E-811E-40A0-B7AB-DFC67A2A5169}" type="presParOf" srcId="{A604D017-E0F9-4A7A-85F1-F7971CE2CAEB}" destId="{61F16E67-4834-45EF-904C-5CD48A413571}" srcOrd="1" destOrd="0" presId="urn:microsoft.com/office/officeart/2005/8/layout/orgChart1"/>
    <dgm:cxn modelId="{BDD675D0-D600-4AA3-8D73-3DA88DE60A6D}" type="presParOf" srcId="{61F16E67-4834-45EF-904C-5CD48A413571}" destId="{F83FA09B-552D-4B89-8AD3-34777D9BF2E2}" srcOrd="0" destOrd="0" presId="urn:microsoft.com/office/officeart/2005/8/layout/orgChart1"/>
    <dgm:cxn modelId="{FFC685EB-0981-4087-8C3B-3CD3B95A093D}" type="presParOf" srcId="{F83FA09B-552D-4B89-8AD3-34777D9BF2E2}" destId="{5F0DA210-DAE5-4D5D-8B10-903FD2A9332F}" srcOrd="0" destOrd="0" presId="urn:microsoft.com/office/officeart/2005/8/layout/orgChart1"/>
    <dgm:cxn modelId="{72D84EFF-562A-4B2C-9AED-22B764EB0755}" type="presParOf" srcId="{F83FA09B-552D-4B89-8AD3-34777D9BF2E2}" destId="{4CFC90FC-BAC4-4328-8FFD-EA284E874389}" srcOrd="1" destOrd="0" presId="urn:microsoft.com/office/officeart/2005/8/layout/orgChart1"/>
    <dgm:cxn modelId="{9A0ABB0A-6B5C-4809-B98F-A6ABDD7CB437}" type="presParOf" srcId="{61F16E67-4834-45EF-904C-5CD48A413571}" destId="{20FDD2C5-5409-4E32-BAC1-D58DCB3DCE6D}" srcOrd="1" destOrd="0" presId="urn:microsoft.com/office/officeart/2005/8/layout/orgChart1"/>
    <dgm:cxn modelId="{33525B1C-0162-4AA7-9E92-279AD70DA02E}" type="presParOf" srcId="{61F16E67-4834-45EF-904C-5CD48A413571}" destId="{7D218977-A976-4C3C-AD99-47387E46FC6D}" srcOrd="2" destOrd="0" presId="urn:microsoft.com/office/officeart/2005/8/layout/orgChart1"/>
    <dgm:cxn modelId="{CCA18BC4-AA43-4B27-AF38-FE2184440246}" type="presParOf" srcId="{C5508A8A-1A26-42BA-A96F-38065463151D}" destId="{162E96CF-7EA9-43B7-89AD-9E1B6992CBB6}" srcOrd="2" destOrd="0" presId="urn:microsoft.com/office/officeart/2005/8/layout/orgChart1"/>
    <dgm:cxn modelId="{E2D58394-D920-416E-8630-FA27B9AF2826}" type="presParOf" srcId="{162E96CF-7EA9-43B7-89AD-9E1B6992CBB6}" destId="{704DB93C-7DA6-4BB7-BC69-4375A4E52F01}" srcOrd="0" destOrd="0" presId="urn:microsoft.com/office/officeart/2005/8/layout/orgChart1"/>
    <dgm:cxn modelId="{5A9DAB50-1A0A-480F-BC15-6FBF538BAD87}" type="presParOf" srcId="{162E96CF-7EA9-43B7-89AD-9E1B6992CBB6}" destId="{8EC2A0DF-5A4C-476E-BE9E-F3914F0F541F}" srcOrd="1" destOrd="0" presId="urn:microsoft.com/office/officeart/2005/8/layout/orgChart1"/>
    <dgm:cxn modelId="{54ED58D3-620F-44FD-9947-75FF7E04F0CD}" type="presParOf" srcId="{8EC2A0DF-5A4C-476E-BE9E-F3914F0F541F}" destId="{CE54CB02-8E1B-4554-8955-6C8E30A25A70}" srcOrd="0" destOrd="0" presId="urn:microsoft.com/office/officeart/2005/8/layout/orgChart1"/>
    <dgm:cxn modelId="{DB039147-8AFD-4EC5-8E71-3810BDBFBD44}" type="presParOf" srcId="{CE54CB02-8E1B-4554-8955-6C8E30A25A70}" destId="{8BB06E49-1E4B-4E87-A4B6-57D743589096}" srcOrd="0" destOrd="0" presId="urn:microsoft.com/office/officeart/2005/8/layout/orgChart1"/>
    <dgm:cxn modelId="{CCA605BF-43B6-49C1-A4CD-36DA7955B8A2}" type="presParOf" srcId="{CE54CB02-8E1B-4554-8955-6C8E30A25A70}" destId="{9B31BA39-3B57-4DB0-A263-7F9830A28A14}" srcOrd="1" destOrd="0" presId="urn:microsoft.com/office/officeart/2005/8/layout/orgChart1"/>
    <dgm:cxn modelId="{44868B4B-F430-485B-827A-D1CCDDAD7E6E}" type="presParOf" srcId="{8EC2A0DF-5A4C-476E-BE9E-F3914F0F541F}" destId="{F99DBA19-6DE0-4D8B-BCE3-FB1901281141}" srcOrd="1" destOrd="0" presId="urn:microsoft.com/office/officeart/2005/8/layout/orgChart1"/>
    <dgm:cxn modelId="{BB918068-C0D5-4E9D-904E-29356253951F}" type="presParOf" srcId="{8EC2A0DF-5A4C-476E-BE9E-F3914F0F541F}" destId="{7FC87CED-A025-4D23-AFD1-E59D530C09E5}" srcOrd="2" destOrd="0" presId="urn:microsoft.com/office/officeart/2005/8/layout/orgChart1"/>
    <dgm:cxn modelId="{4A0AE3D3-998E-44BC-A420-1418961C9339}" type="presParOf" srcId="{EBE8371D-4B43-44D2-BE39-421C5B7C276A}" destId="{9FB37F30-B1ED-4324-B796-B3E7424581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1E52B-3D58-494C-AA29-CCD8490C4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F1E09-B265-4E4E-B4BE-2D5AF8E94B83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4D58677B-8C27-4BA9-B837-CB801C27FAE8}" type="parTrans" cxnId="{E0128A7E-AF08-4616-87BA-EFDFF3815684}">
      <dgm:prSet/>
      <dgm:spPr/>
      <dgm:t>
        <a:bodyPr/>
        <a:lstStyle/>
        <a:p>
          <a:endParaRPr lang="en-US"/>
        </a:p>
      </dgm:t>
    </dgm:pt>
    <dgm:pt modelId="{144396E3-EF55-4CB7-9DBF-2DD85EBED77E}" type="sibTrans" cxnId="{E0128A7E-AF08-4616-87BA-EFDFF3815684}">
      <dgm:prSet/>
      <dgm:spPr/>
      <dgm:t>
        <a:bodyPr/>
        <a:lstStyle/>
        <a:p>
          <a:endParaRPr lang="en-US"/>
        </a:p>
      </dgm:t>
    </dgm:pt>
    <dgm:pt modelId="{E7E4A467-8EDB-4C2D-8D95-51FAD841318E}">
      <dgm:prSet/>
      <dgm:spPr/>
      <dgm:t>
        <a:bodyPr/>
        <a:lstStyle/>
        <a:p>
          <a:r>
            <a:rPr lang="en-US" dirty="0"/>
            <a:t>Extracting</a:t>
          </a:r>
        </a:p>
      </dgm:t>
    </dgm:pt>
    <dgm:pt modelId="{B1EB5EE0-63D7-4A5A-9CF2-22B66927538B}" type="parTrans" cxnId="{5FBDCD94-E62D-44FC-A8C9-C5E34596E932}">
      <dgm:prSet/>
      <dgm:spPr/>
      <dgm:t>
        <a:bodyPr/>
        <a:lstStyle/>
        <a:p>
          <a:endParaRPr lang="en-US"/>
        </a:p>
      </dgm:t>
    </dgm:pt>
    <dgm:pt modelId="{C54EA35D-D3F7-4A1D-BE4A-E34F5AFBB9F3}" type="sibTrans" cxnId="{5FBDCD94-E62D-44FC-A8C9-C5E34596E932}">
      <dgm:prSet/>
      <dgm:spPr/>
      <dgm:t>
        <a:bodyPr/>
        <a:lstStyle/>
        <a:p>
          <a:endParaRPr lang="en-US"/>
        </a:p>
      </dgm:t>
    </dgm:pt>
    <dgm:pt modelId="{89B7EBE8-01B7-4166-8960-D00F5AF04763}">
      <dgm:prSet/>
      <dgm:spPr/>
      <dgm:t>
        <a:bodyPr/>
        <a:lstStyle/>
        <a:p>
          <a:r>
            <a:rPr lang="en-US" dirty="0"/>
            <a:t>Analyzing</a:t>
          </a:r>
        </a:p>
      </dgm:t>
    </dgm:pt>
    <dgm:pt modelId="{737BA750-79AF-4DB4-9235-603BEA6E7C09}" type="parTrans" cxnId="{99F1E909-09DB-423F-9B19-DDC23829C695}">
      <dgm:prSet/>
      <dgm:spPr/>
      <dgm:t>
        <a:bodyPr/>
        <a:lstStyle/>
        <a:p>
          <a:endParaRPr lang="en-US"/>
        </a:p>
      </dgm:t>
    </dgm:pt>
    <dgm:pt modelId="{D987FB57-F631-42C7-AB39-84ABD094745F}" type="sibTrans" cxnId="{99F1E909-09DB-423F-9B19-DDC23829C695}">
      <dgm:prSet/>
      <dgm:spPr/>
      <dgm:t>
        <a:bodyPr/>
        <a:lstStyle/>
        <a:p>
          <a:endParaRPr lang="en-US"/>
        </a:p>
      </dgm:t>
    </dgm:pt>
    <dgm:pt modelId="{97249770-63F6-4862-8416-4901C578610C}" type="asst">
      <dgm:prSet/>
      <dgm:spPr/>
      <dgm:t>
        <a:bodyPr/>
        <a:lstStyle/>
        <a:p>
          <a:r>
            <a:rPr lang="en-US" dirty="0"/>
            <a:t>Extracting</a:t>
          </a:r>
        </a:p>
      </dgm:t>
    </dgm:pt>
    <dgm:pt modelId="{ED9E552E-D224-4F05-AB7D-6B53755502A9}" type="parTrans" cxnId="{191090DD-9D19-4B66-B082-05269A6A776B}">
      <dgm:prSet/>
      <dgm:spPr/>
      <dgm:t>
        <a:bodyPr/>
        <a:lstStyle/>
        <a:p>
          <a:endParaRPr lang="en-US"/>
        </a:p>
      </dgm:t>
    </dgm:pt>
    <dgm:pt modelId="{9EBAA3DF-1830-49D5-9EB5-A5529813843A}" type="sibTrans" cxnId="{191090DD-9D19-4B66-B082-05269A6A776B}">
      <dgm:prSet/>
      <dgm:spPr/>
      <dgm:t>
        <a:bodyPr/>
        <a:lstStyle/>
        <a:p>
          <a:endParaRPr lang="en-US"/>
        </a:p>
      </dgm:t>
    </dgm:pt>
    <dgm:pt modelId="{C7706F33-97F0-42D0-9BA0-D3CE6F343C7A}" type="asst">
      <dgm:prSet/>
      <dgm:spPr/>
      <dgm:t>
        <a:bodyPr/>
        <a:lstStyle/>
        <a:p>
          <a:r>
            <a:rPr lang="en-US" dirty="0"/>
            <a:t>Analyzing</a:t>
          </a:r>
        </a:p>
      </dgm:t>
    </dgm:pt>
    <dgm:pt modelId="{89AD74E5-E790-422B-9A26-F9F13D64EC19}" type="parTrans" cxnId="{433162DA-82C1-47F3-B228-D1CFEB44459E}">
      <dgm:prSet/>
      <dgm:spPr/>
      <dgm:t>
        <a:bodyPr/>
        <a:lstStyle/>
        <a:p>
          <a:endParaRPr lang="en-US"/>
        </a:p>
      </dgm:t>
    </dgm:pt>
    <dgm:pt modelId="{BC9E1DE7-037C-446A-A2CC-6D69E7A7279D}" type="sibTrans" cxnId="{433162DA-82C1-47F3-B228-D1CFEB44459E}">
      <dgm:prSet/>
      <dgm:spPr/>
      <dgm:t>
        <a:bodyPr/>
        <a:lstStyle/>
        <a:p>
          <a:endParaRPr lang="en-US"/>
        </a:p>
      </dgm:t>
    </dgm:pt>
    <dgm:pt modelId="{7B9A8124-BD97-48FA-9405-EF386E1CC072}">
      <dgm:prSet/>
      <dgm:spPr/>
      <dgm:t>
        <a:bodyPr/>
        <a:lstStyle/>
        <a:p>
          <a:r>
            <a:rPr lang="en-US"/>
            <a:t>Asteroid’s Value</a:t>
          </a:r>
        </a:p>
      </dgm:t>
    </dgm:pt>
    <dgm:pt modelId="{FFDF38C6-D3AC-41D4-8919-5E21CA054919}" type="sibTrans" cxnId="{876C01BC-372E-4962-93DA-EEE037EACDDA}">
      <dgm:prSet/>
      <dgm:spPr/>
      <dgm:t>
        <a:bodyPr/>
        <a:lstStyle/>
        <a:p>
          <a:endParaRPr lang="en-US"/>
        </a:p>
      </dgm:t>
    </dgm:pt>
    <dgm:pt modelId="{C7D8E4D0-0E2B-49DC-92D2-D93BBA626428}" type="parTrans" cxnId="{876C01BC-372E-4962-93DA-EEE037EACDD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274D288-A54A-4592-A40A-DE9568F94BDF}" type="pres">
      <dgm:prSet presAssocID="{5091E52B-3D58-494C-AA29-CCD8490C4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54CB7F-90C1-43C4-8E43-AA4816F848E4}" type="pres">
      <dgm:prSet presAssocID="{AD4F1E09-B265-4E4E-B4BE-2D5AF8E94B83}" presName="hierRoot1" presStyleCnt="0">
        <dgm:presLayoutVars>
          <dgm:hierBranch val="init"/>
        </dgm:presLayoutVars>
      </dgm:prSet>
      <dgm:spPr/>
    </dgm:pt>
    <dgm:pt modelId="{21266553-08E1-453E-9863-D824699670D1}" type="pres">
      <dgm:prSet presAssocID="{AD4F1E09-B265-4E4E-B4BE-2D5AF8E94B83}" presName="rootComposite1" presStyleCnt="0"/>
      <dgm:spPr/>
    </dgm:pt>
    <dgm:pt modelId="{B36C6B43-3A98-4C01-B6C9-F514B37AC9B0}" type="pres">
      <dgm:prSet presAssocID="{AD4F1E09-B265-4E4E-B4BE-2D5AF8E94B83}" presName="rootText1" presStyleLbl="node0" presStyleIdx="0" presStyleCnt="1" custScaleX="61743" custScaleY="47636" custLinFactX="-61394" custLinFactY="76639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F8AF31-D792-4D8E-980E-355DAD0578B5}" type="pres">
      <dgm:prSet presAssocID="{AD4F1E09-B265-4E4E-B4BE-2D5AF8E94B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8DB873-475C-4CB7-A03E-61A85EFF3D94}" type="pres">
      <dgm:prSet presAssocID="{AD4F1E09-B265-4E4E-B4BE-2D5AF8E94B83}" presName="hierChild2" presStyleCnt="0"/>
      <dgm:spPr/>
    </dgm:pt>
    <dgm:pt modelId="{1D8FA74C-950D-418A-8A2D-E88C68449720}" type="pres">
      <dgm:prSet presAssocID="{B1EB5EE0-63D7-4A5A-9CF2-22B66927538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6ABDAAA2-2861-4011-B5B8-577193450B0C}" type="pres">
      <dgm:prSet presAssocID="{E7E4A467-8EDB-4C2D-8D95-51FAD841318E}" presName="hierRoot2" presStyleCnt="0">
        <dgm:presLayoutVars>
          <dgm:hierBranch val="init"/>
        </dgm:presLayoutVars>
      </dgm:prSet>
      <dgm:spPr/>
    </dgm:pt>
    <dgm:pt modelId="{F09DE6FC-25CE-491D-B737-E880CEF0DF74}" type="pres">
      <dgm:prSet presAssocID="{E7E4A467-8EDB-4C2D-8D95-51FAD841318E}" presName="rootComposite" presStyleCnt="0"/>
      <dgm:spPr/>
    </dgm:pt>
    <dgm:pt modelId="{47413C26-F5DD-40F3-A50F-334B4556845B}" type="pres">
      <dgm:prSet presAssocID="{E7E4A467-8EDB-4C2D-8D95-51FAD841318E}" presName="rootText" presStyleLbl="node2" presStyleIdx="0" presStyleCnt="2" custScaleX="58556" custScaleY="71378" custLinFactY="100000" custLinFactNeighborX="-30763" custLinFactNeighborY="10501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2CD6E2-7B6B-4ABD-B520-780EF4EC5D71}" type="pres">
      <dgm:prSet presAssocID="{E7E4A467-8EDB-4C2D-8D95-51FAD841318E}" presName="rootConnector" presStyleLbl="node2" presStyleIdx="0" presStyleCnt="2"/>
      <dgm:spPr/>
      <dgm:t>
        <a:bodyPr/>
        <a:lstStyle/>
        <a:p>
          <a:endParaRPr lang="en-US"/>
        </a:p>
      </dgm:t>
    </dgm:pt>
    <dgm:pt modelId="{2626E3DD-DC6A-4CD4-AD3C-6A6B76FFBB64}" type="pres">
      <dgm:prSet presAssocID="{E7E4A467-8EDB-4C2D-8D95-51FAD841318E}" presName="hierChild4" presStyleCnt="0"/>
      <dgm:spPr/>
    </dgm:pt>
    <dgm:pt modelId="{547BA08E-CD51-4E05-8A67-5DD8FD28003D}" type="pres">
      <dgm:prSet presAssocID="{E7E4A467-8EDB-4C2D-8D95-51FAD841318E}" presName="hierChild5" presStyleCnt="0"/>
      <dgm:spPr/>
    </dgm:pt>
    <dgm:pt modelId="{6F75CA70-B74B-48CC-8118-79BFD85A9419}" type="pres">
      <dgm:prSet presAssocID="{ED9E552E-D224-4F05-AB7D-6B53755502A9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72AE5488-E0B8-4FC4-B3B6-459989799D30}" type="pres">
      <dgm:prSet presAssocID="{97249770-63F6-4862-8416-4901C578610C}" presName="hierRoot3" presStyleCnt="0">
        <dgm:presLayoutVars>
          <dgm:hierBranch val="init"/>
        </dgm:presLayoutVars>
      </dgm:prSet>
      <dgm:spPr/>
    </dgm:pt>
    <dgm:pt modelId="{F5C0109C-CE42-41B0-A9C0-1A203B8B67CE}" type="pres">
      <dgm:prSet presAssocID="{97249770-63F6-4862-8416-4901C578610C}" presName="rootComposite3" presStyleCnt="0"/>
      <dgm:spPr/>
    </dgm:pt>
    <dgm:pt modelId="{68379D6B-8A72-4139-AA36-66679A54B8F1}" type="pres">
      <dgm:prSet presAssocID="{97249770-63F6-4862-8416-4901C578610C}" presName="rootText3" presStyleLbl="asst2" presStyleIdx="0" presStyleCnt="1" custScaleX="66829" custScaleY="65849" custLinFactX="79129" custLinFactNeighborX="100000" custLinFactNeighborY="83276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D43AB8D-E0DC-436F-A1C6-7AC2AD045723}" type="pres">
      <dgm:prSet presAssocID="{97249770-63F6-4862-8416-4901C578610C}" presName="rootConnector3" presStyleLbl="asst2" presStyleIdx="0" presStyleCnt="1"/>
      <dgm:spPr/>
      <dgm:t>
        <a:bodyPr/>
        <a:lstStyle/>
        <a:p>
          <a:endParaRPr lang="en-US"/>
        </a:p>
      </dgm:t>
    </dgm:pt>
    <dgm:pt modelId="{A07E97B9-A0E9-4DA8-A92A-27A5ABE90795}" type="pres">
      <dgm:prSet presAssocID="{97249770-63F6-4862-8416-4901C578610C}" presName="hierChild6" presStyleCnt="0"/>
      <dgm:spPr/>
    </dgm:pt>
    <dgm:pt modelId="{D3D2F883-9FA5-49E2-A769-C934D48B09B0}" type="pres">
      <dgm:prSet presAssocID="{97249770-63F6-4862-8416-4901C578610C}" presName="hierChild7" presStyleCnt="0"/>
      <dgm:spPr/>
    </dgm:pt>
    <dgm:pt modelId="{6E7C4462-C16A-45C2-91A6-A016C645ECB1}" type="pres">
      <dgm:prSet presAssocID="{C7D8E4D0-0E2B-49DC-92D2-D93BBA62642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5508A8A-1A26-42BA-A96F-38065463151D}" type="pres">
      <dgm:prSet presAssocID="{7B9A8124-BD97-48FA-9405-EF386E1CC072}" presName="hierRoot2" presStyleCnt="0">
        <dgm:presLayoutVars>
          <dgm:hierBranch val="init"/>
        </dgm:presLayoutVars>
      </dgm:prSet>
      <dgm:spPr/>
    </dgm:pt>
    <dgm:pt modelId="{4C41A697-B9A4-49C1-A4B4-018F1175EE85}" type="pres">
      <dgm:prSet presAssocID="{7B9A8124-BD97-48FA-9405-EF386E1CC072}" presName="rootComposite" presStyleCnt="0"/>
      <dgm:spPr/>
    </dgm:pt>
    <dgm:pt modelId="{1933BA4C-1992-40FA-8BC0-651CF65A43D2}" type="pres">
      <dgm:prSet presAssocID="{7B9A8124-BD97-48FA-9405-EF386E1CC072}" presName="rootText" presStyleLbl="node2" presStyleIdx="1" presStyleCnt="2" custScaleX="62568" custScaleY="47883" custLinFactX="-100000" custLinFactNeighborX="-108587" custLinFactNeighborY="4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CEDAA-8CDF-43DC-B9CA-C0E46ED070FC}" type="pres">
      <dgm:prSet presAssocID="{7B9A8124-BD97-48FA-9405-EF386E1CC072}" presName="rootConnector" presStyleLbl="node2" presStyleIdx="1" presStyleCnt="2"/>
      <dgm:spPr/>
      <dgm:t>
        <a:bodyPr/>
        <a:lstStyle/>
        <a:p>
          <a:endParaRPr lang="en-US"/>
        </a:p>
      </dgm:t>
    </dgm:pt>
    <dgm:pt modelId="{A604D017-E0F9-4A7A-85F1-F7971CE2CAEB}" type="pres">
      <dgm:prSet presAssocID="{7B9A8124-BD97-48FA-9405-EF386E1CC072}" presName="hierChild4" presStyleCnt="0"/>
      <dgm:spPr/>
    </dgm:pt>
    <dgm:pt modelId="{75D49715-78D3-4B24-AA5A-5E7BEE2FFB81}" type="pres">
      <dgm:prSet presAssocID="{737BA750-79AF-4DB4-9235-603BEA6E7C09}" presName="Name37" presStyleLbl="parChTrans1D3" presStyleIdx="1" presStyleCnt="2"/>
      <dgm:spPr/>
      <dgm:t>
        <a:bodyPr/>
        <a:lstStyle/>
        <a:p>
          <a:endParaRPr lang="en-US"/>
        </a:p>
      </dgm:t>
    </dgm:pt>
    <dgm:pt modelId="{61F16E67-4834-45EF-904C-5CD48A413571}" type="pres">
      <dgm:prSet presAssocID="{89B7EBE8-01B7-4166-8960-D00F5AF04763}" presName="hierRoot2" presStyleCnt="0">
        <dgm:presLayoutVars>
          <dgm:hierBranch val="init"/>
        </dgm:presLayoutVars>
      </dgm:prSet>
      <dgm:spPr/>
    </dgm:pt>
    <dgm:pt modelId="{F83FA09B-552D-4B89-8AD3-34777D9BF2E2}" type="pres">
      <dgm:prSet presAssocID="{89B7EBE8-01B7-4166-8960-D00F5AF04763}" presName="rootComposite" presStyleCnt="0"/>
      <dgm:spPr/>
    </dgm:pt>
    <dgm:pt modelId="{5F0DA210-DAE5-4D5D-8B10-903FD2A9332F}" type="pres">
      <dgm:prSet presAssocID="{89B7EBE8-01B7-4166-8960-D00F5AF04763}" presName="rootText" presStyleLbl="node3" presStyleIdx="0" presStyleCnt="1" custScaleX="62001" custScaleY="57329" custLinFactX="-58610" custLinFactY="-77899" custLinFactNeighborX="-100000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CFC90FC-BAC4-4328-8FFD-EA284E874389}" type="pres">
      <dgm:prSet presAssocID="{89B7EBE8-01B7-4166-8960-D00F5AF04763}" presName="rootConnector" presStyleLbl="node3" presStyleIdx="0" presStyleCnt="1"/>
      <dgm:spPr/>
      <dgm:t>
        <a:bodyPr/>
        <a:lstStyle/>
        <a:p>
          <a:endParaRPr lang="en-US"/>
        </a:p>
      </dgm:t>
    </dgm:pt>
    <dgm:pt modelId="{20FDD2C5-5409-4E32-BAC1-D58DCB3DCE6D}" type="pres">
      <dgm:prSet presAssocID="{89B7EBE8-01B7-4166-8960-D00F5AF04763}" presName="hierChild4" presStyleCnt="0"/>
      <dgm:spPr/>
    </dgm:pt>
    <dgm:pt modelId="{7D218977-A976-4C3C-AD99-47387E46FC6D}" type="pres">
      <dgm:prSet presAssocID="{89B7EBE8-01B7-4166-8960-D00F5AF04763}" presName="hierChild5" presStyleCnt="0"/>
      <dgm:spPr/>
    </dgm:pt>
    <dgm:pt modelId="{E2742E9E-CC45-4D80-90ED-43FD6C4FEF1A}" type="pres">
      <dgm:prSet presAssocID="{89AD74E5-E790-422B-9A26-F9F13D64EC19}" presName="Name111" presStyleLbl="parChTrans1D4" presStyleIdx="0" presStyleCnt="1"/>
      <dgm:spPr/>
      <dgm:t>
        <a:bodyPr/>
        <a:lstStyle/>
        <a:p>
          <a:endParaRPr lang="en-US"/>
        </a:p>
      </dgm:t>
    </dgm:pt>
    <dgm:pt modelId="{E5AF1E50-FDCB-489A-BD19-C5D46488C6FC}" type="pres">
      <dgm:prSet presAssocID="{C7706F33-97F0-42D0-9BA0-D3CE6F343C7A}" presName="hierRoot3" presStyleCnt="0">
        <dgm:presLayoutVars>
          <dgm:hierBranch val="init"/>
        </dgm:presLayoutVars>
      </dgm:prSet>
      <dgm:spPr/>
    </dgm:pt>
    <dgm:pt modelId="{402EC7D0-DEA4-49F7-AB47-E2CC40F4B6F5}" type="pres">
      <dgm:prSet presAssocID="{C7706F33-97F0-42D0-9BA0-D3CE6F343C7A}" presName="rootComposite3" presStyleCnt="0"/>
      <dgm:spPr/>
    </dgm:pt>
    <dgm:pt modelId="{51002B5F-79AF-469C-9621-0F38E54A89E6}" type="pres">
      <dgm:prSet presAssocID="{C7706F33-97F0-42D0-9BA0-D3CE6F343C7A}" presName="rootText3" presStyleLbl="asst3" presStyleIdx="0" presStyleCnt="1" custScaleX="72202" custScaleY="64850" custLinFactY="-100000" custLinFactNeighborX="61606" custLinFactNeighborY="-17699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ACD6796-FA6E-49C9-A2FF-92EFEC91051D}" type="pres">
      <dgm:prSet presAssocID="{C7706F33-97F0-42D0-9BA0-D3CE6F343C7A}" presName="rootConnector3" presStyleLbl="asst3" presStyleIdx="0" presStyleCnt="1"/>
      <dgm:spPr/>
      <dgm:t>
        <a:bodyPr/>
        <a:lstStyle/>
        <a:p>
          <a:endParaRPr lang="en-US"/>
        </a:p>
      </dgm:t>
    </dgm:pt>
    <dgm:pt modelId="{B34DABC8-16F9-4A4E-A0C0-908A1F968DFD}" type="pres">
      <dgm:prSet presAssocID="{C7706F33-97F0-42D0-9BA0-D3CE6F343C7A}" presName="hierChild6" presStyleCnt="0"/>
      <dgm:spPr/>
    </dgm:pt>
    <dgm:pt modelId="{18143DD8-48D9-4855-A36E-DE3DC5CDA5C1}" type="pres">
      <dgm:prSet presAssocID="{C7706F33-97F0-42D0-9BA0-D3CE6F343C7A}" presName="hierChild7" presStyleCnt="0"/>
      <dgm:spPr/>
    </dgm:pt>
    <dgm:pt modelId="{162E96CF-7EA9-43B7-89AD-9E1B6992CBB6}" type="pres">
      <dgm:prSet presAssocID="{7B9A8124-BD97-48FA-9405-EF386E1CC072}" presName="hierChild5" presStyleCnt="0"/>
      <dgm:spPr/>
    </dgm:pt>
    <dgm:pt modelId="{35DBECD3-FDDC-44F2-AFD2-745BA6A56AFB}" type="pres">
      <dgm:prSet presAssocID="{AD4F1E09-B265-4E4E-B4BE-2D5AF8E94B83}" presName="hierChild3" presStyleCnt="0"/>
      <dgm:spPr/>
    </dgm:pt>
  </dgm:ptLst>
  <dgm:cxnLst>
    <dgm:cxn modelId="{69FC1723-0312-4E47-9184-84679FD26229}" type="presOf" srcId="{E7E4A467-8EDB-4C2D-8D95-51FAD841318E}" destId="{47413C26-F5DD-40F3-A50F-334B4556845B}" srcOrd="0" destOrd="0" presId="urn:microsoft.com/office/officeart/2005/8/layout/orgChart1"/>
    <dgm:cxn modelId="{32F6077F-AABA-42A8-8903-C5D9FF9D79D7}" type="presOf" srcId="{AD4F1E09-B265-4E4E-B4BE-2D5AF8E94B83}" destId="{B36C6B43-3A98-4C01-B6C9-F514B37AC9B0}" srcOrd="0" destOrd="0" presId="urn:microsoft.com/office/officeart/2005/8/layout/orgChart1"/>
    <dgm:cxn modelId="{D42BC687-2433-4225-8604-A7E229F90CA7}" type="presOf" srcId="{89B7EBE8-01B7-4166-8960-D00F5AF04763}" destId="{4CFC90FC-BAC4-4328-8FFD-EA284E874389}" srcOrd="1" destOrd="0" presId="urn:microsoft.com/office/officeart/2005/8/layout/orgChart1"/>
    <dgm:cxn modelId="{A2005435-AC8F-4BD6-859B-0CDD6B127163}" type="presOf" srcId="{7B9A8124-BD97-48FA-9405-EF386E1CC072}" destId="{1933BA4C-1992-40FA-8BC0-651CF65A43D2}" srcOrd="0" destOrd="0" presId="urn:microsoft.com/office/officeart/2005/8/layout/orgChart1"/>
    <dgm:cxn modelId="{2BA1A9C5-4D1E-4626-AD2F-4C8B5630F75D}" type="presOf" srcId="{5091E52B-3D58-494C-AA29-CCD8490C4325}" destId="{7274D288-A54A-4592-A40A-DE9568F94BDF}" srcOrd="0" destOrd="0" presId="urn:microsoft.com/office/officeart/2005/8/layout/orgChart1"/>
    <dgm:cxn modelId="{876C01BC-372E-4962-93DA-EEE037EACDDA}" srcId="{AD4F1E09-B265-4E4E-B4BE-2D5AF8E94B83}" destId="{7B9A8124-BD97-48FA-9405-EF386E1CC072}" srcOrd="1" destOrd="0" parTransId="{C7D8E4D0-0E2B-49DC-92D2-D93BBA626428}" sibTransId="{FFDF38C6-D3AC-41D4-8919-5E21CA054919}"/>
    <dgm:cxn modelId="{8D3D2B46-4B8C-4B35-B210-563BEF49811D}" type="presOf" srcId="{AD4F1E09-B265-4E4E-B4BE-2D5AF8E94B83}" destId="{5FF8AF31-D792-4D8E-980E-355DAD0578B5}" srcOrd="1" destOrd="0" presId="urn:microsoft.com/office/officeart/2005/8/layout/orgChart1"/>
    <dgm:cxn modelId="{E0128A7E-AF08-4616-87BA-EFDFF3815684}" srcId="{5091E52B-3D58-494C-AA29-CCD8490C4325}" destId="{AD4F1E09-B265-4E4E-B4BE-2D5AF8E94B83}" srcOrd="0" destOrd="0" parTransId="{4D58677B-8C27-4BA9-B837-CB801C27FAE8}" sibTransId="{144396E3-EF55-4CB7-9DBF-2DD85EBED77E}"/>
    <dgm:cxn modelId="{9325A002-1FFD-4134-9607-0AF3B31DBF88}" type="presOf" srcId="{B1EB5EE0-63D7-4A5A-9CF2-22B66927538B}" destId="{1D8FA74C-950D-418A-8A2D-E88C68449720}" srcOrd="0" destOrd="0" presId="urn:microsoft.com/office/officeart/2005/8/layout/orgChart1"/>
    <dgm:cxn modelId="{E25D7B6A-1EDE-4E3E-A407-59E8198050D9}" type="presOf" srcId="{C7706F33-97F0-42D0-9BA0-D3CE6F343C7A}" destId="{51002B5F-79AF-469C-9621-0F38E54A89E6}" srcOrd="0" destOrd="0" presId="urn:microsoft.com/office/officeart/2005/8/layout/orgChart1"/>
    <dgm:cxn modelId="{093F12E0-3DB2-4DB2-B100-64866A96CE46}" type="presOf" srcId="{89B7EBE8-01B7-4166-8960-D00F5AF04763}" destId="{5F0DA210-DAE5-4D5D-8B10-903FD2A9332F}" srcOrd="0" destOrd="0" presId="urn:microsoft.com/office/officeart/2005/8/layout/orgChart1"/>
    <dgm:cxn modelId="{C7D4C94E-DC11-4E0C-BBF1-561579919FB0}" type="presOf" srcId="{7B9A8124-BD97-48FA-9405-EF386E1CC072}" destId="{FBDCEDAA-8CDF-43DC-B9CA-C0E46ED070FC}" srcOrd="1" destOrd="0" presId="urn:microsoft.com/office/officeart/2005/8/layout/orgChart1"/>
    <dgm:cxn modelId="{8F586308-2089-4CBB-B31D-8A05839B27E0}" type="presOf" srcId="{C7706F33-97F0-42D0-9BA0-D3CE6F343C7A}" destId="{BACD6796-FA6E-49C9-A2FF-92EFEC91051D}" srcOrd="1" destOrd="0" presId="urn:microsoft.com/office/officeart/2005/8/layout/orgChart1"/>
    <dgm:cxn modelId="{99F1E909-09DB-423F-9B19-DDC23829C695}" srcId="{7B9A8124-BD97-48FA-9405-EF386E1CC072}" destId="{89B7EBE8-01B7-4166-8960-D00F5AF04763}" srcOrd="0" destOrd="0" parTransId="{737BA750-79AF-4DB4-9235-603BEA6E7C09}" sibTransId="{D987FB57-F631-42C7-AB39-84ABD094745F}"/>
    <dgm:cxn modelId="{191090DD-9D19-4B66-B082-05269A6A776B}" srcId="{E7E4A467-8EDB-4C2D-8D95-51FAD841318E}" destId="{97249770-63F6-4862-8416-4901C578610C}" srcOrd="0" destOrd="0" parTransId="{ED9E552E-D224-4F05-AB7D-6B53755502A9}" sibTransId="{9EBAA3DF-1830-49D5-9EB5-A5529813843A}"/>
    <dgm:cxn modelId="{30ACFF88-1FE8-41A6-82B5-C3455C6C5A31}" type="presOf" srcId="{97249770-63F6-4862-8416-4901C578610C}" destId="{68379D6B-8A72-4139-AA36-66679A54B8F1}" srcOrd="0" destOrd="0" presId="urn:microsoft.com/office/officeart/2005/8/layout/orgChart1"/>
    <dgm:cxn modelId="{5FBDCD94-E62D-44FC-A8C9-C5E34596E932}" srcId="{AD4F1E09-B265-4E4E-B4BE-2D5AF8E94B83}" destId="{E7E4A467-8EDB-4C2D-8D95-51FAD841318E}" srcOrd="0" destOrd="0" parTransId="{B1EB5EE0-63D7-4A5A-9CF2-22B66927538B}" sibTransId="{C54EA35D-D3F7-4A1D-BE4A-E34F5AFBB9F3}"/>
    <dgm:cxn modelId="{433162DA-82C1-47F3-B228-D1CFEB44459E}" srcId="{89B7EBE8-01B7-4166-8960-D00F5AF04763}" destId="{C7706F33-97F0-42D0-9BA0-D3CE6F343C7A}" srcOrd="0" destOrd="0" parTransId="{89AD74E5-E790-422B-9A26-F9F13D64EC19}" sibTransId="{BC9E1DE7-037C-446A-A2CC-6D69E7A7279D}"/>
    <dgm:cxn modelId="{0A7ACD70-0925-47AF-BAB4-A3F446D73BA2}" type="presOf" srcId="{97249770-63F6-4862-8416-4901C578610C}" destId="{AD43AB8D-E0DC-436F-A1C6-7AC2AD045723}" srcOrd="1" destOrd="0" presId="urn:microsoft.com/office/officeart/2005/8/layout/orgChart1"/>
    <dgm:cxn modelId="{47D45160-D186-4CCB-8618-4527FA2B4E85}" type="presOf" srcId="{ED9E552E-D224-4F05-AB7D-6B53755502A9}" destId="{6F75CA70-B74B-48CC-8118-79BFD85A9419}" srcOrd="0" destOrd="0" presId="urn:microsoft.com/office/officeart/2005/8/layout/orgChart1"/>
    <dgm:cxn modelId="{3A043AFD-42AE-4AA3-9032-7955C5417F9A}" type="presOf" srcId="{E7E4A467-8EDB-4C2D-8D95-51FAD841318E}" destId="{CA2CD6E2-7B6B-4ABD-B520-780EF4EC5D71}" srcOrd="1" destOrd="0" presId="urn:microsoft.com/office/officeart/2005/8/layout/orgChart1"/>
    <dgm:cxn modelId="{4C330F6B-02E4-4953-B0F2-BBC47BDDFF85}" type="presOf" srcId="{C7D8E4D0-0E2B-49DC-92D2-D93BBA626428}" destId="{6E7C4462-C16A-45C2-91A6-A016C645ECB1}" srcOrd="0" destOrd="0" presId="urn:microsoft.com/office/officeart/2005/8/layout/orgChart1"/>
    <dgm:cxn modelId="{92FA7C50-FFAC-484E-AD50-5063BD32BEE1}" type="presOf" srcId="{89AD74E5-E790-422B-9A26-F9F13D64EC19}" destId="{E2742E9E-CC45-4D80-90ED-43FD6C4FEF1A}" srcOrd="0" destOrd="0" presId="urn:microsoft.com/office/officeart/2005/8/layout/orgChart1"/>
    <dgm:cxn modelId="{22A458B9-B7C3-4459-9019-1161EDC88A4E}" type="presOf" srcId="{737BA750-79AF-4DB4-9235-603BEA6E7C09}" destId="{75D49715-78D3-4B24-AA5A-5E7BEE2FFB81}" srcOrd="0" destOrd="0" presId="urn:microsoft.com/office/officeart/2005/8/layout/orgChart1"/>
    <dgm:cxn modelId="{F4FDCD64-6280-448D-8DEE-D95B98C0E327}" type="presParOf" srcId="{7274D288-A54A-4592-A40A-DE9568F94BDF}" destId="{7E54CB7F-90C1-43C4-8E43-AA4816F848E4}" srcOrd="0" destOrd="0" presId="urn:microsoft.com/office/officeart/2005/8/layout/orgChart1"/>
    <dgm:cxn modelId="{D55AC7AA-B495-4EB4-AF9B-A59D5267970A}" type="presParOf" srcId="{7E54CB7F-90C1-43C4-8E43-AA4816F848E4}" destId="{21266553-08E1-453E-9863-D824699670D1}" srcOrd="0" destOrd="0" presId="urn:microsoft.com/office/officeart/2005/8/layout/orgChart1"/>
    <dgm:cxn modelId="{ABBA416B-AA79-4E80-9A07-F922725FFC8F}" type="presParOf" srcId="{21266553-08E1-453E-9863-D824699670D1}" destId="{B36C6B43-3A98-4C01-B6C9-F514B37AC9B0}" srcOrd="0" destOrd="0" presId="urn:microsoft.com/office/officeart/2005/8/layout/orgChart1"/>
    <dgm:cxn modelId="{CEDCC514-CEBF-46F8-A79F-B8CC70D8ED21}" type="presParOf" srcId="{21266553-08E1-453E-9863-D824699670D1}" destId="{5FF8AF31-D792-4D8E-980E-355DAD0578B5}" srcOrd="1" destOrd="0" presId="urn:microsoft.com/office/officeart/2005/8/layout/orgChart1"/>
    <dgm:cxn modelId="{99ABDD40-3E42-4B54-AEAF-A2817B49CD48}" type="presParOf" srcId="{7E54CB7F-90C1-43C4-8E43-AA4816F848E4}" destId="{428DB873-475C-4CB7-A03E-61A85EFF3D94}" srcOrd="1" destOrd="0" presId="urn:microsoft.com/office/officeart/2005/8/layout/orgChart1"/>
    <dgm:cxn modelId="{EC3FF967-09EA-4B5B-97C1-3CF4AEEE7E2F}" type="presParOf" srcId="{428DB873-475C-4CB7-A03E-61A85EFF3D94}" destId="{1D8FA74C-950D-418A-8A2D-E88C68449720}" srcOrd="0" destOrd="0" presId="urn:microsoft.com/office/officeart/2005/8/layout/orgChart1"/>
    <dgm:cxn modelId="{4455DAAB-2E49-4D43-9FD8-67CD2945EAC6}" type="presParOf" srcId="{428DB873-475C-4CB7-A03E-61A85EFF3D94}" destId="{6ABDAAA2-2861-4011-B5B8-577193450B0C}" srcOrd="1" destOrd="0" presId="urn:microsoft.com/office/officeart/2005/8/layout/orgChart1"/>
    <dgm:cxn modelId="{FD3879F5-8494-4E08-9119-65E2880413B2}" type="presParOf" srcId="{6ABDAAA2-2861-4011-B5B8-577193450B0C}" destId="{F09DE6FC-25CE-491D-B737-E880CEF0DF74}" srcOrd="0" destOrd="0" presId="urn:microsoft.com/office/officeart/2005/8/layout/orgChart1"/>
    <dgm:cxn modelId="{FD1342E7-3917-451F-861D-F8B72F8D4A80}" type="presParOf" srcId="{F09DE6FC-25CE-491D-B737-E880CEF0DF74}" destId="{47413C26-F5DD-40F3-A50F-334B4556845B}" srcOrd="0" destOrd="0" presId="urn:microsoft.com/office/officeart/2005/8/layout/orgChart1"/>
    <dgm:cxn modelId="{9D1E52DC-4828-494A-A897-84708A999D59}" type="presParOf" srcId="{F09DE6FC-25CE-491D-B737-E880CEF0DF74}" destId="{CA2CD6E2-7B6B-4ABD-B520-780EF4EC5D71}" srcOrd="1" destOrd="0" presId="urn:microsoft.com/office/officeart/2005/8/layout/orgChart1"/>
    <dgm:cxn modelId="{43908A29-ABD1-4C32-A87D-005248B199C9}" type="presParOf" srcId="{6ABDAAA2-2861-4011-B5B8-577193450B0C}" destId="{2626E3DD-DC6A-4CD4-AD3C-6A6B76FFBB64}" srcOrd="1" destOrd="0" presId="urn:microsoft.com/office/officeart/2005/8/layout/orgChart1"/>
    <dgm:cxn modelId="{1CD0135F-39EE-473A-A11F-B37342B97D94}" type="presParOf" srcId="{6ABDAAA2-2861-4011-B5B8-577193450B0C}" destId="{547BA08E-CD51-4E05-8A67-5DD8FD28003D}" srcOrd="2" destOrd="0" presId="urn:microsoft.com/office/officeart/2005/8/layout/orgChart1"/>
    <dgm:cxn modelId="{3FFD4D57-8DB0-4E9F-8A57-01DF5D143338}" type="presParOf" srcId="{547BA08E-CD51-4E05-8A67-5DD8FD28003D}" destId="{6F75CA70-B74B-48CC-8118-79BFD85A9419}" srcOrd="0" destOrd="0" presId="urn:microsoft.com/office/officeart/2005/8/layout/orgChart1"/>
    <dgm:cxn modelId="{83D91401-D1F2-4693-ADF8-0893A9ED6A3D}" type="presParOf" srcId="{547BA08E-CD51-4E05-8A67-5DD8FD28003D}" destId="{72AE5488-E0B8-4FC4-B3B6-459989799D30}" srcOrd="1" destOrd="0" presId="urn:microsoft.com/office/officeart/2005/8/layout/orgChart1"/>
    <dgm:cxn modelId="{8FE04F2D-480A-4688-8487-2C904E04A519}" type="presParOf" srcId="{72AE5488-E0B8-4FC4-B3B6-459989799D30}" destId="{F5C0109C-CE42-41B0-A9C0-1A203B8B67CE}" srcOrd="0" destOrd="0" presId="urn:microsoft.com/office/officeart/2005/8/layout/orgChart1"/>
    <dgm:cxn modelId="{FC969051-86C5-4F1F-93FC-A145481D451D}" type="presParOf" srcId="{F5C0109C-CE42-41B0-A9C0-1A203B8B67CE}" destId="{68379D6B-8A72-4139-AA36-66679A54B8F1}" srcOrd="0" destOrd="0" presId="urn:microsoft.com/office/officeart/2005/8/layout/orgChart1"/>
    <dgm:cxn modelId="{D37C26F9-B0E2-4358-BDCB-44C6CF43A5A3}" type="presParOf" srcId="{F5C0109C-CE42-41B0-A9C0-1A203B8B67CE}" destId="{AD43AB8D-E0DC-436F-A1C6-7AC2AD045723}" srcOrd="1" destOrd="0" presId="urn:microsoft.com/office/officeart/2005/8/layout/orgChart1"/>
    <dgm:cxn modelId="{21400881-205F-44F5-ABC1-649A6710BFA2}" type="presParOf" srcId="{72AE5488-E0B8-4FC4-B3B6-459989799D30}" destId="{A07E97B9-A0E9-4DA8-A92A-27A5ABE90795}" srcOrd="1" destOrd="0" presId="urn:microsoft.com/office/officeart/2005/8/layout/orgChart1"/>
    <dgm:cxn modelId="{286D339E-A27B-48A1-9C35-A6EF96521F89}" type="presParOf" srcId="{72AE5488-E0B8-4FC4-B3B6-459989799D30}" destId="{D3D2F883-9FA5-49E2-A769-C934D48B09B0}" srcOrd="2" destOrd="0" presId="urn:microsoft.com/office/officeart/2005/8/layout/orgChart1"/>
    <dgm:cxn modelId="{0B1692B1-8082-4F1D-A3F7-4310C5B8080C}" type="presParOf" srcId="{428DB873-475C-4CB7-A03E-61A85EFF3D94}" destId="{6E7C4462-C16A-45C2-91A6-A016C645ECB1}" srcOrd="2" destOrd="0" presId="urn:microsoft.com/office/officeart/2005/8/layout/orgChart1"/>
    <dgm:cxn modelId="{8F8D27E6-210E-4661-B914-30785483BB77}" type="presParOf" srcId="{428DB873-475C-4CB7-A03E-61A85EFF3D94}" destId="{C5508A8A-1A26-42BA-A96F-38065463151D}" srcOrd="3" destOrd="0" presId="urn:microsoft.com/office/officeart/2005/8/layout/orgChart1"/>
    <dgm:cxn modelId="{D6A22877-F6AA-4D7F-B339-A04A619FDA75}" type="presParOf" srcId="{C5508A8A-1A26-42BA-A96F-38065463151D}" destId="{4C41A697-B9A4-49C1-A4B4-018F1175EE85}" srcOrd="0" destOrd="0" presId="urn:microsoft.com/office/officeart/2005/8/layout/orgChart1"/>
    <dgm:cxn modelId="{D288A0D0-E0B1-4785-9605-664C8CC758ED}" type="presParOf" srcId="{4C41A697-B9A4-49C1-A4B4-018F1175EE85}" destId="{1933BA4C-1992-40FA-8BC0-651CF65A43D2}" srcOrd="0" destOrd="0" presId="urn:microsoft.com/office/officeart/2005/8/layout/orgChart1"/>
    <dgm:cxn modelId="{D4CE7778-8132-4F47-BFB3-194054926BAF}" type="presParOf" srcId="{4C41A697-B9A4-49C1-A4B4-018F1175EE85}" destId="{FBDCEDAA-8CDF-43DC-B9CA-C0E46ED070FC}" srcOrd="1" destOrd="0" presId="urn:microsoft.com/office/officeart/2005/8/layout/orgChart1"/>
    <dgm:cxn modelId="{E4FCBD94-5672-4958-AB30-C49591D9DD7D}" type="presParOf" srcId="{C5508A8A-1A26-42BA-A96F-38065463151D}" destId="{A604D017-E0F9-4A7A-85F1-F7971CE2CAEB}" srcOrd="1" destOrd="0" presId="urn:microsoft.com/office/officeart/2005/8/layout/orgChart1"/>
    <dgm:cxn modelId="{D048E396-00AE-423C-98E1-217EC5B171E0}" type="presParOf" srcId="{A604D017-E0F9-4A7A-85F1-F7971CE2CAEB}" destId="{75D49715-78D3-4B24-AA5A-5E7BEE2FFB81}" srcOrd="0" destOrd="0" presId="urn:microsoft.com/office/officeart/2005/8/layout/orgChart1"/>
    <dgm:cxn modelId="{2EFED6C3-2A85-4BF4-95F1-3126C7A70FC5}" type="presParOf" srcId="{A604D017-E0F9-4A7A-85F1-F7971CE2CAEB}" destId="{61F16E67-4834-45EF-904C-5CD48A413571}" srcOrd="1" destOrd="0" presId="urn:microsoft.com/office/officeart/2005/8/layout/orgChart1"/>
    <dgm:cxn modelId="{434F9D40-E5D8-413D-B62A-20646EEA1530}" type="presParOf" srcId="{61F16E67-4834-45EF-904C-5CD48A413571}" destId="{F83FA09B-552D-4B89-8AD3-34777D9BF2E2}" srcOrd="0" destOrd="0" presId="urn:microsoft.com/office/officeart/2005/8/layout/orgChart1"/>
    <dgm:cxn modelId="{B4D68F86-32C9-41AA-B75D-08D4A2A88668}" type="presParOf" srcId="{F83FA09B-552D-4B89-8AD3-34777D9BF2E2}" destId="{5F0DA210-DAE5-4D5D-8B10-903FD2A9332F}" srcOrd="0" destOrd="0" presId="urn:microsoft.com/office/officeart/2005/8/layout/orgChart1"/>
    <dgm:cxn modelId="{6BDD4F84-67AE-48B6-AC7E-84755653D330}" type="presParOf" srcId="{F83FA09B-552D-4B89-8AD3-34777D9BF2E2}" destId="{4CFC90FC-BAC4-4328-8FFD-EA284E874389}" srcOrd="1" destOrd="0" presId="urn:microsoft.com/office/officeart/2005/8/layout/orgChart1"/>
    <dgm:cxn modelId="{9BF061CF-BBB2-453F-B3C7-6208FF990D70}" type="presParOf" srcId="{61F16E67-4834-45EF-904C-5CD48A413571}" destId="{20FDD2C5-5409-4E32-BAC1-D58DCB3DCE6D}" srcOrd="1" destOrd="0" presId="urn:microsoft.com/office/officeart/2005/8/layout/orgChart1"/>
    <dgm:cxn modelId="{4E81E2EF-1C67-4E93-91F1-94D6B3735286}" type="presParOf" srcId="{61F16E67-4834-45EF-904C-5CD48A413571}" destId="{7D218977-A976-4C3C-AD99-47387E46FC6D}" srcOrd="2" destOrd="0" presId="urn:microsoft.com/office/officeart/2005/8/layout/orgChart1"/>
    <dgm:cxn modelId="{A20BB4E0-544A-4F5D-B09E-FCD2FAC69EFD}" type="presParOf" srcId="{7D218977-A976-4C3C-AD99-47387E46FC6D}" destId="{E2742E9E-CC45-4D80-90ED-43FD6C4FEF1A}" srcOrd="0" destOrd="0" presId="urn:microsoft.com/office/officeart/2005/8/layout/orgChart1"/>
    <dgm:cxn modelId="{05E9D7A3-6615-45B8-B4DF-6292EAB3AA26}" type="presParOf" srcId="{7D218977-A976-4C3C-AD99-47387E46FC6D}" destId="{E5AF1E50-FDCB-489A-BD19-C5D46488C6FC}" srcOrd="1" destOrd="0" presId="urn:microsoft.com/office/officeart/2005/8/layout/orgChart1"/>
    <dgm:cxn modelId="{8BA0ABAD-296B-4DF5-AA2F-F0F58DBF98F0}" type="presParOf" srcId="{E5AF1E50-FDCB-489A-BD19-C5D46488C6FC}" destId="{402EC7D0-DEA4-49F7-AB47-E2CC40F4B6F5}" srcOrd="0" destOrd="0" presId="urn:microsoft.com/office/officeart/2005/8/layout/orgChart1"/>
    <dgm:cxn modelId="{ED08CF5E-9D80-403B-9CAD-543BF060BF96}" type="presParOf" srcId="{402EC7D0-DEA4-49F7-AB47-E2CC40F4B6F5}" destId="{51002B5F-79AF-469C-9621-0F38E54A89E6}" srcOrd="0" destOrd="0" presId="urn:microsoft.com/office/officeart/2005/8/layout/orgChart1"/>
    <dgm:cxn modelId="{1B5D71C4-99B8-4185-8476-79DD00987A6F}" type="presParOf" srcId="{402EC7D0-DEA4-49F7-AB47-E2CC40F4B6F5}" destId="{BACD6796-FA6E-49C9-A2FF-92EFEC91051D}" srcOrd="1" destOrd="0" presId="urn:microsoft.com/office/officeart/2005/8/layout/orgChart1"/>
    <dgm:cxn modelId="{F39A7575-29AE-4B8A-82F5-717D6EAFB7B0}" type="presParOf" srcId="{E5AF1E50-FDCB-489A-BD19-C5D46488C6FC}" destId="{B34DABC8-16F9-4A4E-A0C0-908A1F968DFD}" srcOrd="1" destOrd="0" presId="urn:microsoft.com/office/officeart/2005/8/layout/orgChart1"/>
    <dgm:cxn modelId="{400B3A66-1A68-458E-BAF2-4533A008D7DA}" type="presParOf" srcId="{E5AF1E50-FDCB-489A-BD19-C5D46488C6FC}" destId="{18143DD8-48D9-4855-A36E-DE3DC5CDA5C1}" srcOrd="2" destOrd="0" presId="urn:microsoft.com/office/officeart/2005/8/layout/orgChart1"/>
    <dgm:cxn modelId="{E505F8E1-120A-4F35-9EF0-1E1F49AC788E}" type="presParOf" srcId="{C5508A8A-1A26-42BA-A96F-38065463151D}" destId="{162E96CF-7EA9-43B7-89AD-9E1B6992CBB6}" srcOrd="2" destOrd="0" presId="urn:microsoft.com/office/officeart/2005/8/layout/orgChart1"/>
    <dgm:cxn modelId="{08F2728D-184B-4462-99FF-803E4165FC9A}" type="presParOf" srcId="{7E54CB7F-90C1-43C4-8E43-AA4816F848E4}" destId="{35DBECD3-FDDC-44F2-AFD2-745BA6A56A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C72830-468A-4C64-9897-1BDE168C1C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2CF3A-79F0-4A7B-894A-5727B38E009B}">
      <dgm:prSet phldrT="[Text]"/>
      <dgm:spPr/>
      <dgm:t>
        <a:bodyPr/>
        <a:lstStyle/>
        <a:p>
          <a:r>
            <a:rPr lang="en-US" dirty="0"/>
            <a:t>Asteroid Mining System</a:t>
          </a:r>
        </a:p>
      </dgm:t>
    </dgm:pt>
    <dgm:pt modelId="{8F870EF4-5C00-4ACE-A1E9-9DE66BF9D891}" type="parTrans" cxnId="{54FAAC13-FB45-4169-B924-B73C18EBDEB0}">
      <dgm:prSet/>
      <dgm:spPr/>
      <dgm:t>
        <a:bodyPr/>
        <a:lstStyle/>
        <a:p>
          <a:endParaRPr lang="en-US"/>
        </a:p>
      </dgm:t>
    </dgm:pt>
    <dgm:pt modelId="{6A79BA5F-3365-4C8A-BE16-0A642AB0B273}" type="sibTrans" cxnId="{54FAAC13-FB45-4169-B924-B73C18EBDEB0}">
      <dgm:prSet/>
      <dgm:spPr/>
      <dgm:t>
        <a:bodyPr/>
        <a:lstStyle/>
        <a:p>
          <a:endParaRPr lang="en-US"/>
        </a:p>
      </dgm:t>
    </dgm:pt>
    <dgm:pt modelId="{9CD1CF4F-C1F0-4761-9DA2-DBBC8C868BEA}">
      <dgm:prSet phldrT="[Text]"/>
      <dgm:spPr/>
      <dgm:t>
        <a:bodyPr/>
        <a:lstStyle/>
        <a:p>
          <a:r>
            <a:rPr lang="en-US" dirty="0"/>
            <a:t>Maintaining</a:t>
          </a:r>
        </a:p>
      </dgm:t>
    </dgm:pt>
    <dgm:pt modelId="{6DD47D1B-4ED0-4508-BB18-C6CE3B92F596}" type="parTrans" cxnId="{879ABD0F-A038-440F-94F5-89FD2D8B4A84}">
      <dgm:prSet/>
      <dgm:spPr/>
      <dgm:t>
        <a:bodyPr/>
        <a:lstStyle/>
        <a:p>
          <a:endParaRPr lang="en-US"/>
        </a:p>
      </dgm:t>
    </dgm:pt>
    <dgm:pt modelId="{F69232A2-E97C-440F-A94C-860F225896F1}" type="sibTrans" cxnId="{879ABD0F-A038-440F-94F5-89FD2D8B4A84}">
      <dgm:prSet/>
      <dgm:spPr/>
      <dgm:t>
        <a:bodyPr/>
        <a:lstStyle/>
        <a:p>
          <a:endParaRPr lang="en-US"/>
        </a:p>
      </dgm:t>
    </dgm:pt>
    <dgm:pt modelId="{A03C84D3-4CFD-4087-88C6-A605669BB4BB}" type="pres">
      <dgm:prSet presAssocID="{2BC72830-468A-4C64-9897-1BDE168C1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0F990D-AE5F-442C-8D6F-5EE4A1B86C31}" type="pres">
      <dgm:prSet presAssocID="{4CC2CF3A-79F0-4A7B-894A-5727B38E009B}" presName="hierRoot1" presStyleCnt="0">
        <dgm:presLayoutVars>
          <dgm:hierBranch val="init"/>
        </dgm:presLayoutVars>
      </dgm:prSet>
      <dgm:spPr/>
    </dgm:pt>
    <dgm:pt modelId="{C61F53F7-4E97-4505-8B36-4C3CB1491133}" type="pres">
      <dgm:prSet presAssocID="{4CC2CF3A-79F0-4A7B-894A-5727B38E009B}" presName="rootComposite1" presStyleCnt="0"/>
      <dgm:spPr/>
    </dgm:pt>
    <dgm:pt modelId="{9EBEE0A7-0899-4588-9297-A81FFC574CF3}" type="pres">
      <dgm:prSet presAssocID="{4CC2CF3A-79F0-4A7B-894A-5727B38E009B}" presName="rootText1" presStyleLbl="node0" presStyleIdx="0" presStyleCnt="1" custLinFactNeighborX="-83224" custLinFactNeighborY="7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6BF19-FB6D-4CEF-BC8F-8B1C94AE7C32}" type="pres">
      <dgm:prSet presAssocID="{4CC2CF3A-79F0-4A7B-894A-5727B38E00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7A5F5-F8DA-49EF-91F9-442D5740A1F7}" type="pres">
      <dgm:prSet presAssocID="{4CC2CF3A-79F0-4A7B-894A-5727B38E009B}" presName="hierChild2" presStyleCnt="0"/>
      <dgm:spPr/>
    </dgm:pt>
    <dgm:pt modelId="{815F15F8-42F4-4F4A-8B93-311E803BB3B0}" type="pres">
      <dgm:prSet presAssocID="{6DD47D1B-4ED0-4508-BB18-C6CE3B92F59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9906BDE-146A-4F57-BFAA-C8AE03A056ED}" type="pres">
      <dgm:prSet presAssocID="{9CD1CF4F-C1F0-4761-9DA2-DBBC8C868BEA}" presName="hierRoot2" presStyleCnt="0">
        <dgm:presLayoutVars>
          <dgm:hierBranch val="init"/>
        </dgm:presLayoutVars>
      </dgm:prSet>
      <dgm:spPr/>
    </dgm:pt>
    <dgm:pt modelId="{1EFA8833-1E88-4FED-82DF-05005894B6A7}" type="pres">
      <dgm:prSet presAssocID="{9CD1CF4F-C1F0-4761-9DA2-DBBC8C868BEA}" presName="rootComposite" presStyleCnt="0"/>
      <dgm:spPr/>
    </dgm:pt>
    <dgm:pt modelId="{76828762-14CC-4E72-B22F-5A52292CA153}" type="pres">
      <dgm:prSet presAssocID="{9CD1CF4F-C1F0-4761-9DA2-DBBC8C868BEA}" presName="rootText" presStyleLbl="node2" presStyleIdx="0" presStyleCnt="1" custLinFactNeighborX="55618" custLinFactNeighborY="-71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D0A1C0F-8AC4-43E2-A670-FE1CAFFFFC08}" type="pres">
      <dgm:prSet presAssocID="{9CD1CF4F-C1F0-4761-9DA2-DBBC8C868BEA}" presName="rootConnector" presStyleLbl="node2" presStyleIdx="0" presStyleCnt="1"/>
      <dgm:spPr/>
      <dgm:t>
        <a:bodyPr/>
        <a:lstStyle/>
        <a:p>
          <a:endParaRPr lang="en-US"/>
        </a:p>
      </dgm:t>
    </dgm:pt>
    <dgm:pt modelId="{6E4F07F0-8FEB-48DC-948B-2454AC669792}" type="pres">
      <dgm:prSet presAssocID="{9CD1CF4F-C1F0-4761-9DA2-DBBC8C868BEA}" presName="hierChild4" presStyleCnt="0"/>
      <dgm:spPr/>
    </dgm:pt>
    <dgm:pt modelId="{5F699157-4204-4EB7-B0AD-BBCE102CFFE9}" type="pres">
      <dgm:prSet presAssocID="{9CD1CF4F-C1F0-4761-9DA2-DBBC8C868BEA}" presName="hierChild5" presStyleCnt="0"/>
      <dgm:spPr/>
    </dgm:pt>
    <dgm:pt modelId="{F04E2C4A-A3F9-42C2-BDAD-D72071598CA1}" type="pres">
      <dgm:prSet presAssocID="{4CC2CF3A-79F0-4A7B-894A-5727B38E009B}" presName="hierChild3" presStyleCnt="0"/>
      <dgm:spPr/>
    </dgm:pt>
  </dgm:ptLst>
  <dgm:cxnLst>
    <dgm:cxn modelId="{3E849AE9-DB2E-440C-AF3D-CC44A8F8815F}" type="presOf" srcId="{4CC2CF3A-79F0-4A7B-894A-5727B38E009B}" destId="{5056BF19-FB6D-4CEF-BC8F-8B1C94AE7C32}" srcOrd="1" destOrd="0" presId="urn:microsoft.com/office/officeart/2005/8/layout/orgChart1"/>
    <dgm:cxn modelId="{B820F82E-CA53-4810-B2B8-A4346A2AB551}" type="presOf" srcId="{2BC72830-468A-4C64-9897-1BDE168C1CAC}" destId="{A03C84D3-4CFD-4087-88C6-A605669BB4BB}" srcOrd="0" destOrd="0" presId="urn:microsoft.com/office/officeart/2005/8/layout/orgChart1"/>
    <dgm:cxn modelId="{B1C52F67-190A-43B3-B084-EABA5F72EE35}" type="presOf" srcId="{6DD47D1B-4ED0-4508-BB18-C6CE3B92F596}" destId="{815F15F8-42F4-4F4A-8B93-311E803BB3B0}" srcOrd="0" destOrd="0" presId="urn:microsoft.com/office/officeart/2005/8/layout/orgChart1"/>
    <dgm:cxn modelId="{EE3E181C-C2C9-4F09-AF92-B8E1B019046E}" type="presOf" srcId="{4CC2CF3A-79F0-4A7B-894A-5727B38E009B}" destId="{9EBEE0A7-0899-4588-9297-A81FFC574CF3}" srcOrd="0" destOrd="0" presId="urn:microsoft.com/office/officeart/2005/8/layout/orgChart1"/>
    <dgm:cxn modelId="{54FAAC13-FB45-4169-B924-B73C18EBDEB0}" srcId="{2BC72830-468A-4C64-9897-1BDE168C1CAC}" destId="{4CC2CF3A-79F0-4A7B-894A-5727B38E009B}" srcOrd="0" destOrd="0" parTransId="{8F870EF4-5C00-4ACE-A1E9-9DE66BF9D891}" sibTransId="{6A79BA5F-3365-4C8A-BE16-0A642AB0B273}"/>
    <dgm:cxn modelId="{D222F803-A063-480B-A757-7024072932F9}" type="presOf" srcId="{9CD1CF4F-C1F0-4761-9DA2-DBBC8C868BEA}" destId="{ED0A1C0F-8AC4-43E2-A670-FE1CAFFFFC08}" srcOrd="1" destOrd="0" presId="urn:microsoft.com/office/officeart/2005/8/layout/orgChart1"/>
    <dgm:cxn modelId="{879ABD0F-A038-440F-94F5-89FD2D8B4A84}" srcId="{4CC2CF3A-79F0-4A7B-894A-5727B38E009B}" destId="{9CD1CF4F-C1F0-4761-9DA2-DBBC8C868BEA}" srcOrd="0" destOrd="0" parTransId="{6DD47D1B-4ED0-4508-BB18-C6CE3B92F596}" sibTransId="{F69232A2-E97C-440F-A94C-860F225896F1}"/>
    <dgm:cxn modelId="{C809FB66-020C-4869-8E55-0C77224FC696}" type="presOf" srcId="{9CD1CF4F-C1F0-4761-9DA2-DBBC8C868BEA}" destId="{76828762-14CC-4E72-B22F-5A52292CA153}" srcOrd="0" destOrd="0" presId="urn:microsoft.com/office/officeart/2005/8/layout/orgChart1"/>
    <dgm:cxn modelId="{B794742F-0782-47C7-A1EF-40A6C780F21E}" type="presParOf" srcId="{A03C84D3-4CFD-4087-88C6-A605669BB4BB}" destId="{9F0F990D-AE5F-442C-8D6F-5EE4A1B86C31}" srcOrd="0" destOrd="0" presId="urn:microsoft.com/office/officeart/2005/8/layout/orgChart1"/>
    <dgm:cxn modelId="{0292DF4D-90DE-4AC6-9436-4068822805F8}" type="presParOf" srcId="{9F0F990D-AE5F-442C-8D6F-5EE4A1B86C31}" destId="{C61F53F7-4E97-4505-8B36-4C3CB1491133}" srcOrd="0" destOrd="0" presId="urn:microsoft.com/office/officeart/2005/8/layout/orgChart1"/>
    <dgm:cxn modelId="{7AB7684F-6C3E-4F11-8E5B-283276AD6A96}" type="presParOf" srcId="{C61F53F7-4E97-4505-8B36-4C3CB1491133}" destId="{9EBEE0A7-0899-4588-9297-A81FFC574CF3}" srcOrd="0" destOrd="0" presId="urn:microsoft.com/office/officeart/2005/8/layout/orgChart1"/>
    <dgm:cxn modelId="{1374E353-6385-4562-829A-E174EFF8CAF4}" type="presParOf" srcId="{C61F53F7-4E97-4505-8B36-4C3CB1491133}" destId="{5056BF19-FB6D-4CEF-BC8F-8B1C94AE7C32}" srcOrd="1" destOrd="0" presId="urn:microsoft.com/office/officeart/2005/8/layout/orgChart1"/>
    <dgm:cxn modelId="{80AB42C4-5EA3-42F4-B364-2DC62EF70345}" type="presParOf" srcId="{9F0F990D-AE5F-442C-8D6F-5EE4A1B86C31}" destId="{8117A5F5-F8DA-49EF-91F9-442D5740A1F7}" srcOrd="1" destOrd="0" presId="urn:microsoft.com/office/officeart/2005/8/layout/orgChart1"/>
    <dgm:cxn modelId="{0DA21914-6F9A-4432-B95D-7313C30B81F0}" type="presParOf" srcId="{8117A5F5-F8DA-49EF-91F9-442D5740A1F7}" destId="{815F15F8-42F4-4F4A-8B93-311E803BB3B0}" srcOrd="0" destOrd="0" presId="urn:microsoft.com/office/officeart/2005/8/layout/orgChart1"/>
    <dgm:cxn modelId="{DE9293DD-BE8B-47F1-B5B6-531786C5C8A4}" type="presParOf" srcId="{8117A5F5-F8DA-49EF-91F9-442D5740A1F7}" destId="{89906BDE-146A-4F57-BFAA-C8AE03A056ED}" srcOrd="1" destOrd="0" presId="urn:microsoft.com/office/officeart/2005/8/layout/orgChart1"/>
    <dgm:cxn modelId="{73A18275-F437-456C-B742-6ABE6B94EFFB}" type="presParOf" srcId="{89906BDE-146A-4F57-BFAA-C8AE03A056ED}" destId="{1EFA8833-1E88-4FED-82DF-05005894B6A7}" srcOrd="0" destOrd="0" presId="urn:microsoft.com/office/officeart/2005/8/layout/orgChart1"/>
    <dgm:cxn modelId="{99FF9C76-E788-48CB-AE19-2C7843BD42FF}" type="presParOf" srcId="{1EFA8833-1E88-4FED-82DF-05005894B6A7}" destId="{76828762-14CC-4E72-B22F-5A52292CA153}" srcOrd="0" destOrd="0" presId="urn:microsoft.com/office/officeart/2005/8/layout/orgChart1"/>
    <dgm:cxn modelId="{A25D0D6C-62A3-4FD1-96D7-514025B1AEDC}" type="presParOf" srcId="{1EFA8833-1E88-4FED-82DF-05005894B6A7}" destId="{ED0A1C0F-8AC4-43E2-A670-FE1CAFFFFC08}" srcOrd="1" destOrd="0" presId="urn:microsoft.com/office/officeart/2005/8/layout/orgChart1"/>
    <dgm:cxn modelId="{743F54F1-EBEC-4A9A-B03A-F5DEF306828C}" type="presParOf" srcId="{89906BDE-146A-4F57-BFAA-C8AE03A056ED}" destId="{6E4F07F0-8FEB-48DC-948B-2454AC669792}" srcOrd="1" destOrd="0" presId="urn:microsoft.com/office/officeart/2005/8/layout/orgChart1"/>
    <dgm:cxn modelId="{49E74C5F-CB11-4E16-BFA2-2CE6D4011876}" type="presParOf" srcId="{89906BDE-146A-4F57-BFAA-C8AE03A056ED}" destId="{5F699157-4204-4EB7-B0AD-BBCE102CFFE9}" srcOrd="2" destOrd="0" presId="urn:microsoft.com/office/officeart/2005/8/layout/orgChart1"/>
    <dgm:cxn modelId="{91ACBF3A-88BC-4C61-9BFB-AE79965B39F4}" type="presParOf" srcId="{9F0F990D-AE5F-442C-8D6F-5EE4A1B86C31}" destId="{F04E2C4A-A3F9-42C2-BDAD-D72071598C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C72830-468A-4C64-9897-1BDE168C1C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2CF3A-79F0-4A7B-894A-5727B38E009B}">
      <dgm:prSet phldrT="[Text]"/>
      <dgm:spPr/>
      <dgm:t>
        <a:bodyPr/>
        <a:lstStyle/>
        <a:p>
          <a:r>
            <a:rPr lang="en-US" dirty="0"/>
            <a:t>Site Resources</a:t>
          </a:r>
        </a:p>
      </dgm:t>
    </dgm:pt>
    <dgm:pt modelId="{8F870EF4-5C00-4ACE-A1E9-9DE66BF9D891}" type="parTrans" cxnId="{54FAAC13-FB45-4169-B924-B73C18EBDEB0}">
      <dgm:prSet/>
      <dgm:spPr/>
      <dgm:t>
        <a:bodyPr/>
        <a:lstStyle/>
        <a:p>
          <a:endParaRPr lang="en-US"/>
        </a:p>
      </dgm:t>
    </dgm:pt>
    <dgm:pt modelId="{6A79BA5F-3365-4C8A-BE16-0A642AB0B273}" type="sibTrans" cxnId="{54FAAC13-FB45-4169-B924-B73C18EBDEB0}">
      <dgm:prSet/>
      <dgm:spPr/>
      <dgm:t>
        <a:bodyPr/>
        <a:lstStyle/>
        <a:p>
          <a:endParaRPr lang="en-US"/>
        </a:p>
      </dgm:t>
    </dgm:pt>
    <dgm:pt modelId="{9CD1CF4F-C1F0-4761-9DA2-DBBC8C868BEA}">
      <dgm:prSet phldrT="[Text]"/>
      <dgm:spPr/>
      <dgm:t>
        <a:bodyPr/>
        <a:lstStyle/>
        <a:p>
          <a:r>
            <a:rPr lang="en-US" dirty="0"/>
            <a:t>Managing </a:t>
          </a:r>
        </a:p>
      </dgm:t>
    </dgm:pt>
    <dgm:pt modelId="{6DD47D1B-4ED0-4508-BB18-C6CE3B92F596}" type="parTrans" cxnId="{879ABD0F-A038-440F-94F5-89FD2D8B4A84}">
      <dgm:prSet/>
      <dgm:spPr/>
      <dgm:t>
        <a:bodyPr/>
        <a:lstStyle/>
        <a:p>
          <a:endParaRPr lang="en-US"/>
        </a:p>
      </dgm:t>
    </dgm:pt>
    <dgm:pt modelId="{F69232A2-E97C-440F-A94C-860F225896F1}" type="sibTrans" cxnId="{879ABD0F-A038-440F-94F5-89FD2D8B4A84}">
      <dgm:prSet/>
      <dgm:spPr/>
      <dgm:t>
        <a:bodyPr/>
        <a:lstStyle/>
        <a:p>
          <a:endParaRPr lang="en-US"/>
        </a:p>
      </dgm:t>
    </dgm:pt>
    <dgm:pt modelId="{A03C84D3-4CFD-4087-88C6-A605669BB4BB}" type="pres">
      <dgm:prSet presAssocID="{2BC72830-468A-4C64-9897-1BDE168C1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0F990D-AE5F-442C-8D6F-5EE4A1B86C31}" type="pres">
      <dgm:prSet presAssocID="{4CC2CF3A-79F0-4A7B-894A-5727B38E009B}" presName="hierRoot1" presStyleCnt="0">
        <dgm:presLayoutVars>
          <dgm:hierBranch val="init"/>
        </dgm:presLayoutVars>
      </dgm:prSet>
      <dgm:spPr/>
    </dgm:pt>
    <dgm:pt modelId="{C61F53F7-4E97-4505-8B36-4C3CB1491133}" type="pres">
      <dgm:prSet presAssocID="{4CC2CF3A-79F0-4A7B-894A-5727B38E009B}" presName="rootComposite1" presStyleCnt="0"/>
      <dgm:spPr/>
    </dgm:pt>
    <dgm:pt modelId="{9EBEE0A7-0899-4588-9297-A81FFC574CF3}" type="pres">
      <dgm:prSet presAssocID="{4CC2CF3A-79F0-4A7B-894A-5727B38E009B}" presName="rootText1" presStyleLbl="node0" presStyleIdx="0" presStyleCnt="1" custLinFactNeighborX="57648" custLinFactNeighborY="7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6BF19-FB6D-4CEF-BC8F-8B1C94AE7C32}" type="pres">
      <dgm:prSet presAssocID="{4CC2CF3A-79F0-4A7B-894A-5727B38E009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7A5F5-F8DA-49EF-91F9-442D5740A1F7}" type="pres">
      <dgm:prSet presAssocID="{4CC2CF3A-79F0-4A7B-894A-5727B38E009B}" presName="hierChild2" presStyleCnt="0"/>
      <dgm:spPr/>
    </dgm:pt>
    <dgm:pt modelId="{815F15F8-42F4-4F4A-8B93-311E803BB3B0}" type="pres">
      <dgm:prSet presAssocID="{6DD47D1B-4ED0-4508-BB18-C6CE3B92F596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9906BDE-146A-4F57-BFAA-C8AE03A056ED}" type="pres">
      <dgm:prSet presAssocID="{9CD1CF4F-C1F0-4761-9DA2-DBBC8C868BEA}" presName="hierRoot2" presStyleCnt="0">
        <dgm:presLayoutVars>
          <dgm:hierBranch val="init"/>
        </dgm:presLayoutVars>
      </dgm:prSet>
      <dgm:spPr/>
    </dgm:pt>
    <dgm:pt modelId="{1EFA8833-1E88-4FED-82DF-05005894B6A7}" type="pres">
      <dgm:prSet presAssocID="{9CD1CF4F-C1F0-4761-9DA2-DBBC8C868BEA}" presName="rootComposite" presStyleCnt="0"/>
      <dgm:spPr/>
    </dgm:pt>
    <dgm:pt modelId="{76828762-14CC-4E72-B22F-5A52292CA153}" type="pres">
      <dgm:prSet presAssocID="{9CD1CF4F-C1F0-4761-9DA2-DBBC8C868BEA}" presName="rootText" presStyleLbl="node2" presStyleIdx="0" presStyleCnt="1" custLinFactNeighborX="-57648" custLinFactNeighborY="-73349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D0A1C0F-8AC4-43E2-A670-FE1CAFFFFC08}" type="pres">
      <dgm:prSet presAssocID="{9CD1CF4F-C1F0-4761-9DA2-DBBC8C868BEA}" presName="rootConnector" presStyleLbl="node2" presStyleIdx="0" presStyleCnt="1"/>
      <dgm:spPr/>
      <dgm:t>
        <a:bodyPr/>
        <a:lstStyle/>
        <a:p>
          <a:endParaRPr lang="en-US"/>
        </a:p>
      </dgm:t>
    </dgm:pt>
    <dgm:pt modelId="{6E4F07F0-8FEB-48DC-948B-2454AC669792}" type="pres">
      <dgm:prSet presAssocID="{9CD1CF4F-C1F0-4761-9DA2-DBBC8C868BEA}" presName="hierChild4" presStyleCnt="0"/>
      <dgm:spPr/>
    </dgm:pt>
    <dgm:pt modelId="{5F699157-4204-4EB7-B0AD-BBCE102CFFE9}" type="pres">
      <dgm:prSet presAssocID="{9CD1CF4F-C1F0-4761-9DA2-DBBC8C868BEA}" presName="hierChild5" presStyleCnt="0"/>
      <dgm:spPr/>
    </dgm:pt>
    <dgm:pt modelId="{F04E2C4A-A3F9-42C2-BDAD-D72071598CA1}" type="pres">
      <dgm:prSet presAssocID="{4CC2CF3A-79F0-4A7B-894A-5727B38E009B}" presName="hierChild3" presStyleCnt="0"/>
      <dgm:spPr/>
    </dgm:pt>
  </dgm:ptLst>
  <dgm:cxnLst>
    <dgm:cxn modelId="{3E849AE9-DB2E-440C-AF3D-CC44A8F8815F}" type="presOf" srcId="{4CC2CF3A-79F0-4A7B-894A-5727B38E009B}" destId="{5056BF19-FB6D-4CEF-BC8F-8B1C94AE7C32}" srcOrd="1" destOrd="0" presId="urn:microsoft.com/office/officeart/2005/8/layout/orgChart1"/>
    <dgm:cxn modelId="{B820F82E-CA53-4810-B2B8-A4346A2AB551}" type="presOf" srcId="{2BC72830-468A-4C64-9897-1BDE168C1CAC}" destId="{A03C84D3-4CFD-4087-88C6-A605669BB4BB}" srcOrd="0" destOrd="0" presId="urn:microsoft.com/office/officeart/2005/8/layout/orgChart1"/>
    <dgm:cxn modelId="{B1C52F67-190A-43B3-B084-EABA5F72EE35}" type="presOf" srcId="{6DD47D1B-4ED0-4508-BB18-C6CE3B92F596}" destId="{815F15F8-42F4-4F4A-8B93-311E803BB3B0}" srcOrd="0" destOrd="0" presId="urn:microsoft.com/office/officeart/2005/8/layout/orgChart1"/>
    <dgm:cxn modelId="{EE3E181C-C2C9-4F09-AF92-B8E1B019046E}" type="presOf" srcId="{4CC2CF3A-79F0-4A7B-894A-5727B38E009B}" destId="{9EBEE0A7-0899-4588-9297-A81FFC574CF3}" srcOrd="0" destOrd="0" presId="urn:microsoft.com/office/officeart/2005/8/layout/orgChart1"/>
    <dgm:cxn modelId="{54FAAC13-FB45-4169-B924-B73C18EBDEB0}" srcId="{2BC72830-468A-4C64-9897-1BDE168C1CAC}" destId="{4CC2CF3A-79F0-4A7B-894A-5727B38E009B}" srcOrd="0" destOrd="0" parTransId="{8F870EF4-5C00-4ACE-A1E9-9DE66BF9D891}" sibTransId="{6A79BA5F-3365-4C8A-BE16-0A642AB0B273}"/>
    <dgm:cxn modelId="{D222F803-A063-480B-A757-7024072932F9}" type="presOf" srcId="{9CD1CF4F-C1F0-4761-9DA2-DBBC8C868BEA}" destId="{ED0A1C0F-8AC4-43E2-A670-FE1CAFFFFC08}" srcOrd="1" destOrd="0" presId="urn:microsoft.com/office/officeart/2005/8/layout/orgChart1"/>
    <dgm:cxn modelId="{879ABD0F-A038-440F-94F5-89FD2D8B4A84}" srcId="{4CC2CF3A-79F0-4A7B-894A-5727B38E009B}" destId="{9CD1CF4F-C1F0-4761-9DA2-DBBC8C868BEA}" srcOrd="0" destOrd="0" parTransId="{6DD47D1B-4ED0-4508-BB18-C6CE3B92F596}" sibTransId="{F69232A2-E97C-440F-A94C-860F225896F1}"/>
    <dgm:cxn modelId="{C809FB66-020C-4869-8E55-0C77224FC696}" type="presOf" srcId="{9CD1CF4F-C1F0-4761-9DA2-DBBC8C868BEA}" destId="{76828762-14CC-4E72-B22F-5A52292CA153}" srcOrd="0" destOrd="0" presId="urn:microsoft.com/office/officeart/2005/8/layout/orgChart1"/>
    <dgm:cxn modelId="{B794742F-0782-47C7-A1EF-40A6C780F21E}" type="presParOf" srcId="{A03C84D3-4CFD-4087-88C6-A605669BB4BB}" destId="{9F0F990D-AE5F-442C-8D6F-5EE4A1B86C31}" srcOrd="0" destOrd="0" presId="urn:microsoft.com/office/officeart/2005/8/layout/orgChart1"/>
    <dgm:cxn modelId="{0292DF4D-90DE-4AC6-9436-4068822805F8}" type="presParOf" srcId="{9F0F990D-AE5F-442C-8D6F-5EE4A1B86C31}" destId="{C61F53F7-4E97-4505-8B36-4C3CB1491133}" srcOrd="0" destOrd="0" presId="urn:microsoft.com/office/officeart/2005/8/layout/orgChart1"/>
    <dgm:cxn modelId="{7AB7684F-6C3E-4F11-8E5B-283276AD6A96}" type="presParOf" srcId="{C61F53F7-4E97-4505-8B36-4C3CB1491133}" destId="{9EBEE0A7-0899-4588-9297-A81FFC574CF3}" srcOrd="0" destOrd="0" presId="urn:microsoft.com/office/officeart/2005/8/layout/orgChart1"/>
    <dgm:cxn modelId="{1374E353-6385-4562-829A-E174EFF8CAF4}" type="presParOf" srcId="{C61F53F7-4E97-4505-8B36-4C3CB1491133}" destId="{5056BF19-FB6D-4CEF-BC8F-8B1C94AE7C32}" srcOrd="1" destOrd="0" presId="urn:microsoft.com/office/officeart/2005/8/layout/orgChart1"/>
    <dgm:cxn modelId="{80AB42C4-5EA3-42F4-B364-2DC62EF70345}" type="presParOf" srcId="{9F0F990D-AE5F-442C-8D6F-5EE4A1B86C31}" destId="{8117A5F5-F8DA-49EF-91F9-442D5740A1F7}" srcOrd="1" destOrd="0" presId="urn:microsoft.com/office/officeart/2005/8/layout/orgChart1"/>
    <dgm:cxn modelId="{0DA21914-6F9A-4432-B95D-7313C30B81F0}" type="presParOf" srcId="{8117A5F5-F8DA-49EF-91F9-442D5740A1F7}" destId="{815F15F8-42F4-4F4A-8B93-311E803BB3B0}" srcOrd="0" destOrd="0" presId="urn:microsoft.com/office/officeart/2005/8/layout/orgChart1"/>
    <dgm:cxn modelId="{DE9293DD-BE8B-47F1-B5B6-531786C5C8A4}" type="presParOf" srcId="{8117A5F5-F8DA-49EF-91F9-442D5740A1F7}" destId="{89906BDE-146A-4F57-BFAA-C8AE03A056ED}" srcOrd="1" destOrd="0" presId="urn:microsoft.com/office/officeart/2005/8/layout/orgChart1"/>
    <dgm:cxn modelId="{73A18275-F437-456C-B742-6ABE6B94EFFB}" type="presParOf" srcId="{89906BDE-146A-4F57-BFAA-C8AE03A056ED}" destId="{1EFA8833-1E88-4FED-82DF-05005894B6A7}" srcOrd="0" destOrd="0" presId="urn:microsoft.com/office/officeart/2005/8/layout/orgChart1"/>
    <dgm:cxn modelId="{99FF9C76-E788-48CB-AE19-2C7843BD42FF}" type="presParOf" srcId="{1EFA8833-1E88-4FED-82DF-05005894B6A7}" destId="{76828762-14CC-4E72-B22F-5A52292CA153}" srcOrd="0" destOrd="0" presId="urn:microsoft.com/office/officeart/2005/8/layout/orgChart1"/>
    <dgm:cxn modelId="{A25D0D6C-62A3-4FD1-96D7-514025B1AEDC}" type="presParOf" srcId="{1EFA8833-1E88-4FED-82DF-05005894B6A7}" destId="{ED0A1C0F-8AC4-43E2-A670-FE1CAFFFFC08}" srcOrd="1" destOrd="0" presId="urn:microsoft.com/office/officeart/2005/8/layout/orgChart1"/>
    <dgm:cxn modelId="{743F54F1-EBEC-4A9A-B03A-F5DEF306828C}" type="presParOf" srcId="{89906BDE-146A-4F57-BFAA-C8AE03A056ED}" destId="{6E4F07F0-8FEB-48DC-948B-2454AC669792}" srcOrd="1" destOrd="0" presId="urn:microsoft.com/office/officeart/2005/8/layout/orgChart1"/>
    <dgm:cxn modelId="{49E74C5F-CB11-4E16-BFA2-2CE6D4011876}" type="presParOf" srcId="{89906BDE-146A-4F57-BFAA-C8AE03A056ED}" destId="{5F699157-4204-4EB7-B0AD-BBCE102CFFE9}" srcOrd="2" destOrd="0" presId="urn:microsoft.com/office/officeart/2005/8/layout/orgChart1"/>
    <dgm:cxn modelId="{91ACBF3A-88BC-4C61-9BFB-AE79965B39F4}" type="presParOf" srcId="{9F0F990D-AE5F-442C-8D6F-5EE4A1B86C31}" destId="{F04E2C4A-A3F9-42C2-BDAD-D72071598C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C0A3B-BE57-44B3-9120-4F0720456E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26FD4-472E-4A2E-B01F-1E44E536CCEF}">
      <dgm:prSet phldrT="[Text]"/>
      <dgm:spPr/>
      <dgm:t>
        <a:bodyPr/>
        <a:lstStyle/>
        <a:p>
          <a:r>
            <a:rPr lang="en-US" dirty="0"/>
            <a:t>Scheduling</a:t>
          </a:r>
        </a:p>
      </dgm:t>
    </dgm:pt>
    <dgm:pt modelId="{6B716167-D213-4E60-B9B8-C85CAD5712C4}" type="parTrans" cxnId="{2BF97F4C-4950-4986-A9EC-03DDE451A261}">
      <dgm:prSet/>
      <dgm:spPr/>
      <dgm:t>
        <a:bodyPr/>
        <a:lstStyle/>
        <a:p>
          <a:endParaRPr lang="en-US"/>
        </a:p>
      </dgm:t>
    </dgm:pt>
    <dgm:pt modelId="{8F8256BA-0547-488A-8A9E-250E022C723B}" type="sibTrans" cxnId="{2BF97F4C-4950-4986-A9EC-03DDE451A261}">
      <dgm:prSet/>
      <dgm:spPr/>
      <dgm:t>
        <a:bodyPr/>
        <a:lstStyle/>
        <a:p>
          <a:endParaRPr lang="en-US"/>
        </a:p>
      </dgm:t>
    </dgm:pt>
    <dgm:pt modelId="{CEEA939A-2831-4C48-9383-583C8BA82D93}" type="asst">
      <dgm:prSet/>
      <dgm:spPr/>
      <dgm:t>
        <a:bodyPr/>
        <a:lstStyle/>
        <a:p>
          <a:r>
            <a:rPr lang="en-US" dirty="0"/>
            <a:t>Asteroid Mining System</a:t>
          </a:r>
        </a:p>
      </dgm:t>
    </dgm:pt>
    <dgm:pt modelId="{9B6A6825-6B53-41C9-B89A-205082B1E89D}" type="parTrans" cxnId="{6CEFEB3E-9815-47D5-8A9F-014B19CA48A2}">
      <dgm:prSet/>
      <dgm:spPr/>
      <dgm:t>
        <a:bodyPr/>
        <a:lstStyle/>
        <a:p>
          <a:endParaRPr lang="en-US"/>
        </a:p>
      </dgm:t>
    </dgm:pt>
    <dgm:pt modelId="{FD19DAAA-FE3A-4977-BD27-61518ED41E7E}" type="sibTrans" cxnId="{6CEFEB3E-9815-47D5-8A9F-014B19CA48A2}">
      <dgm:prSet/>
      <dgm:spPr/>
      <dgm:t>
        <a:bodyPr/>
        <a:lstStyle/>
        <a:p>
          <a:endParaRPr lang="en-US"/>
        </a:p>
      </dgm:t>
    </dgm:pt>
    <dgm:pt modelId="{D4C95DFC-1E67-431E-B6D3-1028E2BF2264}">
      <dgm:prSet/>
      <dgm:spPr/>
      <dgm:t>
        <a:bodyPr/>
        <a:lstStyle/>
        <a:p>
          <a:r>
            <a:rPr lang="en-US" dirty="0"/>
            <a:t>Space Flight Preparation</a:t>
          </a:r>
        </a:p>
      </dgm:t>
    </dgm:pt>
    <dgm:pt modelId="{372C25EE-0141-45D9-A3BF-88A660F87300}" type="parTrans" cxnId="{564BEDEE-2459-4141-BD2D-7529782E06AA}">
      <dgm:prSet/>
      <dgm:spPr/>
      <dgm:t>
        <a:bodyPr/>
        <a:lstStyle/>
        <a:p>
          <a:endParaRPr lang="en-US"/>
        </a:p>
      </dgm:t>
    </dgm:pt>
    <dgm:pt modelId="{8DF4F969-9B74-4D67-BB04-1E216D4F20B1}" type="sibTrans" cxnId="{564BEDEE-2459-4141-BD2D-7529782E06AA}">
      <dgm:prSet/>
      <dgm:spPr/>
      <dgm:t>
        <a:bodyPr/>
        <a:lstStyle/>
        <a:p>
          <a:endParaRPr lang="en-US"/>
        </a:p>
      </dgm:t>
    </dgm:pt>
    <dgm:pt modelId="{168C2D88-BF31-4728-828D-7CB143FECAAA}">
      <dgm:prSet/>
      <dgm:spPr/>
      <dgm:t>
        <a:bodyPr/>
        <a:lstStyle/>
        <a:p>
          <a:r>
            <a:rPr lang="en-US" dirty="0"/>
            <a:t>Plans</a:t>
          </a:r>
        </a:p>
      </dgm:t>
    </dgm:pt>
    <dgm:pt modelId="{DA084CE8-F46B-4CF8-9DF4-76D28A9E3800}" type="parTrans" cxnId="{7E311FB9-11A5-4852-B27F-86AFABF2774F}">
      <dgm:prSet/>
      <dgm:spPr/>
      <dgm:t>
        <a:bodyPr/>
        <a:lstStyle/>
        <a:p>
          <a:endParaRPr lang="en-US"/>
        </a:p>
      </dgm:t>
    </dgm:pt>
    <dgm:pt modelId="{AA71AF1A-BF92-4B12-8465-334842A161F7}" type="sibTrans" cxnId="{7E311FB9-11A5-4852-B27F-86AFABF2774F}">
      <dgm:prSet/>
      <dgm:spPr/>
      <dgm:t>
        <a:bodyPr/>
        <a:lstStyle/>
        <a:p>
          <a:endParaRPr lang="en-US"/>
        </a:p>
      </dgm:t>
    </dgm:pt>
    <dgm:pt modelId="{FABE864D-5C24-49E8-8FBA-C555405F4582}" type="pres">
      <dgm:prSet presAssocID="{93AC0A3B-BE57-44B3-9120-4F0720456E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D6D0A-14F0-4AD0-BA74-0D036EA4E3A2}" type="pres">
      <dgm:prSet presAssocID="{1A826FD4-472E-4A2E-B01F-1E44E536CCEF}" presName="hierRoot1" presStyleCnt="0">
        <dgm:presLayoutVars>
          <dgm:hierBranch val="init"/>
        </dgm:presLayoutVars>
      </dgm:prSet>
      <dgm:spPr/>
    </dgm:pt>
    <dgm:pt modelId="{4CB3A2DB-E49D-445E-8D4A-66524FF8136C}" type="pres">
      <dgm:prSet presAssocID="{1A826FD4-472E-4A2E-B01F-1E44E536CCEF}" presName="rootComposite1" presStyleCnt="0"/>
      <dgm:spPr/>
    </dgm:pt>
    <dgm:pt modelId="{292A6972-A66B-4230-95A8-1D6FF27C3C0B}" type="pres">
      <dgm:prSet presAssocID="{1A826FD4-472E-4A2E-B01F-1E44E536CCEF}" presName="rootText1" presStyleLbl="node0" presStyleIdx="0" presStyleCnt="1" custScaleX="48633" custScaleY="97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C9656-7667-4B85-8D22-892BF778645C}" type="pres">
      <dgm:prSet presAssocID="{1A826FD4-472E-4A2E-B01F-1E44E536CCE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A05B48-A2F2-4CFC-9055-BA2BA42407D9}" type="pres">
      <dgm:prSet presAssocID="{1A826FD4-472E-4A2E-B01F-1E44E536CCEF}" presName="hierChild2" presStyleCnt="0"/>
      <dgm:spPr/>
    </dgm:pt>
    <dgm:pt modelId="{4BB355C2-0AB8-47C9-B9D3-1962DED97DD0}" type="pres">
      <dgm:prSet presAssocID="{1A826FD4-472E-4A2E-B01F-1E44E536CCEF}" presName="hierChild3" presStyleCnt="0"/>
      <dgm:spPr/>
    </dgm:pt>
    <dgm:pt modelId="{AEFE3018-77EC-4DDB-8D42-78F8EDE68461}" type="pres">
      <dgm:prSet presAssocID="{9B6A6825-6B53-41C9-B89A-205082B1E89D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1172418C-2F0D-4ED3-9B58-E3C904F991A8}" type="pres">
      <dgm:prSet presAssocID="{CEEA939A-2831-4C48-9383-583C8BA82D93}" presName="hierRoot3" presStyleCnt="0">
        <dgm:presLayoutVars>
          <dgm:hierBranch val="init"/>
        </dgm:presLayoutVars>
      </dgm:prSet>
      <dgm:spPr/>
    </dgm:pt>
    <dgm:pt modelId="{A4DE597E-2867-4069-9877-992FDB64D17A}" type="pres">
      <dgm:prSet presAssocID="{CEEA939A-2831-4C48-9383-583C8BA82D93}" presName="rootComposite3" presStyleCnt="0"/>
      <dgm:spPr/>
    </dgm:pt>
    <dgm:pt modelId="{CE891C90-EA77-48FE-97DF-C1D51C1240DD}" type="pres">
      <dgm:prSet presAssocID="{CEEA939A-2831-4C48-9383-583C8BA82D93}" presName="rootText3" presStyleLbl="asst1" presStyleIdx="0" presStyleCnt="1" custScaleX="48633" custScaleY="97267" custLinFactNeighborX="-91674" custLinFactNeighborY="-503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61BC3-41E2-4C45-A31E-9E9757F2EE91}" type="pres">
      <dgm:prSet presAssocID="{CEEA939A-2831-4C48-9383-583C8BA82D9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5D0E3573-00B9-45DC-90CB-EDAF6956959F}" type="pres">
      <dgm:prSet presAssocID="{CEEA939A-2831-4C48-9383-583C8BA82D93}" presName="hierChild6" presStyleCnt="0"/>
      <dgm:spPr/>
    </dgm:pt>
    <dgm:pt modelId="{A5B83F30-D537-4AA6-BA06-432F7A123D51}" type="pres">
      <dgm:prSet presAssocID="{372C25EE-0141-45D9-A3BF-88A660F87300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70574D3-6FFD-43CB-A486-7BB17313ABFA}" type="pres">
      <dgm:prSet presAssocID="{D4C95DFC-1E67-431E-B6D3-1028E2BF2264}" presName="hierRoot2" presStyleCnt="0">
        <dgm:presLayoutVars>
          <dgm:hierBranch val="init"/>
        </dgm:presLayoutVars>
      </dgm:prSet>
      <dgm:spPr/>
    </dgm:pt>
    <dgm:pt modelId="{A63BA03D-F92C-4721-B5CA-AFBF9857E9F0}" type="pres">
      <dgm:prSet presAssocID="{D4C95DFC-1E67-431E-B6D3-1028E2BF2264}" presName="rootComposite" presStyleCnt="0"/>
      <dgm:spPr/>
    </dgm:pt>
    <dgm:pt modelId="{1389AB94-2B26-401A-A754-AEB1DA86E5C4}" type="pres">
      <dgm:prSet presAssocID="{D4C95DFC-1E67-431E-B6D3-1028E2BF2264}" presName="rootText" presStyleLbl="node3" presStyleIdx="0" presStyleCnt="1" custScaleX="48633" custScaleY="97267" custLinFactNeighborX="50776" custLinFactNeighborY="-597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62F38-B98B-409E-BB30-FB25395D67E0}" type="pres">
      <dgm:prSet presAssocID="{D4C95DFC-1E67-431E-B6D3-1028E2BF2264}" presName="rootConnector" presStyleLbl="node3" presStyleIdx="0" presStyleCnt="1"/>
      <dgm:spPr/>
      <dgm:t>
        <a:bodyPr/>
        <a:lstStyle/>
        <a:p>
          <a:endParaRPr lang="en-US"/>
        </a:p>
      </dgm:t>
    </dgm:pt>
    <dgm:pt modelId="{B3E57C2A-C14F-4236-8D27-C3300796C50C}" type="pres">
      <dgm:prSet presAssocID="{D4C95DFC-1E67-431E-B6D3-1028E2BF2264}" presName="hierChild4" presStyleCnt="0"/>
      <dgm:spPr/>
    </dgm:pt>
    <dgm:pt modelId="{4EBC60DC-77C2-40C7-B484-D994CB9C2C2B}" type="pres">
      <dgm:prSet presAssocID="{DA084CE8-F46B-4CF8-9DF4-76D28A9E3800}" presName="Name37" presStyleLbl="parChTrans1D4" presStyleIdx="0" presStyleCnt="1"/>
      <dgm:spPr/>
      <dgm:t>
        <a:bodyPr/>
        <a:lstStyle/>
        <a:p>
          <a:endParaRPr lang="en-US"/>
        </a:p>
      </dgm:t>
    </dgm:pt>
    <dgm:pt modelId="{BE4BE6B9-E67D-4FF6-B77C-65943DD16FA8}" type="pres">
      <dgm:prSet presAssocID="{168C2D88-BF31-4728-828D-7CB143FECAAA}" presName="hierRoot2" presStyleCnt="0">
        <dgm:presLayoutVars>
          <dgm:hierBranch val="init"/>
        </dgm:presLayoutVars>
      </dgm:prSet>
      <dgm:spPr/>
    </dgm:pt>
    <dgm:pt modelId="{3DE50F70-3739-4897-B81B-37FB913590A6}" type="pres">
      <dgm:prSet presAssocID="{168C2D88-BF31-4728-828D-7CB143FECAAA}" presName="rootComposite" presStyleCnt="0"/>
      <dgm:spPr/>
    </dgm:pt>
    <dgm:pt modelId="{3792D82C-CFFD-4816-AE65-EDF31C2E2CD4}" type="pres">
      <dgm:prSet presAssocID="{168C2D88-BF31-4728-828D-7CB143FECAAA}" presName="rootText" presStyleLbl="node4" presStyleIdx="0" presStyleCnt="1" custScaleX="48633" custScaleY="97267" custLinFactNeighborX="-81680" custLinFactNeighborY="-622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C1647-7E5B-4A18-9F75-EFC011A1F795}" type="pres">
      <dgm:prSet presAssocID="{168C2D88-BF31-4728-828D-7CB143FECAAA}" presName="rootConnector" presStyleLbl="node4" presStyleIdx="0" presStyleCnt="1"/>
      <dgm:spPr/>
      <dgm:t>
        <a:bodyPr/>
        <a:lstStyle/>
        <a:p>
          <a:endParaRPr lang="en-US"/>
        </a:p>
      </dgm:t>
    </dgm:pt>
    <dgm:pt modelId="{F3F0EEE4-7890-4F8F-B02F-B68845401335}" type="pres">
      <dgm:prSet presAssocID="{168C2D88-BF31-4728-828D-7CB143FECAAA}" presName="hierChild4" presStyleCnt="0"/>
      <dgm:spPr/>
    </dgm:pt>
    <dgm:pt modelId="{B6317FBC-AED5-4B80-A8B6-6111F97C3EC5}" type="pres">
      <dgm:prSet presAssocID="{168C2D88-BF31-4728-828D-7CB143FECAAA}" presName="hierChild5" presStyleCnt="0"/>
      <dgm:spPr/>
    </dgm:pt>
    <dgm:pt modelId="{9F8064FE-8C9F-4740-8DC1-B3F4D9757364}" type="pres">
      <dgm:prSet presAssocID="{D4C95DFC-1E67-431E-B6D3-1028E2BF2264}" presName="hierChild5" presStyleCnt="0"/>
      <dgm:spPr/>
    </dgm:pt>
    <dgm:pt modelId="{3B0198A7-2693-432B-A629-83E5BDFB0043}" type="pres">
      <dgm:prSet presAssocID="{CEEA939A-2831-4C48-9383-583C8BA82D93}" presName="hierChild7" presStyleCnt="0"/>
      <dgm:spPr/>
    </dgm:pt>
  </dgm:ptLst>
  <dgm:cxnLst>
    <dgm:cxn modelId="{8319832B-E07B-4D5B-9882-B22A443E3D53}" type="presOf" srcId="{372C25EE-0141-45D9-A3BF-88A660F87300}" destId="{A5B83F30-D537-4AA6-BA06-432F7A123D51}" srcOrd="0" destOrd="0" presId="urn:microsoft.com/office/officeart/2005/8/layout/orgChart1"/>
    <dgm:cxn modelId="{9230CE07-F46C-46FC-8929-5357A1FA3D33}" type="presOf" srcId="{CEEA939A-2831-4C48-9383-583C8BA82D93}" destId="{E4861BC3-41E2-4C45-A31E-9E9757F2EE91}" srcOrd="1" destOrd="0" presId="urn:microsoft.com/office/officeart/2005/8/layout/orgChart1"/>
    <dgm:cxn modelId="{0039170B-1F4E-483B-9D6D-251B6D9E135A}" type="presOf" srcId="{D4C95DFC-1E67-431E-B6D3-1028E2BF2264}" destId="{DC162F38-B98B-409E-BB30-FB25395D67E0}" srcOrd="1" destOrd="0" presId="urn:microsoft.com/office/officeart/2005/8/layout/orgChart1"/>
    <dgm:cxn modelId="{D5C5C2A1-35D3-4E06-A1B2-2CD019384286}" type="presOf" srcId="{93AC0A3B-BE57-44B3-9120-4F0720456E2B}" destId="{FABE864D-5C24-49E8-8FBA-C555405F4582}" srcOrd="0" destOrd="0" presId="urn:microsoft.com/office/officeart/2005/8/layout/orgChart1"/>
    <dgm:cxn modelId="{9D55B382-B1AC-4A63-BD2E-EAED01618257}" type="presOf" srcId="{1A826FD4-472E-4A2E-B01F-1E44E536CCEF}" destId="{F2DC9656-7667-4B85-8D22-892BF778645C}" srcOrd="1" destOrd="0" presId="urn:microsoft.com/office/officeart/2005/8/layout/orgChart1"/>
    <dgm:cxn modelId="{6CEFEB3E-9815-47D5-8A9F-014B19CA48A2}" srcId="{1A826FD4-472E-4A2E-B01F-1E44E536CCEF}" destId="{CEEA939A-2831-4C48-9383-583C8BA82D93}" srcOrd="0" destOrd="0" parTransId="{9B6A6825-6B53-41C9-B89A-205082B1E89D}" sibTransId="{FD19DAAA-FE3A-4977-BD27-61518ED41E7E}"/>
    <dgm:cxn modelId="{7E311FB9-11A5-4852-B27F-86AFABF2774F}" srcId="{D4C95DFC-1E67-431E-B6D3-1028E2BF2264}" destId="{168C2D88-BF31-4728-828D-7CB143FECAAA}" srcOrd="0" destOrd="0" parTransId="{DA084CE8-F46B-4CF8-9DF4-76D28A9E3800}" sibTransId="{AA71AF1A-BF92-4B12-8465-334842A161F7}"/>
    <dgm:cxn modelId="{C9460D00-B5B0-44C1-8760-1864BC95DCE0}" type="presOf" srcId="{9B6A6825-6B53-41C9-B89A-205082B1E89D}" destId="{AEFE3018-77EC-4DDB-8D42-78F8EDE68461}" srcOrd="0" destOrd="0" presId="urn:microsoft.com/office/officeart/2005/8/layout/orgChart1"/>
    <dgm:cxn modelId="{72D441B0-F827-44D9-A2C5-97D934343A63}" type="presOf" srcId="{D4C95DFC-1E67-431E-B6D3-1028E2BF2264}" destId="{1389AB94-2B26-401A-A754-AEB1DA86E5C4}" srcOrd="0" destOrd="0" presId="urn:microsoft.com/office/officeart/2005/8/layout/orgChart1"/>
    <dgm:cxn modelId="{564BEDEE-2459-4141-BD2D-7529782E06AA}" srcId="{CEEA939A-2831-4C48-9383-583C8BA82D93}" destId="{D4C95DFC-1E67-431E-B6D3-1028E2BF2264}" srcOrd="0" destOrd="0" parTransId="{372C25EE-0141-45D9-A3BF-88A660F87300}" sibTransId="{8DF4F969-9B74-4D67-BB04-1E216D4F20B1}"/>
    <dgm:cxn modelId="{9FC78922-56AB-46BC-8AAF-C692C5F3EB07}" type="presOf" srcId="{1A826FD4-472E-4A2E-B01F-1E44E536CCEF}" destId="{292A6972-A66B-4230-95A8-1D6FF27C3C0B}" srcOrd="0" destOrd="0" presId="urn:microsoft.com/office/officeart/2005/8/layout/orgChart1"/>
    <dgm:cxn modelId="{D5FE858A-6080-4F8B-AC98-02EE32C208E7}" type="presOf" srcId="{CEEA939A-2831-4C48-9383-583C8BA82D93}" destId="{CE891C90-EA77-48FE-97DF-C1D51C1240DD}" srcOrd="0" destOrd="0" presId="urn:microsoft.com/office/officeart/2005/8/layout/orgChart1"/>
    <dgm:cxn modelId="{0D34A271-AA0D-4EA5-8485-6F8FDACBBB34}" type="presOf" srcId="{168C2D88-BF31-4728-828D-7CB143FECAAA}" destId="{3792D82C-CFFD-4816-AE65-EDF31C2E2CD4}" srcOrd="0" destOrd="0" presId="urn:microsoft.com/office/officeart/2005/8/layout/orgChart1"/>
    <dgm:cxn modelId="{2BF97F4C-4950-4986-A9EC-03DDE451A261}" srcId="{93AC0A3B-BE57-44B3-9120-4F0720456E2B}" destId="{1A826FD4-472E-4A2E-B01F-1E44E536CCEF}" srcOrd="0" destOrd="0" parTransId="{6B716167-D213-4E60-B9B8-C85CAD5712C4}" sibTransId="{8F8256BA-0547-488A-8A9E-250E022C723B}"/>
    <dgm:cxn modelId="{6D5DA9C2-F66D-477E-A8E3-682385508BF7}" type="presOf" srcId="{168C2D88-BF31-4728-828D-7CB143FECAAA}" destId="{84BC1647-7E5B-4A18-9F75-EFC011A1F795}" srcOrd="1" destOrd="0" presId="urn:microsoft.com/office/officeart/2005/8/layout/orgChart1"/>
    <dgm:cxn modelId="{1B77BD23-D3DE-4C81-8427-08E202238EE2}" type="presOf" srcId="{DA084CE8-F46B-4CF8-9DF4-76D28A9E3800}" destId="{4EBC60DC-77C2-40C7-B484-D994CB9C2C2B}" srcOrd="0" destOrd="0" presId="urn:microsoft.com/office/officeart/2005/8/layout/orgChart1"/>
    <dgm:cxn modelId="{B7340147-5379-4C89-80C8-B5667CDBF4FB}" type="presParOf" srcId="{FABE864D-5C24-49E8-8FBA-C555405F4582}" destId="{763D6D0A-14F0-4AD0-BA74-0D036EA4E3A2}" srcOrd="0" destOrd="0" presId="urn:microsoft.com/office/officeart/2005/8/layout/orgChart1"/>
    <dgm:cxn modelId="{EB0729EE-3941-4FEF-8DA6-2A2D974CCCA0}" type="presParOf" srcId="{763D6D0A-14F0-4AD0-BA74-0D036EA4E3A2}" destId="{4CB3A2DB-E49D-445E-8D4A-66524FF8136C}" srcOrd="0" destOrd="0" presId="urn:microsoft.com/office/officeart/2005/8/layout/orgChart1"/>
    <dgm:cxn modelId="{FCBE66DE-EAC4-4CCC-B0FA-A57005C6604A}" type="presParOf" srcId="{4CB3A2DB-E49D-445E-8D4A-66524FF8136C}" destId="{292A6972-A66B-4230-95A8-1D6FF27C3C0B}" srcOrd="0" destOrd="0" presId="urn:microsoft.com/office/officeart/2005/8/layout/orgChart1"/>
    <dgm:cxn modelId="{64E15325-63DB-46E3-AF55-B7F1F9E8DBD7}" type="presParOf" srcId="{4CB3A2DB-E49D-445E-8D4A-66524FF8136C}" destId="{F2DC9656-7667-4B85-8D22-892BF778645C}" srcOrd="1" destOrd="0" presId="urn:microsoft.com/office/officeart/2005/8/layout/orgChart1"/>
    <dgm:cxn modelId="{C13B63A0-63A2-4A0D-8C5E-9D8FAF64A792}" type="presParOf" srcId="{763D6D0A-14F0-4AD0-BA74-0D036EA4E3A2}" destId="{75A05B48-A2F2-4CFC-9055-BA2BA42407D9}" srcOrd="1" destOrd="0" presId="urn:microsoft.com/office/officeart/2005/8/layout/orgChart1"/>
    <dgm:cxn modelId="{72B521AF-702C-4D4A-BA27-9C5916856FAA}" type="presParOf" srcId="{763D6D0A-14F0-4AD0-BA74-0D036EA4E3A2}" destId="{4BB355C2-0AB8-47C9-B9D3-1962DED97DD0}" srcOrd="2" destOrd="0" presId="urn:microsoft.com/office/officeart/2005/8/layout/orgChart1"/>
    <dgm:cxn modelId="{936E6C39-5C11-43B5-A0DA-49F88D04F029}" type="presParOf" srcId="{4BB355C2-0AB8-47C9-B9D3-1962DED97DD0}" destId="{AEFE3018-77EC-4DDB-8D42-78F8EDE68461}" srcOrd="0" destOrd="0" presId="urn:microsoft.com/office/officeart/2005/8/layout/orgChart1"/>
    <dgm:cxn modelId="{C8F68BBA-FFE2-4AA1-824E-4FAE51F3E303}" type="presParOf" srcId="{4BB355C2-0AB8-47C9-B9D3-1962DED97DD0}" destId="{1172418C-2F0D-4ED3-9B58-E3C904F991A8}" srcOrd="1" destOrd="0" presId="urn:microsoft.com/office/officeart/2005/8/layout/orgChart1"/>
    <dgm:cxn modelId="{3A7EE623-9C25-42AF-A6E8-FC011561E382}" type="presParOf" srcId="{1172418C-2F0D-4ED3-9B58-E3C904F991A8}" destId="{A4DE597E-2867-4069-9877-992FDB64D17A}" srcOrd="0" destOrd="0" presId="urn:microsoft.com/office/officeart/2005/8/layout/orgChart1"/>
    <dgm:cxn modelId="{26BFA07E-392D-4349-8412-A02EF88D3A97}" type="presParOf" srcId="{A4DE597E-2867-4069-9877-992FDB64D17A}" destId="{CE891C90-EA77-48FE-97DF-C1D51C1240DD}" srcOrd="0" destOrd="0" presId="urn:microsoft.com/office/officeart/2005/8/layout/orgChart1"/>
    <dgm:cxn modelId="{D30B8000-5803-45BE-92AB-920BCF85E4DB}" type="presParOf" srcId="{A4DE597E-2867-4069-9877-992FDB64D17A}" destId="{E4861BC3-41E2-4C45-A31E-9E9757F2EE91}" srcOrd="1" destOrd="0" presId="urn:microsoft.com/office/officeart/2005/8/layout/orgChart1"/>
    <dgm:cxn modelId="{8BCE1883-4FA4-4A03-A03E-5F5B90F9E712}" type="presParOf" srcId="{1172418C-2F0D-4ED3-9B58-E3C904F991A8}" destId="{5D0E3573-00B9-45DC-90CB-EDAF6956959F}" srcOrd="1" destOrd="0" presId="urn:microsoft.com/office/officeart/2005/8/layout/orgChart1"/>
    <dgm:cxn modelId="{53857267-9AED-4B5D-AF16-D8CA9467A194}" type="presParOf" srcId="{5D0E3573-00B9-45DC-90CB-EDAF6956959F}" destId="{A5B83F30-D537-4AA6-BA06-432F7A123D51}" srcOrd="0" destOrd="0" presId="urn:microsoft.com/office/officeart/2005/8/layout/orgChart1"/>
    <dgm:cxn modelId="{6DFDC354-1E54-4FE5-B45C-9A0E628D77BC}" type="presParOf" srcId="{5D0E3573-00B9-45DC-90CB-EDAF6956959F}" destId="{370574D3-6FFD-43CB-A486-7BB17313ABFA}" srcOrd="1" destOrd="0" presId="urn:microsoft.com/office/officeart/2005/8/layout/orgChart1"/>
    <dgm:cxn modelId="{BEB80B8F-5C69-4EEA-9DD0-D19CADB77D1B}" type="presParOf" srcId="{370574D3-6FFD-43CB-A486-7BB17313ABFA}" destId="{A63BA03D-F92C-4721-B5CA-AFBF9857E9F0}" srcOrd="0" destOrd="0" presId="urn:microsoft.com/office/officeart/2005/8/layout/orgChart1"/>
    <dgm:cxn modelId="{95884D96-02EE-41AB-92E4-98DB462FBEB6}" type="presParOf" srcId="{A63BA03D-F92C-4721-B5CA-AFBF9857E9F0}" destId="{1389AB94-2B26-401A-A754-AEB1DA86E5C4}" srcOrd="0" destOrd="0" presId="urn:microsoft.com/office/officeart/2005/8/layout/orgChart1"/>
    <dgm:cxn modelId="{6FBD93CE-D973-4250-9EAB-35C0DFF638ED}" type="presParOf" srcId="{A63BA03D-F92C-4721-B5CA-AFBF9857E9F0}" destId="{DC162F38-B98B-409E-BB30-FB25395D67E0}" srcOrd="1" destOrd="0" presId="urn:microsoft.com/office/officeart/2005/8/layout/orgChart1"/>
    <dgm:cxn modelId="{7704F566-A021-4117-9ABC-64B4457962FE}" type="presParOf" srcId="{370574D3-6FFD-43CB-A486-7BB17313ABFA}" destId="{B3E57C2A-C14F-4236-8D27-C3300796C50C}" srcOrd="1" destOrd="0" presId="urn:microsoft.com/office/officeart/2005/8/layout/orgChart1"/>
    <dgm:cxn modelId="{EED3CE8E-ACC2-4D79-8996-2CC1882561FE}" type="presParOf" srcId="{B3E57C2A-C14F-4236-8D27-C3300796C50C}" destId="{4EBC60DC-77C2-40C7-B484-D994CB9C2C2B}" srcOrd="0" destOrd="0" presId="urn:microsoft.com/office/officeart/2005/8/layout/orgChart1"/>
    <dgm:cxn modelId="{01BCC046-07DF-4CDB-AF10-3A49D26FDDE7}" type="presParOf" srcId="{B3E57C2A-C14F-4236-8D27-C3300796C50C}" destId="{BE4BE6B9-E67D-4FF6-B77C-65943DD16FA8}" srcOrd="1" destOrd="0" presId="urn:microsoft.com/office/officeart/2005/8/layout/orgChart1"/>
    <dgm:cxn modelId="{4FEA5A4F-61D6-4E4C-B9F3-532F79A6575E}" type="presParOf" srcId="{BE4BE6B9-E67D-4FF6-B77C-65943DD16FA8}" destId="{3DE50F70-3739-4897-B81B-37FB913590A6}" srcOrd="0" destOrd="0" presId="urn:microsoft.com/office/officeart/2005/8/layout/orgChart1"/>
    <dgm:cxn modelId="{707DD4FF-7BB5-4456-8E02-1C50D75014E9}" type="presParOf" srcId="{3DE50F70-3739-4897-B81B-37FB913590A6}" destId="{3792D82C-CFFD-4816-AE65-EDF31C2E2CD4}" srcOrd="0" destOrd="0" presId="urn:microsoft.com/office/officeart/2005/8/layout/orgChart1"/>
    <dgm:cxn modelId="{35F7D1DD-4D06-4178-972C-951875E54B2A}" type="presParOf" srcId="{3DE50F70-3739-4897-B81B-37FB913590A6}" destId="{84BC1647-7E5B-4A18-9F75-EFC011A1F795}" srcOrd="1" destOrd="0" presId="urn:microsoft.com/office/officeart/2005/8/layout/orgChart1"/>
    <dgm:cxn modelId="{8F9B3E10-BC5D-48B7-997D-2C2354EA5B24}" type="presParOf" srcId="{BE4BE6B9-E67D-4FF6-B77C-65943DD16FA8}" destId="{F3F0EEE4-7890-4F8F-B02F-B68845401335}" srcOrd="1" destOrd="0" presId="urn:microsoft.com/office/officeart/2005/8/layout/orgChart1"/>
    <dgm:cxn modelId="{81C25481-705F-4649-A93A-392454FA4512}" type="presParOf" srcId="{BE4BE6B9-E67D-4FF6-B77C-65943DD16FA8}" destId="{B6317FBC-AED5-4B80-A8B6-6111F97C3EC5}" srcOrd="2" destOrd="0" presId="urn:microsoft.com/office/officeart/2005/8/layout/orgChart1"/>
    <dgm:cxn modelId="{4C7F5857-3DA7-48E1-9EE6-AAF9765DA722}" type="presParOf" srcId="{370574D3-6FFD-43CB-A486-7BB17313ABFA}" destId="{9F8064FE-8C9F-4740-8DC1-B3F4D9757364}" srcOrd="2" destOrd="0" presId="urn:microsoft.com/office/officeart/2005/8/layout/orgChart1"/>
    <dgm:cxn modelId="{727F8AF6-A132-4CFC-A2F5-D0F659DE1D2C}" type="presParOf" srcId="{1172418C-2F0D-4ED3-9B58-E3C904F991A8}" destId="{3B0198A7-2693-432B-A629-83E5BDFB00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E47FA-8746-4C6E-AB90-7B775AD2EB67}">
      <dsp:nvSpPr>
        <dsp:cNvPr id="0" name=""/>
        <dsp:cNvSpPr/>
      </dsp:nvSpPr>
      <dsp:spPr>
        <a:xfrm>
          <a:off x="1261939" y="1918911"/>
          <a:ext cx="8595264" cy="351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1796"/>
              </a:lnTo>
              <a:lnTo>
                <a:pt x="8595264" y="3511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0EF34-40B6-4858-BF37-7ADFE8D96BD8}">
      <dsp:nvSpPr>
        <dsp:cNvPr id="0" name=""/>
        <dsp:cNvSpPr/>
      </dsp:nvSpPr>
      <dsp:spPr>
        <a:xfrm>
          <a:off x="1261939" y="1918911"/>
          <a:ext cx="4922742" cy="14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22742" y="0"/>
              </a:lnTo>
              <a:lnTo>
                <a:pt x="4922742" y="147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34BE9-B413-4C96-94CB-B04633C0CBA1}">
      <dsp:nvSpPr>
        <dsp:cNvPr id="0" name=""/>
        <dsp:cNvSpPr/>
      </dsp:nvSpPr>
      <dsp:spPr>
        <a:xfrm>
          <a:off x="1261939" y="1212153"/>
          <a:ext cx="4834060" cy="706757"/>
        </a:xfrm>
        <a:custGeom>
          <a:avLst/>
          <a:gdLst/>
          <a:ahLst/>
          <a:cxnLst/>
          <a:rect l="0" t="0" r="0" b="0"/>
          <a:pathLst>
            <a:path>
              <a:moveTo>
                <a:pt x="0" y="706757"/>
              </a:moveTo>
              <a:lnTo>
                <a:pt x="48340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B7056-73E6-49C6-A4F9-EC925DC1CAB0}">
      <dsp:nvSpPr>
        <dsp:cNvPr id="0" name=""/>
        <dsp:cNvSpPr/>
      </dsp:nvSpPr>
      <dsp:spPr>
        <a:xfrm>
          <a:off x="1261939" y="100881"/>
          <a:ext cx="4834033" cy="1818029"/>
        </a:xfrm>
        <a:custGeom>
          <a:avLst/>
          <a:gdLst/>
          <a:ahLst/>
          <a:cxnLst/>
          <a:rect l="0" t="0" r="0" b="0"/>
          <a:pathLst>
            <a:path>
              <a:moveTo>
                <a:pt x="0" y="1818029"/>
              </a:moveTo>
              <a:lnTo>
                <a:pt x="4834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0C1D4-0092-4285-9C2B-9FA6A175732C}">
      <dsp:nvSpPr>
        <dsp:cNvPr id="0" name=""/>
        <dsp:cNvSpPr/>
      </dsp:nvSpPr>
      <dsp:spPr>
        <a:xfrm>
          <a:off x="127447" y="720428"/>
          <a:ext cx="2268985" cy="119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Asteroid Mining System</a:t>
          </a:r>
        </a:p>
      </dsp:txBody>
      <dsp:txXfrm>
        <a:off x="127447" y="720428"/>
        <a:ext cx="2268985" cy="1198483"/>
      </dsp:txXfrm>
    </dsp:sp>
    <dsp:sp modelId="{E9EBEF00-3237-4614-A9FA-1648784D9DD1}">
      <dsp:nvSpPr>
        <dsp:cNvPr id="0" name=""/>
        <dsp:cNvSpPr/>
      </dsp:nvSpPr>
      <dsp:spPr>
        <a:xfrm>
          <a:off x="4736497" y="100881"/>
          <a:ext cx="2718951" cy="709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Extend Catcher</a:t>
          </a:r>
        </a:p>
      </dsp:txBody>
      <dsp:txXfrm>
        <a:off x="4736497" y="100881"/>
        <a:ext cx="2718951" cy="709459"/>
      </dsp:txXfrm>
    </dsp:sp>
    <dsp:sp modelId="{FD86BE87-7A62-4AC3-8B80-8CFD440B1F4B}">
      <dsp:nvSpPr>
        <dsp:cNvPr id="0" name=""/>
        <dsp:cNvSpPr/>
      </dsp:nvSpPr>
      <dsp:spPr>
        <a:xfrm>
          <a:off x="4812365" y="1212153"/>
          <a:ext cx="2567268" cy="65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Stabilize Asteroid</a:t>
          </a:r>
        </a:p>
      </dsp:txBody>
      <dsp:txXfrm>
        <a:off x="4812365" y="1212153"/>
        <a:ext cx="2567268" cy="651862"/>
      </dsp:txXfrm>
    </dsp:sp>
    <dsp:sp modelId="{25ABC60F-222D-432F-B397-59D2DCDAAED9}">
      <dsp:nvSpPr>
        <dsp:cNvPr id="0" name=""/>
        <dsp:cNvSpPr/>
      </dsp:nvSpPr>
      <dsp:spPr>
        <a:xfrm>
          <a:off x="4852547" y="2066688"/>
          <a:ext cx="2664270" cy="730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Retrieve Asteroid</a:t>
          </a:r>
        </a:p>
      </dsp:txBody>
      <dsp:txXfrm>
        <a:off x="4852547" y="2066688"/>
        <a:ext cx="2664270" cy="730272"/>
      </dsp:txXfrm>
    </dsp:sp>
    <dsp:sp modelId="{BBC78C12-8825-45A8-A305-C42D0618752B}">
      <dsp:nvSpPr>
        <dsp:cNvPr id="0" name=""/>
        <dsp:cNvSpPr/>
      </dsp:nvSpPr>
      <dsp:spPr>
        <a:xfrm>
          <a:off x="9857203" y="5090156"/>
          <a:ext cx="1946893" cy="681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Capturing</a:t>
          </a:r>
        </a:p>
      </dsp:txBody>
      <dsp:txXfrm>
        <a:off x="10142319" y="5189901"/>
        <a:ext cx="1376661" cy="481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65137-FAA1-4AC2-8C74-565B058F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F8121D-70DF-48D8-BC0E-25F8078E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8EA61B-4863-422E-843F-3226C4A4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26B1EF-D2B5-416F-B3F7-1987D29B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1C4D90-6C45-47BF-8012-A31C9297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8A472-C3A3-4C17-9808-9E22A04E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CC6435-5E6B-47F3-BB49-9164F82A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822932-7BB6-4A3A-94C3-AF26040F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6787F1-4918-447A-BE1D-D4B4B4F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F5F4C-2A4D-4163-9924-3A1E0A31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2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ED0E3E-078D-4E51-AAE8-033C6E0D3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A8C4F2-C549-48A4-91FA-477D0823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0F6C2-6044-4F6B-AAD4-63D5B50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B3B1AB-4B3E-4450-A7FA-CB50AB4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61D535-1A09-4364-BB9A-62D51C46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61ED5-4BC1-402D-9443-0B19F3F4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EE57E-9AFF-4E75-81C3-01829DE1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D495CB-A38E-462A-AD0D-F0F4D8A7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FA5166-800C-4EB7-9E5F-ADCAA84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443421-D0FC-4D42-9F46-8D27429A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58DA2-3A7E-4D6A-A530-05E68883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076F2E-BD73-4E72-9C47-2039D981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83574-A952-4F8D-BA70-238CCF3B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0052E0-0DF0-43F2-BB67-3039F78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99D296-6027-42F4-BF18-D7F1F02E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E1890-DBA8-4C54-8260-5862C27D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8BA1CB-DF49-49DC-8407-BCC64709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FB00BB-E60F-42D1-8A1A-C9C33DD8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120F9C-0601-4AD7-8D9E-2A9C432C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BDEFD-F046-4A3F-BBBB-0EFD6950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07BA38-5AA3-4601-8CAC-43C22E82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6083E-F736-4EC1-8C9E-F059C4B9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48FCB7-C104-4F88-9283-3C03C3B3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D326C45-5ACC-4D07-8614-FC6D4C2B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EC3A41-3AF3-4DCB-9780-A0A31209A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4BBCCA-51C9-4686-BC49-D3CA7DFD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DA3176-6790-48AB-B5FA-8C588325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5A9DD6-74E2-44BE-A34A-182A4D70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797DD9-9B96-4683-9060-B07F25D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7C882-3DF0-456E-B331-493D4772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EBC340-C1FC-42C2-8BC1-DE9BD959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396FCE-22A0-4774-8073-9581BCEB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EC38D0-0743-4E78-8FA4-E7F7F985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189B54-E31B-4219-9565-C4BB3336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B3175D-E0B2-40D9-B4AE-F21D82B3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811B28-48F0-44F7-914C-02F97BF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17289-94A4-4296-BE6B-6C675E19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CD071-A2D0-4FEE-8415-A3DE21CE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0E7BA6-181F-448F-A546-3630C23D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1BA8E9-AEF9-48D7-AAB8-D75D546A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2624C3-F98E-4AAC-989C-00BC0920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A21A67-9FFF-4DA8-AB35-96265AC1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E407-7FA0-4393-8FBE-70465A05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2E0F77-BC79-4618-A1B5-A6CCF171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3EDFC8-3BD6-4D8C-9F89-543E8D5B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8AB9FA-4BD1-4845-8D3A-E1F73B4A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F55512-5F55-42D6-80FC-B21C70C4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6C4B8D-8A87-432B-83B3-EA2B2D0B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78BC33-1C4C-402D-9A83-91BDE31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BC435D-1307-4EE7-AD0A-C10094A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02E36B-0024-4F33-AB82-27720E994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CD14-F589-49AC-B55F-F1C5BD12AFE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E17A3-2CB7-43F0-B9E3-2B53F8EDF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365B41-ABD0-449B-97C5-0DD795693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F928-1E72-43FE-AA2B-E1AC7528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C00ECBBE-6C5C-44D9-A696-6FD3ACD4C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877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FA13DE0-25B4-40EA-A495-9417AAD4C469}"/>
              </a:ext>
            </a:extLst>
          </p:cNvPr>
          <p:cNvCxnSpPr>
            <a:cxnSpLocks/>
          </p:cNvCxnSpPr>
          <p:nvPr/>
        </p:nvCxnSpPr>
        <p:spPr>
          <a:xfrm>
            <a:off x="7514705" y="2787535"/>
            <a:ext cx="2715491" cy="239960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7ED6B99-14D8-4880-A1BA-BD567362EF13}"/>
              </a:ext>
            </a:extLst>
          </p:cNvPr>
          <p:cNvCxnSpPr>
            <a:cxnSpLocks/>
          </p:cNvCxnSpPr>
          <p:nvPr/>
        </p:nvCxnSpPr>
        <p:spPr>
          <a:xfrm>
            <a:off x="7381702" y="1363287"/>
            <a:ext cx="3480262" cy="371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83D2004-89BC-4D58-A7C8-6C5900EDBEBB}"/>
              </a:ext>
            </a:extLst>
          </p:cNvPr>
          <p:cNvCxnSpPr/>
          <p:nvPr/>
        </p:nvCxnSpPr>
        <p:spPr>
          <a:xfrm>
            <a:off x="7459287" y="343593"/>
            <a:ext cx="4039986" cy="484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FAF146E-C3B9-481C-95B2-99E8EBFB7B78}"/>
              </a:ext>
            </a:extLst>
          </p:cNvPr>
          <p:cNvCxnSpPr>
            <a:cxnSpLocks/>
          </p:cNvCxnSpPr>
          <p:nvPr/>
        </p:nvCxnSpPr>
        <p:spPr>
          <a:xfrm flipV="1">
            <a:off x="2366356" y="592975"/>
            <a:ext cx="2366358" cy="908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FB1DD81-15DE-49E6-AA88-340F2BBBC897}"/>
              </a:ext>
            </a:extLst>
          </p:cNvPr>
          <p:cNvCxnSpPr>
            <a:cxnSpLocks/>
          </p:cNvCxnSpPr>
          <p:nvPr/>
        </p:nvCxnSpPr>
        <p:spPr>
          <a:xfrm flipV="1">
            <a:off x="2366356" y="1402081"/>
            <a:ext cx="2455026" cy="349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6FD41AA-F1F3-4546-B4F0-606CB20CA4C6}"/>
              </a:ext>
            </a:extLst>
          </p:cNvPr>
          <p:cNvCxnSpPr>
            <a:cxnSpLocks/>
          </p:cNvCxnSpPr>
          <p:nvPr/>
        </p:nvCxnSpPr>
        <p:spPr>
          <a:xfrm flipH="1">
            <a:off x="2366356" y="1923010"/>
            <a:ext cx="380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2A790B39-F964-4936-960E-1F848E8DD53F}"/>
              </a:ext>
            </a:extLst>
          </p:cNvPr>
          <p:cNvCxnSpPr/>
          <p:nvPr/>
        </p:nvCxnSpPr>
        <p:spPr>
          <a:xfrm>
            <a:off x="6173585" y="1900842"/>
            <a:ext cx="0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xmlns="" id="{B6E3D226-AF5D-4957-8B94-AEB16FFB79B4}"/>
              </a:ext>
            </a:extLst>
          </p:cNvPr>
          <p:cNvSpPr/>
          <p:nvPr/>
        </p:nvSpPr>
        <p:spPr>
          <a:xfrm>
            <a:off x="9748058" y="5364482"/>
            <a:ext cx="133004" cy="88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79029C-5E13-4C26-8E0C-9D1E2EC235DD}"/>
              </a:ext>
            </a:extLst>
          </p:cNvPr>
          <p:cNvSpPr txBox="1"/>
          <p:nvPr/>
        </p:nvSpPr>
        <p:spPr>
          <a:xfrm rot="2895332">
            <a:off x="7771992" y="2602869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Included 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9CA28D-0CD5-4CBC-B552-CC1A628054D6}"/>
              </a:ext>
            </a:extLst>
          </p:cNvPr>
          <p:cNvSpPr txBox="1"/>
          <p:nvPr/>
        </p:nvSpPr>
        <p:spPr>
          <a:xfrm rot="2927359">
            <a:off x="7485398" y="2971045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Included In</a:t>
            </a:r>
          </a:p>
        </p:txBody>
      </p:sp>
    </p:spTree>
    <p:extLst>
      <p:ext uri="{BB962C8B-B14F-4D97-AF65-F5344CB8AC3E}">
        <p14:creationId xmlns:p14="http://schemas.microsoft.com/office/powerpoint/2010/main" val="9373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47A2938A-04CA-469C-86A4-F93B8F811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7413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385689E-F41C-4B24-914F-FE4DF5F6C87D}"/>
              </a:ext>
            </a:extLst>
          </p:cNvPr>
          <p:cNvCxnSpPr>
            <a:cxnSpLocks/>
          </p:cNvCxnSpPr>
          <p:nvPr/>
        </p:nvCxnSpPr>
        <p:spPr>
          <a:xfrm>
            <a:off x="5535637" y="471267"/>
            <a:ext cx="4290646" cy="2082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CB887D-CD03-4DC5-A6E5-EE17DA6FD8CB}"/>
              </a:ext>
            </a:extLst>
          </p:cNvPr>
          <p:cNvCxnSpPr>
            <a:cxnSpLocks/>
          </p:cNvCxnSpPr>
          <p:nvPr/>
        </p:nvCxnSpPr>
        <p:spPr>
          <a:xfrm>
            <a:off x="2912012" y="1512276"/>
            <a:ext cx="6914271" cy="1392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FAEA40F-9DD0-419E-B4BE-7CAD677F7993}"/>
              </a:ext>
            </a:extLst>
          </p:cNvPr>
          <p:cNvCxnSpPr>
            <a:cxnSpLocks/>
          </p:cNvCxnSpPr>
          <p:nvPr/>
        </p:nvCxnSpPr>
        <p:spPr>
          <a:xfrm flipH="1">
            <a:off x="5662247" y="6006905"/>
            <a:ext cx="432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1042CD3-EB40-45E2-BE98-09E139D858CB}"/>
              </a:ext>
            </a:extLst>
          </p:cNvPr>
          <p:cNvCxnSpPr>
            <a:cxnSpLocks/>
          </p:cNvCxnSpPr>
          <p:nvPr/>
        </p:nvCxnSpPr>
        <p:spPr>
          <a:xfrm flipV="1">
            <a:off x="10079502" y="4607170"/>
            <a:ext cx="0" cy="1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2865D42-DB10-4C31-84CB-23A0EA4A7478}"/>
              </a:ext>
            </a:extLst>
          </p:cNvPr>
          <p:cNvCxnSpPr>
            <a:cxnSpLocks/>
          </p:cNvCxnSpPr>
          <p:nvPr/>
        </p:nvCxnSpPr>
        <p:spPr>
          <a:xfrm flipH="1">
            <a:off x="2968283" y="4761914"/>
            <a:ext cx="711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3F8F9DC-3B92-4598-8E4D-FB395D3B4496}"/>
              </a:ext>
            </a:extLst>
          </p:cNvPr>
          <p:cNvCxnSpPr/>
          <p:nvPr/>
        </p:nvCxnSpPr>
        <p:spPr>
          <a:xfrm flipV="1">
            <a:off x="1519311" y="3397347"/>
            <a:ext cx="8306972" cy="520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9E5104A7-DF44-4577-B847-A9BEC2196F7C}"/>
              </a:ext>
            </a:extLst>
          </p:cNvPr>
          <p:cNvCxnSpPr/>
          <p:nvPr/>
        </p:nvCxnSpPr>
        <p:spPr>
          <a:xfrm flipV="1">
            <a:off x="2112497" y="2440745"/>
            <a:ext cx="7713786" cy="1322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7BBD684-730B-469E-99A2-DD83DBDD168B}"/>
              </a:ext>
            </a:extLst>
          </p:cNvPr>
          <p:cNvCxnSpPr/>
          <p:nvPr/>
        </p:nvCxnSpPr>
        <p:spPr>
          <a:xfrm flipV="1">
            <a:off x="5310554" y="2743200"/>
            <a:ext cx="4515729" cy="2785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C72441B-8FCE-45CF-B2C6-61B40FB80662}"/>
              </a:ext>
            </a:extLst>
          </p:cNvPr>
          <p:cNvCxnSpPr/>
          <p:nvPr/>
        </p:nvCxnSpPr>
        <p:spPr>
          <a:xfrm flipV="1">
            <a:off x="2757268" y="2644726"/>
            <a:ext cx="7069015" cy="1786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3EF4424-AAED-43FA-89CD-E2A6885AAFD7}"/>
              </a:ext>
            </a:extLst>
          </p:cNvPr>
          <p:cNvCxnSpPr/>
          <p:nvPr/>
        </p:nvCxnSpPr>
        <p:spPr>
          <a:xfrm>
            <a:off x="4944794" y="900333"/>
            <a:ext cx="4825218" cy="3207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072D8D9-F57C-48FF-A013-77E2515992E3}"/>
              </a:ext>
            </a:extLst>
          </p:cNvPr>
          <p:cNvCxnSpPr/>
          <p:nvPr/>
        </p:nvCxnSpPr>
        <p:spPr>
          <a:xfrm>
            <a:off x="2757268" y="1758462"/>
            <a:ext cx="7069015" cy="2539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5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47A2938A-04CA-469C-86A4-F93B8F811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64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E4657A0-FAAE-4F6D-867E-1DB0B970FEEB}"/>
              </a:ext>
            </a:extLst>
          </p:cNvPr>
          <p:cNvCxnSpPr>
            <a:cxnSpLocks/>
          </p:cNvCxnSpPr>
          <p:nvPr/>
        </p:nvCxnSpPr>
        <p:spPr>
          <a:xfrm flipV="1">
            <a:off x="3601329" y="942536"/>
            <a:ext cx="4797083" cy="9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D1214DC-C696-4E5C-9A9A-152D1C1AEB15}"/>
              </a:ext>
            </a:extLst>
          </p:cNvPr>
          <p:cNvCxnSpPr>
            <a:cxnSpLocks/>
          </p:cNvCxnSpPr>
          <p:nvPr/>
        </p:nvCxnSpPr>
        <p:spPr>
          <a:xfrm flipV="1">
            <a:off x="4684542" y="6091311"/>
            <a:ext cx="4304713" cy="48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F30366D-5C13-4882-822E-BAB8584F2E99}"/>
              </a:ext>
            </a:extLst>
          </p:cNvPr>
          <p:cNvCxnSpPr>
            <a:cxnSpLocks/>
          </p:cNvCxnSpPr>
          <p:nvPr/>
        </p:nvCxnSpPr>
        <p:spPr>
          <a:xfrm flipH="1" flipV="1">
            <a:off x="2771335" y="2335237"/>
            <a:ext cx="1913208" cy="3045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651C46F-A06F-4027-A979-73D1EF8421FD}"/>
              </a:ext>
            </a:extLst>
          </p:cNvPr>
          <p:cNvCxnSpPr/>
          <p:nvPr/>
        </p:nvCxnSpPr>
        <p:spPr>
          <a:xfrm flipV="1">
            <a:off x="2574388" y="1097280"/>
            <a:ext cx="829994" cy="261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B33216E-174C-4EB8-8E98-48E384483FBA}"/>
              </a:ext>
            </a:extLst>
          </p:cNvPr>
          <p:cNvCxnSpPr>
            <a:cxnSpLocks/>
          </p:cNvCxnSpPr>
          <p:nvPr/>
        </p:nvCxnSpPr>
        <p:spPr>
          <a:xfrm flipV="1">
            <a:off x="2222695" y="970670"/>
            <a:ext cx="548640" cy="717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1AF9B64-26DA-4E2D-80F9-8FFF7D0CD6C0}"/>
              </a:ext>
            </a:extLst>
          </p:cNvPr>
          <p:cNvCxnSpPr/>
          <p:nvPr/>
        </p:nvCxnSpPr>
        <p:spPr>
          <a:xfrm flipV="1">
            <a:off x="1427871" y="4051495"/>
            <a:ext cx="0" cy="8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D4F718E-73B2-47C0-8EB6-9B5165139407}"/>
              </a:ext>
            </a:extLst>
          </p:cNvPr>
          <p:cNvCxnSpPr>
            <a:cxnSpLocks/>
          </p:cNvCxnSpPr>
          <p:nvPr/>
        </p:nvCxnSpPr>
        <p:spPr>
          <a:xfrm>
            <a:off x="4178104" y="4923691"/>
            <a:ext cx="0" cy="40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2EA6E8-D96F-4373-89DB-665ED42D80EB}"/>
              </a:ext>
            </a:extLst>
          </p:cNvPr>
          <p:cNvSpPr txBox="1"/>
          <p:nvPr/>
        </p:nvSpPr>
        <p:spPr>
          <a:xfrm rot="21434384">
            <a:off x="6381312" y="647347"/>
            <a:ext cx="4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13F3A90-2BFF-43A8-93E3-79DAA0EE0B54}"/>
              </a:ext>
            </a:extLst>
          </p:cNvPr>
          <p:cNvSpPr txBox="1"/>
          <p:nvPr/>
        </p:nvSpPr>
        <p:spPr>
          <a:xfrm rot="21182376">
            <a:off x="6696027" y="5824883"/>
            <a:ext cx="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11070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E82B637-EBF9-42F6-BD13-CB48A8F2A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1214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5666282-BBA8-4F01-A611-8BF1AAD4B3C0}"/>
              </a:ext>
            </a:extLst>
          </p:cNvPr>
          <p:cNvCxnSpPr>
            <a:cxnSpLocks/>
          </p:cNvCxnSpPr>
          <p:nvPr/>
        </p:nvCxnSpPr>
        <p:spPr>
          <a:xfrm flipV="1">
            <a:off x="5634110" y="3242603"/>
            <a:ext cx="787792" cy="372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E82B637-EBF9-42F6-BD13-CB48A8F2A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7394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5C8EB20-250C-49FC-AEEF-7E929D9E4BE5}"/>
              </a:ext>
            </a:extLst>
          </p:cNvPr>
          <p:cNvCxnSpPr>
            <a:cxnSpLocks/>
          </p:cNvCxnSpPr>
          <p:nvPr/>
        </p:nvCxnSpPr>
        <p:spPr>
          <a:xfrm>
            <a:off x="5634111" y="3200400"/>
            <a:ext cx="890660" cy="369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4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377BBD41-D27C-427C-A4B9-09691A706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1469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2592D37-E8E8-4766-9E15-34EF39A6644A}"/>
              </a:ext>
            </a:extLst>
          </p:cNvPr>
          <p:cNvCxnSpPr>
            <a:cxnSpLocks/>
          </p:cNvCxnSpPr>
          <p:nvPr/>
        </p:nvCxnSpPr>
        <p:spPr>
          <a:xfrm flipV="1">
            <a:off x="6900203" y="1294228"/>
            <a:ext cx="0" cy="55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8FD2DC8-3EC1-4AF0-BD12-19EDFCE3C798}"/>
              </a:ext>
            </a:extLst>
          </p:cNvPr>
          <p:cNvCxnSpPr>
            <a:cxnSpLocks/>
          </p:cNvCxnSpPr>
          <p:nvPr/>
        </p:nvCxnSpPr>
        <p:spPr>
          <a:xfrm flipH="1">
            <a:off x="4164039" y="1849902"/>
            <a:ext cx="2736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1117736-2E82-420C-B2F2-C8BC5B52A871}"/>
              </a:ext>
            </a:extLst>
          </p:cNvPr>
          <p:cNvCxnSpPr/>
          <p:nvPr/>
        </p:nvCxnSpPr>
        <p:spPr>
          <a:xfrm flipV="1">
            <a:off x="3545059" y="2454813"/>
            <a:ext cx="0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AAE94BE-9981-410F-9207-7B0F4198C06D}"/>
              </a:ext>
            </a:extLst>
          </p:cNvPr>
          <p:cNvCxnSpPr>
            <a:cxnSpLocks/>
          </p:cNvCxnSpPr>
          <p:nvPr/>
        </p:nvCxnSpPr>
        <p:spPr>
          <a:xfrm>
            <a:off x="6977575" y="2665828"/>
            <a:ext cx="0" cy="2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0EF369B-6317-4204-9BAB-D765BD4FB705}"/>
              </a:ext>
            </a:extLst>
          </p:cNvPr>
          <p:cNvCxnSpPr>
            <a:cxnSpLocks/>
          </p:cNvCxnSpPr>
          <p:nvPr/>
        </p:nvCxnSpPr>
        <p:spPr>
          <a:xfrm flipV="1">
            <a:off x="6471138" y="4213275"/>
            <a:ext cx="0" cy="112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E8314AB-94B3-4C60-A4B7-EB8A30338AC7}"/>
              </a:ext>
            </a:extLst>
          </p:cNvPr>
          <p:cNvCxnSpPr>
            <a:cxnSpLocks/>
          </p:cNvCxnSpPr>
          <p:nvPr/>
        </p:nvCxnSpPr>
        <p:spPr>
          <a:xfrm flipH="1">
            <a:off x="4438358" y="5387926"/>
            <a:ext cx="203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1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16</cp:revision>
  <dcterms:created xsi:type="dcterms:W3CDTF">2019-09-22T19:54:30Z</dcterms:created>
  <dcterms:modified xsi:type="dcterms:W3CDTF">2019-09-30T23:46:55Z</dcterms:modified>
</cp:coreProperties>
</file>