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0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E25A84-BFB8-4AA3-A4AC-4EAE8ED32FA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41F53F-5D3D-4E24-991D-69DB46CADBCC}">
      <dgm:prSet phldrT="[Text]"/>
      <dgm:spPr/>
      <dgm:t>
        <a:bodyPr/>
        <a:lstStyle/>
        <a:p>
          <a:r>
            <a:rPr lang="en-US" dirty="0"/>
            <a:t>On-Site System Utilization</a:t>
          </a:r>
        </a:p>
      </dgm:t>
    </dgm:pt>
    <dgm:pt modelId="{DF403A94-B69B-4B49-9734-F0C761A908E0}" type="parTrans" cxnId="{505109A0-140A-4A93-960C-CF6DD136F20F}">
      <dgm:prSet/>
      <dgm:spPr/>
      <dgm:t>
        <a:bodyPr/>
        <a:lstStyle/>
        <a:p>
          <a:endParaRPr lang="en-US"/>
        </a:p>
      </dgm:t>
    </dgm:pt>
    <dgm:pt modelId="{DED12CBD-1F50-43C0-9A2B-D1D1162C98D7}" type="sibTrans" cxnId="{505109A0-140A-4A93-960C-CF6DD136F20F}">
      <dgm:prSet/>
      <dgm:spPr/>
      <dgm:t>
        <a:bodyPr/>
        <a:lstStyle/>
        <a:p>
          <a:endParaRPr lang="en-US"/>
        </a:p>
      </dgm:t>
    </dgm:pt>
    <dgm:pt modelId="{E5A9D6B4-BC47-4545-AC23-8AF23A130719}">
      <dgm:prSet phldrT="[Text]"/>
      <dgm:spPr/>
      <dgm:t>
        <a:bodyPr/>
        <a:lstStyle/>
        <a:p>
          <a:r>
            <a:rPr lang="en-US" dirty="0"/>
            <a:t>Resource Extraction</a:t>
          </a:r>
        </a:p>
      </dgm:t>
    </dgm:pt>
    <dgm:pt modelId="{71219BC9-70AE-4EF0-9770-F4DE290492E7}" type="parTrans" cxnId="{31BBE296-7CB8-4020-8772-BBDADD77A342}">
      <dgm:prSet/>
      <dgm:spPr/>
      <dgm:t>
        <a:bodyPr/>
        <a:lstStyle/>
        <a:p>
          <a:endParaRPr lang="en-US"/>
        </a:p>
      </dgm:t>
    </dgm:pt>
    <dgm:pt modelId="{08977FFE-7766-4126-AE56-291C4042CD78}" type="sibTrans" cxnId="{31BBE296-7CB8-4020-8772-BBDADD77A342}">
      <dgm:prSet/>
      <dgm:spPr/>
      <dgm:t>
        <a:bodyPr/>
        <a:lstStyle/>
        <a:p>
          <a:endParaRPr lang="en-US"/>
        </a:p>
      </dgm:t>
    </dgm:pt>
    <dgm:pt modelId="{10514D45-3185-499B-A214-3DC0B9EF6F65}">
      <dgm:prSet phldrT="[Text]"/>
      <dgm:spPr/>
      <dgm:t>
        <a:bodyPr/>
        <a:lstStyle/>
        <a:p>
          <a:r>
            <a:rPr lang="en-US" dirty="0"/>
            <a:t>Material Handling and Transport</a:t>
          </a:r>
        </a:p>
      </dgm:t>
    </dgm:pt>
    <dgm:pt modelId="{2476FB5D-C4AA-4737-A8E4-D910EA714AB2}" type="parTrans" cxnId="{B674FCF5-DF2A-475C-90FB-79386036ABE3}">
      <dgm:prSet/>
      <dgm:spPr/>
      <dgm:t>
        <a:bodyPr/>
        <a:lstStyle/>
        <a:p>
          <a:endParaRPr lang="en-US"/>
        </a:p>
      </dgm:t>
    </dgm:pt>
    <dgm:pt modelId="{94ABB9FB-5A3D-4E98-9DDC-8D70EC24C6E7}" type="sibTrans" cxnId="{B674FCF5-DF2A-475C-90FB-79386036ABE3}">
      <dgm:prSet/>
      <dgm:spPr/>
      <dgm:t>
        <a:bodyPr/>
        <a:lstStyle/>
        <a:p>
          <a:endParaRPr lang="en-US"/>
        </a:p>
      </dgm:t>
    </dgm:pt>
    <dgm:pt modelId="{558E444D-C4D7-4EF5-B850-7E3AA4A8916C}">
      <dgm:prSet phldrT="[Text]"/>
      <dgm:spPr/>
      <dgm:t>
        <a:bodyPr/>
        <a:lstStyle/>
        <a:p>
          <a:r>
            <a:rPr lang="en-US" dirty="0"/>
            <a:t>Resource Processing</a:t>
          </a:r>
        </a:p>
      </dgm:t>
    </dgm:pt>
    <dgm:pt modelId="{D07CB78B-71A1-47C7-9FBF-55BF2FF5DF15}" type="parTrans" cxnId="{9D23483C-EF13-4ADE-A6FC-EB633A31366C}">
      <dgm:prSet/>
      <dgm:spPr/>
      <dgm:t>
        <a:bodyPr/>
        <a:lstStyle/>
        <a:p>
          <a:endParaRPr lang="en-US"/>
        </a:p>
      </dgm:t>
    </dgm:pt>
    <dgm:pt modelId="{819B10AC-075F-4D4E-8D87-0056E441C479}" type="sibTrans" cxnId="{9D23483C-EF13-4ADE-A6FC-EB633A31366C}">
      <dgm:prSet/>
      <dgm:spPr/>
      <dgm:t>
        <a:bodyPr/>
        <a:lstStyle/>
        <a:p>
          <a:endParaRPr lang="en-US"/>
        </a:p>
      </dgm:t>
    </dgm:pt>
    <dgm:pt modelId="{107F8A47-8C5C-4DDE-A4CB-6A812B9FDB5B}">
      <dgm:prSet/>
      <dgm:spPr/>
      <dgm:t>
        <a:bodyPr/>
        <a:lstStyle/>
        <a:p>
          <a:r>
            <a:rPr lang="en-US" dirty="0"/>
            <a:t>Surface Manufacturing with On-Site Resources</a:t>
          </a:r>
        </a:p>
      </dgm:t>
    </dgm:pt>
    <dgm:pt modelId="{28A7BD8E-BE29-4643-8E58-284B49D1CE40}" type="parTrans" cxnId="{85D03B13-0F38-4725-9F84-1F7ECBAB55FE}">
      <dgm:prSet/>
      <dgm:spPr/>
      <dgm:t>
        <a:bodyPr/>
        <a:lstStyle/>
        <a:p>
          <a:endParaRPr lang="en-US"/>
        </a:p>
      </dgm:t>
    </dgm:pt>
    <dgm:pt modelId="{205C1D20-78CC-4724-875B-1053EFAC6655}" type="sibTrans" cxnId="{85D03B13-0F38-4725-9F84-1F7ECBAB55FE}">
      <dgm:prSet/>
      <dgm:spPr/>
      <dgm:t>
        <a:bodyPr/>
        <a:lstStyle/>
        <a:p>
          <a:endParaRPr lang="en-US"/>
        </a:p>
      </dgm:t>
    </dgm:pt>
    <dgm:pt modelId="{6CAF954F-C121-405D-BB6A-8C91CC003DC4}">
      <dgm:prSet/>
      <dgm:spPr/>
      <dgm:t>
        <a:bodyPr/>
        <a:lstStyle/>
        <a:p>
          <a:r>
            <a:rPr lang="en-US" dirty="0"/>
            <a:t>Surface Construction</a:t>
          </a:r>
        </a:p>
      </dgm:t>
    </dgm:pt>
    <dgm:pt modelId="{45384688-7D26-4D8A-AE4F-1E4056D90150}" type="parTrans" cxnId="{C5E2F89F-FB18-4509-B00A-B28F182A5B64}">
      <dgm:prSet/>
      <dgm:spPr/>
      <dgm:t>
        <a:bodyPr/>
        <a:lstStyle/>
        <a:p>
          <a:endParaRPr lang="en-US"/>
        </a:p>
      </dgm:t>
    </dgm:pt>
    <dgm:pt modelId="{93AE2247-AD11-45F7-9420-9C7AE4CD6610}" type="sibTrans" cxnId="{C5E2F89F-FB18-4509-B00A-B28F182A5B64}">
      <dgm:prSet/>
      <dgm:spPr/>
      <dgm:t>
        <a:bodyPr/>
        <a:lstStyle/>
        <a:p>
          <a:endParaRPr lang="en-US"/>
        </a:p>
      </dgm:t>
    </dgm:pt>
    <dgm:pt modelId="{7A11E482-9A49-46DE-86B8-5BA4C455014C}">
      <dgm:prSet/>
      <dgm:spPr/>
      <dgm:t>
        <a:bodyPr/>
        <a:lstStyle/>
        <a:p>
          <a:r>
            <a:rPr lang="en-US" dirty="0"/>
            <a:t>Resource Assessment</a:t>
          </a:r>
        </a:p>
      </dgm:t>
    </dgm:pt>
    <dgm:pt modelId="{B583CD02-D21D-4B06-8721-829ED2E4BB89}" type="parTrans" cxnId="{6D8F244D-395F-4AD9-8F2B-BA9E9FFB8569}">
      <dgm:prSet/>
      <dgm:spPr/>
      <dgm:t>
        <a:bodyPr/>
        <a:lstStyle/>
        <a:p>
          <a:endParaRPr lang="en-US"/>
        </a:p>
      </dgm:t>
    </dgm:pt>
    <dgm:pt modelId="{DDB5D3DA-92FC-413F-BCF6-F1D2DD85C5A7}" type="sibTrans" cxnId="{6D8F244D-395F-4AD9-8F2B-BA9E9FFB8569}">
      <dgm:prSet/>
      <dgm:spPr/>
      <dgm:t>
        <a:bodyPr/>
        <a:lstStyle/>
        <a:p>
          <a:endParaRPr lang="en-US"/>
        </a:p>
      </dgm:t>
    </dgm:pt>
    <dgm:pt modelId="{7EF89846-399F-4C59-8D7D-27EA9272CBE5}">
      <dgm:prSet/>
      <dgm:spPr/>
      <dgm:t>
        <a:bodyPr/>
        <a:lstStyle/>
        <a:p>
          <a:r>
            <a:rPr lang="en-US" dirty="0"/>
            <a:t>Resource Acquisition</a:t>
          </a:r>
        </a:p>
      </dgm:t>
    </dgm:pt>
    <dgm:pt modelId="{E2A67A81-5DE0-4D95-A761-1F8985E87426}" type="parTrans" cxnId="{A1CC9348-E02E-4CF3-8ECA-35C133D0DBBA}">
      <dgm:prSet/>
      <dgm:spPr/>
      <dgm:t>
        <a:bodyPr/>
        <a:lstStyle/>
        <a:p>
          <a:endParaRPr lang="en-US"/>
        </a:p>
      </dgm:t>
    </dgm:pt>
    <dgm:pt modelId="{6E1D2092-55E3-474D-8AC3-40CBF85AC04B}" type="sibTrans" cxnId="{A1CC9348-E02E-4CF3-8ECA-35C133D0DBBA}">
      <dgm:prSet/>
      <dgm:spPr/>
      <dgm:t>
        <a:bodyPr/>
        <a:lstStyle/>
        <a:p>
          <a:endParaRPr lang="en-US"/>
        </a:p>
      </dgm:t>
    </dgm:pt>
    <dgm:pt modelId="{02D51D21-4CA6-42D0-A79C-383BFB437828}">
      <dgm:prSet/>
      <dgm:spPr/>
      <dgm:t>
        <a:bodyPr/>
        <a:lstStyle/>
        <a:p>
          <a:r>
            <a:rPr lang="en-US" dirty="0"/>
            <a:t>Resource </a:t>
          </a:r>
          <a:r>
            <a:rPr lang="en-US" dirty="0" err="1"/>
            <a:t>Benefication</a:t>
          </a:r>
          <a:endParaRPr lang="en-US" dirty="0"/>
        </a:p>
      </dgm:t>
    </dgm:pt>
    <dgm:pt modelId="{93FA82B1-FABF-4D50-96CA-AFD38F8CE0CA}" type="parTrans" cxnId="{67D61022-9E12-470C-B55B-6BC41FC69906}">
      <dgm:prSet/>
      <dgm:spPr/>
      <dgm:t>
        <a:bodyPr/>
        <a:lstStyle/>
        <a:p>
          <a:endParaRPr lang="en-US"/>
        </a:p>
      </dgm:t>
    </dgm:pt>
    <dgm:pt modelId="{595146E7-235E-4528-8F14-7FF72DAFD877}" type="sibTrans" cxnId="{67D61022-9E12-470C-B55B-6BC41FC69906}">
      <dgm:prSet/>
      <dgm:spPr/>
      <dgm:t>
        <a:bodyPr/>
        <a:lstStyle/>
        <a:p>
          <a:endParaRPr lang="en-US"/>
        </a:p>
      </dgm:t>
    </dgm:pt>
    <dgm:pt modelId="{61B5F402-FB45-4582-824B-B0F47A5ACE38}">
      <dgm:prSet/>
      <dgm:spPr/>
      <dgm:t>
        <a:bodyPr/>
        <a:lstStyle/>
        <a:p>
          <a:r>
            <a:rPr lang="en-US" dirty="0"/>
            <a:t>Site Management</a:t>
          </a:r>
        </a:p>
      </dgm:t>
    </dgm:pt>
    <dgm:pt modelId="{9378FA6F-9F80-4B03-B134-5B2BD01A8DB8}" type="parTrans" cxnId="{313A2903-575C-4E17-94A0-7A121D3B5FCE}">
      <dgm:prSet/>
      <dgm:spPr/>
      <dgm:t>
        <a:bodyPr/>
        <a:lstStyle/>
        <a:p>
          <a:endParaRPr lang="en-US"/>
        </a:p>
      </dgm:t>
    </dgm:pt>
    <dgm:pt modelId="{C2A89B0A-67F5-4653-9ACC-97AA31591180}" type="sibTrans" cxnId="{313A2903-575C-4E17-94A0-7A121D3B5FCE}">
      <dgm:prSet/>
      <dgm:spPr/>
      <dgm:t>
        <a:bodyPr/>
        <a:lstStyle/>
        <a:p>
          <a:endParaRPr lang="en-US"/>
        </a:p>
      </dgm:t>
    </dgm:pt>
    <dgm:pt modelId="{EEA9A3BE-9B03-4EAB-B983-25B9224C1758}">
      <dgm:prSet/>
      <dgm:spPr/>
      <dgm:t>
        <a:bodyPr/>
        <a:lstStyle/>
        <a:p>
          <a:r>
            <a:rPr lang="en-US" dirty="0"/>
            <a:t>Fixed-Site Transportation</a:t>
          </a:r>
        </a:p>
      </dgm:t>
    </dgm:pt>
    <dgm:pt modelId="{AEE65609-2745-48E3-ACC0-3FBED89B38ED}" type="parTrans" cxnId="{4BB69B78-E62D-48E2-B1E0-F20E96A4847A}">
      <dgm:prSet/>
      <dgm:spPr/>
      <dgm:t>
        <a:bodyPr/>
        <a:lstStyle/>
        <a:p>
          <a:endParaRPr lang="en-US"/>
        </a:p>
      </dgm:t>
    </dgm:pt>
    <dgm:pt modelId="{BF9CD9BC-0F7C-4F33-B632-B2783E8A22CC}" type="sibTrans" cxnId="{4BB69B78-E62D-48E2-B1E0-F20E96A4847A}">
      <dgm:prSet/>
      <dgm:spPr/>
      <dgm:t>
        <a:bodyPr/>
        <a:lstStyle/>
        <a:p>
          <a:endParaRPr lang="en-US"/>
        </a:p>
      </dgm:t>
    </dgm:pt>
    <dgm:pt modelId="{2B8BF7D7-8658-43C3-A700-47159D031058}">
      <dgm:prSet/>
      <dgm:spPr/>
      <dgm:t>
        <a:bodyPr/>
        <a:lstStyle/>
        <a:p>
          <a:r>
            <a:rPr lang="en-US" dirty="0"/>
            <a:t>Mobile Material Transportation</a:t>
          </a:r>
        </a:p>
      </dgm:t>
    </dgm:pt>
    <dgm:pt modelId="{49EE294E-F181-4F1E-9082-022ABE62E88F}" type="parTrans" cxnId="{641F2F07-1E5E-483F-A7BC-2CE5B9F89E6F}">
      <dgm:prSet/>
      <dgm:spPr/>
      <dgm:t>
        <a:bodyPr/>
        <a:lstStyle/>
        <a:p>
          <a:endParaRPr lang="en-US"/>
        </a:p>
      </dgm:t>
    </dgm:pt>
    <dgm:pt modelId="{0A4EA072-68E0-41FC-841C-ACA78A512C3B}" type="sibTrans" cxnId="{641F2F07-1E5E-483F-A7BC-2CE5B9F89E6F}">
      <dgm:prSet/>
      <dgm:spPr/>
      <dgm:t>
        <a:bodyPr/>
        <a:lstStyle/>
        <a:p>
          <a:endParaRPr lang="en-US"/>
        </a:p>
      </dgm:t>
    </dgm:pt>
    <dgm:pt modelId="{3477A0CF-873A-435C-ABDD-3E7111F3646A}">
      <dgm:prSet/>
      <dgm:spPr/>
      <dgm:t>
        <a:bodyPr/>
        <a:lstStyle/>
        <a:p>
          <a:r>
            <a:rPr lang="en-US" dirty="0"/>
            <a:t>Payload Material Handling</a:t>
          </a:r>
        </a:p>
      </dgm:t>
    </dgm:pt>
    <dgm:pt modelId="{9A49BE47-F10E-4405-91E5-CF7840CDC82F}" type="parTrans" cxnId="{BFD74C9D-6ED9-4FB3-AE97-52E01B0D944E}">
      <dgm:prSet/>
      <dgm:spPr/>
      <dgm:t>
        <a:bodyPr/>
        <a:lstStyle/>
        <a:p>
          <a:endParaRPr lang="en-US"/>
        </a:p>
      </dgm:t>
    </dgm:pt>
    <dgm:pt modelId="{81B3C396-08A6-4FE8-9E96-F754DE31EE01}" type="sibTrans" cxnId="{BFD74C9D-6ED9-4FB3-AE97-52E01B0D944E}">
      <dgm:prSet/>
      <dgm:spPr/>
      <dgm:t>
        <a:bodyPr/>
        <a:lstStyle/>
        <a:p>
          <a:endParaRPr lang="en-US"/>
        </a:p>
      </dgm:t>
    </dgm:pt>
    <dgm:pt modelId="{FB46596C-A0B7-4E87-8423-0FF0A5CC7F7E}">
      <dgm:prSet/>
      <dgm:spPr/>
      <dgm:t>
        <a:bodyPr/>
        <a:lstStyle/>
        <a:p>
          <a:r>
            <a:rPr lang="en-US" dirty="0"/>
            <a:t>Cross Platform Capabilities, Reliability, and Logistics</a:t>
          </a:r>
        </a:p>
      </dgm:t>
    </dgm:pt>
    <dgm:pt modelId="{1B696FDB-4F19-419D-BCF6-76BC35C2A18D}" type="parTrans" cxnId="{AC5C3693-DB9D-4321-BCD8-C29570CA92B9}">
      <dgm:prSet/>
      <dgm:spPr/>
      <dgm:t>
        <a:bodyPr/>
        <a:lstStyle/>
        <a:p>
          <a:endParaRPr lang="en-US"/>
        </a:p>
      </dgm:t>
    </dgm:pt>
    <dgm:pt modelId="{E2C5F62C-32EF-4532-94CF-1514D6D66521}" type="sibTrans" cxnId="{AC5C3693-DB9D-4321-BCD8-C29570CA92B9}">
      <dgm:prSet/>
      <dgm:spPr/>
      <dgm:t>
        <a:bodyPr/>
        <a:lstStyle/>
        <a:p>
          <a:endParaRPr lang="en-US"/>
        </a:p>
      </dgm:t>
    </dgm:pt>
    <dgm:pt modelId="{DA34070D-7496-4DC8-86A2-68A8D5104F73}">
      <dgm:prSet/>
      <dgm:spPr/>
      <dgm:t>
        <a:bodyPr/>
        <a:lstStyle/>
        <a:p>
          <a:r>
            <a:rPr lang="en-US" dirty="0"/>
            <a:t>Mission Consumable Production</a:t>
          </a:r>
        </a:p>
      </dgm:t>
    </dgm:pt>
    <dgm:pt modelId="{59B96EEA-2C16-4548-8CA4-2E58E81C8DC2}" type="parTrans" cxnId="{A77A6D14-61E9-41E1-B084-D5926ED01156}">
      <dgm:prSet/>
      <dgm:spPr/>
      <dgm:t>
        <a:bodyPr/>
        <a:lstStyle/>
        <a:p>
          <a:endParaRPr lang="en-US"/>
        </a:p>
      </dgm:t>
    </dgm:pt>
    <dgm:pt modelId="{9C2E514D-CD4F-47E4-A0F6-633A0C9A3B3B}" type="sibTrans" cxnId="{A77A6D14-61E9-41E1-B084-D5926ED01156}">
      <dgm:prSet/>
      <dgm:spPr/>
      <dgm:t>
        <a:bodyPr/>
        <a:lstStyle/>
        <a:p>
          <a:endParaRPr lang="en-US"/>
        </a:p>
      </dgm:t>
    </dgm:pt>
    <dgm:pt modelId="{6CE679AB-8B0B-4CD3-BBBC-86F3D0CBF964}">
      <dgm:prSet/>
      <dgm:spPr/>
      <dgm:t>
        <a:bodyPr/>
        <a:lstStyle/>
        <a:p>
          <a:r>
            <a:rPr lang="en-US" dirty="0"/>
            <a:t>Feedback Production for On-Site Manufacturing</a:t>
          </a:r>
        </a:p>
      </dgm:t>
    </dgm:pt>
    <dgm:pt modelId="{C8C952F5-75A1-4D6E-84A4-E4582DF1400A}" type="parTrans" cxnId="{142FC365-864D-41BC-B057-6AE9F789ABB7}">
      <dgm:prSet/>
      <dgm:spPr/>
      <dgm:t>
        <a:bodyPr/>
        <a:lstStyle/>
        <a:p>
          <a:endParaRPr lang="en-US"/>
        </a:p>
      </dgm:t>
    </dgm:pt>
    <dgm:pt modelId="{0D8707E5-712C-4F71-98B8-F0F507C8B016}" type="sibTrans" cxnId="{142FC365-864D-41BC-B057-6AE9F789ABB7}">
      <dgm:prSet/>
      <dgm:spPr/>
      <dgm:t>
        <a:bodyPr/>
        <a:lstStyle/>
        <a:p>
          <a:endParaRPr lang="en-US"/>
        </a:p>
      </dgm:t>
    </dgm:pt>
    <dgm:pt modelId="{43537CB1-1541-4DD6-ADB7-72F1A3C1C044}">
      <dgm:prSet/>
      <dgm:spPr/>
      <dgm:t>
        <a:bodyPr/>
        <a:lstStyle/>
        <a:p>
          <a:r>
            <a:rPr lang="en-US" dirty="0"/>
            <a:t>Feedback Production for Surface Construction</a:t>
          </a:r>
        </a:p>
      </dgm:t>
    </dgm:pt>
    <dgm:pt modelId="{4967876A-B073-4346-A6F1-FF0548E176EA}" type="parTrans" cxnId="{D969043A-D1A9-403D-B772-76DDAD225B20}">
      <dgm:prSet/>
      <dgm:spPr/>
      <dgm:t>
        <a:bodyPr/>
        <a:lstStyle/>
        <a:p>
          <a:endParaRPr lang="en-US"/>
        </a:p>
      </dgm:t>
    </dgm:pt>
    <dgm:pt modelId="{42A8BBCA-AB64-43A2-A25E-8A0CD9EE24C1}" type="sibTrans" cxnId="{D969043A-D1A9-403D-B772-76DDAD225B20}">
      <dgm:prSet/>
      <dgm:spPr/>
      <dgm:t>
        <a:bodyPr/>
        <a:lstStyle/>
        <a:p>
          <a:endParaRPr lang="en-US"/>
        </a:p>
      </dgm:t>
    </dgm:pt>
    <dgm:pt modelId="{22EE04E8-E872-4575-9B1D-0261CC5C1300}">
      <dgm:prSet/>
      <dgm:spPr/>
      <dgm:t>
        <a:bodyPr/>
        <a:lstStyle/>
        <a:p>
          <a:r>
            <a:rPr lang="en-US" dirty="0"/>
            <a:t>Common Critical Components</a:t>
          </a:r>
        </a:p>
      </dgm:t>
    </dgm:pt>
    <dgm:pt modelId="{E2AFFFBC-4AFD-46CB-9DC0-3EA31134AC08}" type="parTrans" cxnId="{97D23428-CD1D-4600-BE89-B3E57A8033BD}">
      <dgm:prSet/>
      <dgm:spPr/>
      <dgm:t>
        <a:bodyPr/>
        <a:lstStyle/>
        <a:p>
          <a:endParaRPr lang="en-US"/>
        </a:p>
      </dgm:t>
    </dgm:pt>
    <dgm:pt modelId="{AA08058B-9DC8-4511-8CA1-11CCA58FB048}" type="sibTrans" cxnId="{97D23428-CD1D-4600-BE89-B3E57A8033BD}">
      <dgm:prSet/>
      <dgm:spPr/>
      <dgm:t>
        <a:bodyPr/>
        <a:lstStyle/>
        <a:p>
          <a:endParaRPr lang="en-US"/>
        </a:p>
      </dgm:t>
    </dgm:pt>
    <dgm:pt modelId="{212E7AEC-D17F-4CE8-A692-B157E9A0816B}">
      <dgm:prSet/>
      <dgm:spPr/>
      <dgm:t>
        <a:bodyPr/>
        <a:lstStyle/>
        <a:p>
          <a:r>
            <a:rPr lang="en-US" dirty="0"/>
            <a:t>Energy</a:t>
          </a:r>
        </a:p>
      </dgm:t>
    </dgm:pt>
    <dgm:pt modelId="{20FC4CD8-75D8-4DF1-9A30-705EB0C7D215}" type="parTrans" cxnId="{76866EF8-9813-41F3-8934-670CED2C7D88}">
      <dgm:prSet/>
      <dgm:spPr/>
      <dgm:t>
        <a:bodyPr/>
        <a:lstStyle/>
        <a:p>
          <a:endParaRPr lang="en-US"/>
        </a:p>
      </dgm:t>
    </dgm:pt>
    <dgm:pt modelId="{BE403D04-BFE6-4E9D-A5F1-EFD782123E1B}" type="sibTrans" cxnId="{76866EF8-9813-41F3-8934-670CED2C7D88}">
      <dgm:prSet/>
      <dgm:spPr/>
      <dgm:t>
        <a:bodyPr/>
        <a:lstStyle/>
        <a:p>
          <a:endParaRPr lang="en-US"/>
        </a:p>
      </dgm:t>
    </dgm:pt>
    <dgm:pt modelId="{F8974C7B-8023-408B-8A89-121AB5B1AE92}">
      <dgm:prSet/>
      <dgm:spPr/>
      <dgm:t>
        <a:bodyPr/>
        <a:lstStyle/>
        <a:p>
          <a:r>
            <a:rPr lang="en-US" dirty="0"/>
            <a:t>Metal Works</a:t>
          </a:r>
        </a:p>
      </dgm:t>
    </dgm:pt>
    <dgm:pt modelId="{FEDF7589-A665-4BA5-84E9-24A03F0BCC39}" type="parTrans" cxnId="{9A34D283-135E-44EA-8B46-33410156FE77}">
      <dgm:prSet/>
      <dgm:spPr/>
      <dgm:t>
        <a:bodyPr/>
        <a:lstStyle/>
        <a:p>
          <a:endParaRPr lang="en-US"/>
        </a:p>
      </dgm:t>
    </dgm:pt>
    <dgm:pt modelId="{699CE8C5-0DBD-4E1A-A5AE-4E85C7C1FE8D}" type="sibTrans" cxnId="{9A34D283-135E-44EA-8B46-33410156FE77}">
      <dgm:prSet/>
      <dgm:spPr/>
      <dgm:t>
        <a:bodyPr/>
        <a:lstStyle/>
        <a:p>
          <a:endParaRPr lang="en-US"/>
        </a:p>
      </dgm:t>
    </dgm:pt>
    <dgm:pt modelId="{D01233C6-2BA8-40B8-86E2-FC80B3DE192C}">
      <dgm:prSet/>
      <dgm:spPr/>
      <dgm:t>
        <a:bodyPr/>
        <a:lstStyle/>
        <a:p>
          <a:r>
            <a:rPr lang="en-US" dirty="0"/>
            <a:t>Labor</a:t>
          </a:r>
        </a:p>
      </dgm:t>
    </dgm:pt>
    <dgm:pt modelId="{F8D229EB-5DFA-4401-9ED4-026DFC5D9207}" type="parTrans" cxnId="{8707DE6B-D237-4AB5-B6A1-CF4D1CC4E78C}">
      <dgm:prSet/>
      <dgm:spPr/>
      <dgm:t>
        <a:bodyPr/>
        <a:lstStyle/>
        <a:p>
          <a:endParaRPr lang="en-US"/>
        </a:p>
      </dgm:t>
    </dgm:pt>
    <dgm:pt modelId="{40859B51-3B18-4F02-AB87-4D3C2ED124F4}" type="sibTrans" cxnId="{8707DE6B-D237-4AB5-B6A1-CF4D1CC4E78C}">
      <dgm:prSet/>
      <dgm:spPr/>
      <dgm:t>
        <a:bodyPr/>
        <a:lstStyle/>
        <a:p>
          <a:endParaRPr lang="en-US"/>
        </a:p>
      </dgm:t>
    </dgm:pt>
    <dgm:pt modelId="{21AE1B62-48B3-4691-8128-1EC0238AEAE1}">
      <dgm:prSet/>
      <dgm:spPr/>
      <dgm:t>
        <a:bodyPr/>
        <a:lstStyle/>
        <a:p>
          <a:r>
            <a:rPr lang="en-US" dirty="0"/>
            <a:t>Additive Manufacturing</a:t>
          </a:r>
        </a:p>
      </dgm:t>
    </dgm:pt>
    <dgm:pt modelId="{D1A26D7D-8CD2-4CDA-A8EE-67A94CE0DC4B}" type="parTrans" cxnId="{C2B02EF7-2C4D-4403-B025-C11838F54C12}">
      <dgm:prSet/>
      <dgm:spPr/>
      <dgm:t>
        <a:bodyPr/>
        <a:lstStyle/>
        <a:p>
          <a:endParaRPr lang="en-US"/>
        </a:p>
      </dgm:t>
    </dgm:pt>
    <dgm:pt modelId="{E4487FB7-7CC7-42EC-873B-254EEA183A68}" type="sibTrans" cxnId="{C2B02EF7-2C4D-4403-B025-C11838F54C12}">
      <dgm:prSet/>
      <dgm:spPr/>
      <dgm:t>
        <a:bodyPr/>
        <a:lstStyle/>
        <a:p>
          <a:endParaRPr lang="en-US"/>
        </a:p>
      </dgm:t>
    </dgm:pt>
    <dgm:pt modelId="{9F312CE3-16BF-4DD4-B39F-FD773772B5E5}">
      <dgm:prSet/>
      <dgm:spPr/>
      <dgm:t>
        <a:bodyPr/>
        <a:lstStyle/>
        <a:p>
          <a:r>
            <a:rPr lang="en-US" dirty="0"/>
            <a:t>Resources</a:t>
          </a:r>
        </a:p>
      </dgm:t>
    </dgm:pt>
    <dgm:pt modelId="{51A0DFE2-6D6A-43E7-AD4F-6E2A969A203F}" type="parTrans" cxnId="{3D94F1AB-AB8D-4A5A-9FB8-E9A6DBD408D9}">
      <dgm:prSet/>
      <dgm:spPr/>
      <dgm:t>
        <a:bodyPr/>
        <a:lstStyle/>
        <a:p>
          <a:endParaRPr lang="en-US"/>
        </a:p>
      </dgm:t>
    </dgm:pt>
    <dgm:pt modelId="{20BEE606-EF0B-4A16-9CDE-551035B10785}" type="sibTrans" cxnId="{3D94F1AB-AB8D-4A5A-9FB8-E9A6DBD408D9}">
      <dgm:prSet/>
      <dgm:spPr/>
      <dgm:t>
        <a:bodyPr/>
        <a:lstStyle/>
        <a:p>
          <a:endParaRPr lang="en-US"/>
        </a:p>
      </dgm:t>
    </dgm:pt>
    <dgm:pt modelId="{0F740962-68D1-4159-B1AB-EA1E0B9E2592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AE23C5-5AC4-4E8A-9CDB-42B0A872CC4D}" type="parTrans" cxnId="{BB3DA983-5902-4BA4-B562-F1B94D8540DE}">
      <dgm:prSet/>
      <dgm:spPr/>
      <dgm:t>
        <a:bodyPr/>
        <a:lstStyle/>
        <a:p>
          <a:endParaRPr lang="en-US"/>
        </a:p>
      </dgm:t>
    </dgm:pt>
    <dgm:pt modelId="{1A817433-A758-473E-A824-92CBBF67C978}" type="sibTrans" cxnId="{BB3DA983-5902-4BA4-B562-F1B94D8540DE}">
      <dgm:prSet/>
      <dgm:spPr/>
      <dgm:t>
        <a:bodyPr/>
        <a:lstStyle/>
        <a:p>
          <a:endParaRPr lang="en-US"/>
        </a:p>
      </dgm:t>
    </dgm:pt>
    <dgm:pt modelId="{917BDDB0-6E6D-47C7-BF63-5C95527C910F}">
      <dgm:prSet/>
      <dgm:spPr/>
      <dgm:t>
        <a:bodyPr/>
        <a:lstStyle/>
        <a:p>
          <a:r>
            <a:rPr lang="en-US" dirty="0"/>
            <a:t>Maintenance</a:t>
          </a:r>
        </a:p>
      </dgm:t>
    </dgm:pt>
    <dgm:pt modelId="{2F1860B5-2672-4FB5-A2C7-A0A12F74B20F}" type="parTrans" cxnId="{A511EE1A-F5C4-449A-859A-2FF97A0EC509}">
      <dgm:prSet/>
      <dgm:spPr/>
      <dgm:t>
        <a:bodyPr/>
        <a:lstStyle/>
        <a:p>
          <a:endParaRPr lang="en-US"/>
        </a:p>
      </dgm:t>
    </dgm:pt>
    <dgm:pt modelId="{CC4DF0A9-BF3C-4764-9B32-5AD0E2CF0162}" type="sibTrans" cxnId="{A511EE1A-F5C4-449A-859A-2FF97A0EC509}">
      <dgm:prSet/>
      <dgm:spPr/>
      <dgm:t>
        <a:bodyPr/>
        <a:lstStyle/>
        <a:p>
          <a:endParaRPr lang="en-US"/>
        </a:p>
      </dgm:t>
    </dgm:pt>
    <dgm:pt modelId="{EA5698F3-CFD7-4B4F-B30F-C2B071D4B418}">
      <dgm:prSet/>
      <dgm:spPr/>
      <dgm:t>
        <a:bodyPr/>
        <a:lstStyle/>
        <a:p>
          <a:r>
            <a:rPr lang="en-US" dirty="0"/>
            <a:t>Surface Product and Consumable Storage and Distribution</a:t>
          </a:r>
        </a:p>
      </dgm:t>
    </dgm:pt>
    <dgm:pt modelId="{13BCB1AA-EB62-4711-B853-3E11287DC4E9}" type="parTrans" cxnId="{97A24250-A174-4555-8409-5E226E6AFF47}">
      <dgm:prSet/>
      <dgm:spPr/>
      <dgm:t>
        <a:bodyPr/>
        <a:lstStyle/>
        <a:p>
          <a:endParaRPr lang="en-US"/>
        </a:p>
      </dgm:t>
    </dgm:pt>
    <dgm:pt modelId="{E7B72D98-D39A-4714-8716-0925F244EA0A}" type="sibTrans" cxnId="{97A24250-A174-4555-8409-5E226E6AFF47}">
      <dgm:prSet/>
      <dgm:spPr/>
      <dgm:t>
        <a:bodyPr/>
        <a:lstStyle/>
        <a:p>
          <a:endParaRPr lang="en-US"/>
        </a:p>
      </dgm:t>
    </dgm:pt>
    <dgm:pt modelId="{C69B06F7-2CDB-4F45-8FBF-AF431CAF4839}">
      <dgm:prSet/>
      <dgm:spPr/>
      <dgm:t>
        <a:bodyPr/>
        <a:lstStyle/>
        <a:p>
          <a:r>
            <a:rPr lang="en-US" dirty="0"/>
            <a:t>Prospecting</a:t>
          </a:r>
        </a:p>
      </dgm:t>
    </dgm:pt>
    <dgm:pt modelId="{B8C9894B-7A40-4DD8-8942-5AB8FC16DCD4}" type="parTrans" cxnId="{12E30CCD-5FEE-4D75-A68B-787746DD2EE0}">
      <dgm:prSet/>
      <dgm:spPr/>
      <dgm:t>
        <a:bodyPr/>
        <a:lstStyle/>
        <a:p>
          <a:endParaRPr lang="en-US"/>
        </a:p>
      </dgm:t>
    </dgm:pt>
    <dgm:pt modelId="{AA17F9BC-1E14-4064-8A05-675601C04839}" type="sibTrans" cxnId="{12E30CCD-5FEE-4D75-A68B-787746DD2EE0}">
      <dgm:prSet/>
      <dgm:spPr/>
      <dgm:t>
        <a:bodyPr/>
        <a:lstStyle/>
        <a:p>
          <a:endParaRPr lang="en-US"/>
        </a:p>
      </dgm:t>
    </dgm:pt>
    <dgm:pt modelId="{D08E73E0-78DA-4C5F-BF5A-02070F33AFEF}">
      <dgm:prSet/>
      <dgm:spPr/>
      <dgm:t>
        <a:bodyPr/>
        <a:lstStyle/>
        <a:p>
          <a:r>
            <a:rPr lang="en-US" dirty="0"/>
            <a:t>Delineation</a:t>
          </a:r>
        </a:p>
      </dgm:t>
    </dgm:pt>
    <dgm:pt modelId="{028E2460-AD7E-461F-B982-FE3B4715114E}" type="parTrans" cxnId="{3CC4E417-CE4B-41EF-BE44-FACFBD6462B6}">
      <dgm:prSet/>
      <dgm:spPr/>
      <dgm:t>
        <a:bodyPr/>
        <a:lstStyle/>
        <a:p>
          <a:endParaRPr lang="en-US"/>
        </a:p>
      </dgm:t>
    </dgm:pt>
    <dgm:pt modelId="{145EA623-7066-445B-B771-433077AE49CC}" type="sibTrans" cxnId="{3CC4E417-CE4B-41EF-BE44-FACFBD6462B6}">
      <dgm:prSet/>
      <dgm:spPr/>
      <dgm:t>
        <a:bodyPr/>
        <a:lstStyle/>
        <a:p>
          <a:endParaRPr lang="en-US"/>
        </a:p>
      </dgm:t>
    </dgm:pt>
    <dgm:pt modelId="{92CF0CF9-5D9F-42AE-93FB-C5CE374E10F7}">
      <dgm:prSet/>
      <dgm:spPr/>
      <dgm:t>
        <a:bodyPr/>
        <a:lstStyle/>
        <a:p>
          <a:r>
            <a:rPr lang="en-US" dirty="0"/>
            <a:t>Development</a:t>
          </a:r>
        </a:p>
      </dgm:t>
    </dgm:pt>
    <dgm:pt modelId="{102A7C64-8041-44EC-A3FD-D4BE9108DA84}" type="parTrans" cxnId="{318D0032-C153-446D-BCFB-A7A69D4F9F70}">
      <dgm:prSet/>
      <dgm:spPr/>
      <dgm:t>
        <a:bodyPr/>
        <a:lstStyle/>
        <a:p>
          <a:endParaRPr lang="en-US"/>
        </a:p>
      </dgm:t>
    </dgm:pt>
    <dgm:pt modelId="{F8C20B1E-2628-4138-9A69-621C134A388D}" type="sibTrans" cxnId="{318D0032-C153-446D-BCFB-A7A69D4F9F70}">
      <dgm:prSet/>
      <dgm:spPr/>
      <dgm:t>
        <a:bodyPr/>
        <a:lstStyle/>
        <a:p>
          <a:endParaRPr lang="en-US"/>
        </a:p>
      </dgm:t>
    </dgm:pt>
    <dgm:pt modelId="{6644283A-5F98-4575-9A08-F47AAA8D87CA}">
      <dgm:prSet/>
      <dgm:spPr/>
      <dgm:t>
        <a:bodyPr/>
        <a:lstStyle/>
        <a:p>
          <a:r>
            <a:rPr lang="en-US" dirty="0"/>
            <a:t>Atmospheric gases</a:t>
          </a:r>
        </a:p>
      </dgm:t>
    </dgm:pt>
    <dgm:pt modelId="{D01286E7-3676-4789-A54A-D7BFCC09DF0F}" type="parTrans" cxnId="{0B3B4056-8867-4E38-9B65-FA7A22741120}">
      <dgm:prSet/>
      <dgm:spPr/>
      <dgm:t>
        <a:bodyPr/>
        <a:lstStyle/>
        <a:p>
          <a:endParaRPr lang="en-US"/>
        </a:p>
      </dgm:t>
    </dgm:pt>
    <dgm:pt modelId="{C23145C8-BF8F-4903-9C57-25119CAE594D}" type="sibTrans" cxnId="{0B3B4056-8867-4E38-9B65-FA7A22741120}">
      <dgm:prSet/>
      <dgm:spPr/>
      <dgm:t>
        <a:bodyPr/>
        <a:lstStyle/>
        <a:p>
          <a:endParaRPr lang="en-US"/>
        </a:p>
      </dgm:t>
    </dgm:pt>
    <dgm:pt modelId="{9ADAA96C-48C8-49DE-8AF3-7968B96FA0A7}">
      <dgm:prSet/>
      <dgm:spPr/>
      <dgm:t>
        <a:bodyPr/>
        <a:lstStyle/>
        <a:p>
          <a:r>
            <a:rPr lang="en-US" dirty="0"/>
            <a:t>Underground liquids and gases</a:t>
          </a:r>
        </a:p>
      </dgm:t>
    </dgm:pt>
    <dgm:pt modelId="{93C6E196-49D0-41CF-BD47-D3D6ECBBE97A}" type="parTrans" cxnId="{1598B044-4DEE-42F6-BB13-DEBEE2343EF5}">
      <dgm:prSet/>
      <dgm:spPr/>
      <dgm:t>
        <a:bodyPr/>
        <a:lstStyle/>
        <a:p>
          <a:endParaRPr lang="en-US"/>
        </a:p>
      </dgm:t>
    </dgm:pt>
    <dgm:pt modelId="{3BDA7A6C-7D25-4B39-8F44-99C129749566}" type="sibTrans" cxnId="{1598B044-4DEE-42F6-BB13-DEBEE2343EF5}">
      <dgm:prSet/>
      <dgm:spPr/>
      <dgm:t>
        <a:bodyPr/>
        <a:lstStyle/>
        <a:p>
          <a:endParaRPr lang="en-US"/>
        </a:p>
      </dgm:t>
    </dgm:pt>
    <dgm:pt modelId="{D38E38B2-893C-4033-AE41-C554D79C4C55}">
      <dgm:prSet/>
      <dgm:spPr/>
      <dgm:t>
        <a:bodyPr/>
        <a:lstStyle/>
        <a:p>
          <a:r>
            <a:rPr lang="en-US" dirty="0"/>
            <a:t>Regolith</a:t>
          </a:r>
        </a:p>
      </dgm:t>
    </dgm:pt>
    <dgm:pt modelId="{F573420F-5A4C-41AB-9BD0-9C9A2AB281B3}" type="parTrans" cxnId="{42380DFD-B635-4D8B-A66B-2F694C87A4F5}">
      <dgm:prSet/>
      <dgm:spPr/>
      <dgm:t>
        <a:bodyPr/>
        <a:lstStyle/>
        <a:p>
          <a:endParaRPr lang="en-US"/>
        </a:p>
      </dgm:t>
    </dgm:pt>
    <dgm:pt modelId="{A92A8E6B-C723-43B7-89CC-F456CCD3F8D6}" type="sibTrans" cxnId="{42380DFD-B635-4D8B-A66B-2F694C87A4F5}">
      <dgm:prSet/>
      <dgm:spPr/>
      <dgm:t>
        <a:bodyPr/>
        <a:lstStyle/>
        <a:p>
          <a:endParaRPr lang="en-US"/>
        </a:p>
      </dgm:t>
    </dgm:pt>
    <dgm:pt modelId="{E8BB44C9-E8B2-4E3C-96D2-C348DBC7140A}">
      <dgm:prSet/>
      <dgm:spPr/>
      <dgm:t>
        <a:bodyPr/>
        <a:lstStyle/>
        <a:p>
          <a:r>
            <a:rPr lang="en-US" dirty="0"/>
            <a:t>Rock</a:t>
          </a:r>
        </a:p>
      </dgm:t>
    </dgm:pt>
    <dgm:pt modelId="{A335680E-DDA2-4175-94B2-91CBE70555B1}" type="parTrans" cxnId="{3B9CE3F0-7C95-423C-AFE3-C638AA60AF38}">
      <dgm:prSet/>
      <dgm:spPr/>
      <dgm:t>
        <a:bodyPr/>
        <a:lstStyle/>
        <a:p>
          <a:endParaRPr lang="en-US"/>
        </a:p>
      </dgm:t>
    </dgm:pt>
    <dgm:pt modelId="{18614267-2607-44F8-AB80-F293423C37E7}" type="sibTrans" cxnId="{3B9CE3F0-7C95-423C-AFE3-C638AA60AF38}">
      <dgm:prSet/>
      <dgm:spPr/>
      <dgm:t>
        <a:bodyPr/>
        <a:lstStyle/>
        <a:p>
          <a:endParaRPr lang="en-US"/>
        </a:p>
      </dgm:t>
    </dgm:pt>
    <dgm:pt modelId="{9C997C78-EA52-4EA7-976E-917DA120C3C5}">
      <dgm:prSet/>
      <dgm:spPr/>
      <dgm:t>
        <a:bodyPr/>
        <a:lstStyle/>
        <a:p>
          <a:r>
            <a:rPr lang="en-US" dirty="0"/>
            <a:t>Mixed Materials</a:t>
          </a:r>
        </a:p>
      </dgm:t>
    </dgm:pt>
    <dgm:pt modelId="{B478CBDE-DFA5-4B57-B7B2-4AE7378B8181}" type="parTrans" cxnId="{8D54091F-69ED-43C7-9219-993A0E6E1575}">
      <dgm:prSet/>
      <dgm:spPr/>
      <dgm:t>
        <a:bodyPr/>
        <a:lstStyle/>
        <a:p>
          <a:endParaRPr lang="en-US"/>
        </a:p>
      </dgm:t>
    </dgm:pt>
    <dgm:pt modelId="{974A2B82-03B9-4175-BADD-743BB91EDF00}" type="sibTrans" cxnId="{8D54091F-69ED-43C7-9219-993A0E6E1575}">
      <dgm:prSet/>
      <dgm:spPr/>
      <dgm:t>
        <a:bodyPr/>
        <a:lstStyle/>
        <a:p>
          <a:endParaRPr lang="en-US"/>
        </a:p>
      </dgm:t>
    </dgm:pt>
    <dgm:pt modelId="{F892F072-8255-44C4-B3B1-58D28DFE0AD7}">
      <dgm:prSet/>
      <dgm:spPr/>
      <dgm:t>
        <a:bodyPr/>
        <a:lstStyle/>
        <a:p>
          <a:r>
            <a:rPr lang="en-US" dirty="0"/>
            <a:t>Excavated Openings as Product</a:t>
          </a:r>
        </a:p>
      </dgm:t>
    </dgm:pt>
    <dgm:pt modelId="{ED6A2D60-95BA-4668-8DF2-022B4FDC2698}" type="parTrans" cxnId="{C8B35D9F-F126-4347-B5D2-7501E5245AE5}">
      <dgm:prSet/>
      <dgm:spPr/>
      <dgm:t>
        <a:bodyPr/>
        <a:lstStyle/>
        <a:p>
          <a:endParaRPr lang="en-US"/>
        </a:p>
      </dgm:t>
    </dgm:pt>
    <dgm:pt modelId="{DEEDC708-378B-4161-8106-57F86ABE7A53}" type="sibTrans" cxnId="{C8B35D9F-F126-4347-B5D2-7501E5245AE5}">
      <dgm:prSet/>
      <dgm:spPr/>
      <dgm:t>
        <a:bodyPr/>
        <a:lstStyle/>
        <a:p>
          <a:endParaRPr lang="en-US"/>
        </a:p>
      </dgm:t>
    </dgm:pt>
    <dgm:pt modelId="{860C0506-23BF-451E-97DE-6E61E998708E}">
      <dgm:prSet/>
      <dgm:spPr/>
      <dgm:t>
        <a:bodyPr/>
        <a:lstStyle/>
        <a:p>
          <a:r>
            <a:rPr lang="en-US" dirty="0"/>
            <a:t>Waste Materials</a:t>
          </a:r>
        </a:p>
      </dgm:t>
    </dgm:pt>
    <dgm:pt modelId="{BBBAD3EC-4638-4348-9574-52072868B704}" type="parTrans" cxnId="{5204E047-3799-4867-A73A-B470AB40A666}">
      <dgm:prSet/>
      <dgm:spPr/>
      <dgm:t>
        <a:bodyPr/>
        <a:lstStyle/>
        <a:p>
          <a:endParaRPr lang="en-US"/>
        </a:p>
      </dgm:t>
    </dgm:pt>
    <dgm:pt modelId="{F8949CCE-C768-463D-866F-1039A79D5421}" type="sibTrans" cxnId="{5204E047-3799-4867-A73A-B470AB40A666}">
      <dgm:prSet/>
      <dgm:spPr/>
      <dgm:t>
        <a:bodyPr/>
        <a:lstStyle/>
        <a:p>
          <a:endParaRPr lang="en-US"/>
        </a:p>
      </dgm:t>
    </dgm:pt>
    <dgm:pt modelId="{7AA5D56E-D6C4-4F90-AAB4-23797EF71F50}">
      <dgm:prSet/>
      <dgm:spPr/>
      <dgm:t>
        <a:bodyPr/>
        <a:lstStyle/>
        <a:p>
          <a:r>
            <a:rPr lang="en-US" dirty="0"/>
            <a:t>Change of Phase</a:t>
          </a:r>
        </a:p>
      </dgm:t>
    </dgm:pt>
    <dgm:pt modelId="{5BEDB97D-7C48-4D58-9D95-45CFFFA885B1}" type="parTrans" cxnId="{E16D41A3-CDBD-48B8-8188-CB44B8FB9057}">
      <dgm:prSet/>
      <dgm:spPr/>
      <dgm:t>
        <a:bodyPr/>
        <a:lstStyle/>
        <a:p>
          <a:endParaRPr lang="en-US"/>
        </a:p>
      </dgm:t>
    </dgm:pt>
    <dgm:pt modelId="{0FE3DB60-FE86-4D97-80B3-313A85C396F2}" type="sibTrans" cxnId="{E16D41A3-CDBD-48B8-8188-CB44B8FB9057}">
      <dgm:prSet/>
      <dgm:spPr/>
      <dgm:t>
        <a:bodyPr/>
        <a:lstStyle/>
        <a:p>
          <a:endParaRPr lang="en-US"/>
        </a:p>
      </dgm:t>
    </dgm:pt>
    <dgm:pt modelId="{C5AA31D9-8598-43CA-B7AE-C2453023E18B}">
      <dgm:prSet/>
      <dgm:spPr/>
      <dgm:t>
        <a:bodyPr/>
        <a:lstStyle/>
        <a:p>
          <a:r>
            <a:rPr lang="en-US" dirty="0"/>
            <a:t>Particle Size Change</a:t>
          </a:r>
        </a:p>
      </dgm:t>
    </dgm:pt>
    <dgm:pt modelId="{60A751DD-8F14-4495-B79A-333C54C56A30}" type="parTrans" cxnId="{5E4C6CD7-78BD-4052-91A8-77DE85A0A480}">
      <dgm:prSet/>
      <dgm:spPr/>
      <dgm:t>
        <a:bodyPr/>
        <a:lstStyle/>
        <a:p>
          <a:endParaRPr lang="en-US"/>
        </a:p>
      </dgm:t>
    </dgm:pt>
    <dgm:pt modelId="{37360AF7-AC6A-4C86-B583-CA64E0E73EB8}" type="sibTrans" cxnId="{5E4C6CD7-78BD-4052-91A8-77DE85A0A480}">
      <dgm:prSet/>
      <dgm:spPr/>
      <dgm:t>
        <a:bodyPr/>
        <a:lstStyle/>
        <a:p>
          <a:endParaRPr lang="en-US"/>
        </a:p>
      </dgm:t>
    </dgm:pt>
    <dgm:pt modelId="{B53A0C1F-CF0F-4A17-B8F6-DBB530FF87B5}">
      <dgm:prSet/>
      <dgm:spPr/>
      <dgm:t>
        <a:bodyPr/>
        <a:lstStyle/>
        <a:p>
          <a:r>
            <a:rPr lang="en-US" dirty="0"/>
            <a:t>Separation</a:t>
          </a:r>
        </a:p>
      </dgm:t>
    </dgm:pt>
    <dgm:pt modelId="{7DDBE424-EB17-4359-A2BF-B4DB8F472166}" type="parTrans" cxnId="{5D000EB5-4A97-4EA9-A129-8685472C27DF}">
      <dgm:prSet/>
      <dgm:spPr/>
      <dgm:t>
        <a:bodyPr/>
        <a:lstStyle/>
        <a:p>
          <a:endParaRPr lang="en-US"/>
        </a:p>
      </dgm:t>
    </dgm:pt>
    <dgm:pt modelId="{CB80AB08-A787-474C-9AC4-8D7BCF62F246}" type="sibTrans" cxnId="{5D000EB5-4A97-4EA9-A129-8685472C27DF}">
      <dgm:prSet/>
      <dgm:spPr/>
      <dgm:t>
        <a:bodyPr/>
        <a:lstStyle/>
        <a:p>
          <a:endParaRPr lang="en-US"/>
        </a:p>
      </dgm:t>
    </dgm:pt>
    <dgm:pt modelId="{1FC16245-3319-4F8D-8D8F-DCC506078D1F}">
      <dgm:prSet/>
      <dgm:spPr/>
      <dgm:t>
        <a:bodyPr/>
        <a:lstStyle/>
        <a:p>
          <a:r>
            <a:rPr lang="en-US" dirty="0"/>
            <a:t>Internal Materials Handling</a:t>
          </a:r>
        </a:p>
      </dgm:t>
    </dgm:pt>
    <dgm:pt modelId="{F1F702C6-939D-4DBC-AC33-3780E7D2010B}" type="parTrans" cxnId="{44513592-4A39-424C-8120-B2C5D665862D}">
      <dgm:prSet/>
      <dgm:spPr/>
      <dgm:t>
        <a:bodyPr/>
        <a:lstStyle/>
        <a:p>
          <a:endParaRPr lang="en-US"/>
        </a:p>
      </dgm:t>
    </dgm:pt>
    <dgm:pt modelId="{A03DE84D-72E4-408D-BF8E-F049E6B12192}" type="sibTrans" cxnId="{44513592-4A39-424C-8120-B2C5D665862D}">
      <dgm:prSet/>
      <dgm:spPr/>
      <dgm:t>
        <a:bodyPr/>
        <a:lstStyle/>
        <a:p>
          <a:endParaRPr lang="en-US"/>
        </a:p>
      </dgm:t>
    </dgm:pt>
    <dgm:pt modelId="{C5F12BBD-AE32-4440-80FC-2E67A9B28FDB}">
      <dgm:prSet/>
      <dgm:spPr/>
      <dgm:t>
        <a:bodyPr/>
        <a:lstStyle/>
        <a:p>
          <a:r>
            <a:rPr lang="en-US" dirty="0"/>
            <a:t>Site Planning</a:t>
          </a:r>
        </a:p>
      </dgm:t>
    </dgm:pt>
    <dgm:pt modelId="{1342974E-51DA-4CAA-AFC2-0047248FD09E}" type="parTrans" cxnId="{AF0EBAA6-7AC7-45B2-9C96-9F510DF4042C}">
      <dgm:prSet/>
      <dgm:spPr/>
      <dgm:t>
        <a:bodyPr/>
        <a:lstStyle/>
        <a:p>
          <a:endParaRPr lang="en-US"/>
        </a:p>
      </dgm:t>
    </dgm:pt>
    <dgm:pt modelId="{B41DEA5E-16EB-4280-8052-E6DDD1A02326}" type="sibTrans" cxnId="{AF0EBAA6-7AC7-45B2-9C96-9F510DF4042C}">
      <dgm:prSet/>
      <dgm:spPr/>
      <dgm:t>
        <a:bodyPr/>
        <a:lstStyle/>
        <a:p>
          <a:endParaRPr lang="en-US"/>
        </a:p>
      </dgm:t>
    </dgm:pt>
    <dgm:pt modelId="{BD84EB43-E258-4FD4-A0ED-46B3E07CF92A}">
      <dgm:prSet/>
      <dgm:spPr/>
      <dgm:t>
        <a:bodyPr/>
        <a:lstStyle/>
        <a:p>
          <a:r>
            <a:rPr lang="en-US" dirty="0"/>
            <a:t>Dust Control</a:t>
          </a:r>
        </a:p>
      </dgm:t>
    </dgm:pt>
    <dgm:pt modelId="{DBC6697E-9B2E-4F28-AD3F-93238D8DDADB}" type="parTrans" cxnId="{74B52D65-1C03-479C-999D-A86BFAAC3B26}">
      <dgm:prSet/>
      <dgm:spPr/>
      <dgm:t>
        <a:bodyPr/>
        <a:lstStyle/>
        <a:p>
          <a:endParaRPr lang="en-US"/>
        </a:p>
      </dgm:t>
    </dgm:pt>
    <dgm:pt modelId="{55B1AAB0-5524-43A8-BB4E-1E8558EE343B}" type="sibTrans" cxnId="{74B52D65-1C03-479C-999D-A86BFAAC3B26}">
      <dgm:prSet/>
      <dgm:spPr/>
      <dgm:t>
        <a:bodyPr/>
        <a:lstStyle/>
        <a:p>
          <a:endParaRPr lang="en-US"/>
        </a:p>
      </dgm:t>
    </dgm:pt>
    <dgm:pt modelId="{4739A597-7DC8-4887-BD7E-1649EB1B4C3D}">
      <dgm:prSet/>
      <dgm:spPr/>
      <dgm:t>
        <a:bodyPr/>
        <a:lstStyle/>
        <a:p>
          <a:r>
            <a:rPr lang="en-US" dirty="0"/>
            <a:t>Anchoring</a:t>
          </a:r>
        </a:p>
      </dgm:t>
    </dgm:pt>
    <dgm:pt modelId="{7251CCE3-B7AF-47B4-9C98-F943BFF00FCE}" type="parTrans" cxnId="{F628F280-9FCA-4986-B0AB-51578E0F1683}">
      <dgm:prSet/>
      <dgm:spPr/>
      <dgm:t>
        <a:bodyPr/>
        <a:lstStyle/>
        <a:p>
          <a:endParaRPr lang="en-US"/>
        </a:p>
      </dgm:t>
    </dgm:pt>
    <dgm:pt modelId="{18238F76-79FC-476A-9BE4-DB7FB7B59A16}" type="sibTrans" cxnId="{F628F280-9FCA-4986-B0AB-51578E0F1683}">
      <dgm:prSet/>
      <dgm:spPr/>
      <dgm:t>
        <a:bodyPr/>
        <a:lstStyle/>
        <a:p>
          <a:endParaRPr lang="en-US"/>
        </a:p>
      </dgm:t>
    </dgm:pt>
    <dgm:pt modelId="{07BED840-EC2B-4CDC-86BA-B2D115F24080}">
      <dgm:prSet/>
      <dgm:spPr/>
      <dgm:t>
        <a:bodyPr/>
        <a:lstStyle/>
        <a:p>
          <a:r>
            <a:rPr lang="en-US" dirty="0"/>
            <a:t>Ground Stability Control</a:t>
          </a:r>
        </a:p>
      </dgm:t>
    </dgm:pt>
    <dgm:pt modelId="{57C4E20F-9E52-4081-A4F9-1C150E027A15}" type="parTrans" cxnId="{2835FBD9-3531-4BBF-9FF3-8071D4F48BEC}">
      <dgm:prSet/>
      <dgm:spPr/>
      <dgm:t>
        <a:bodyPr/>
        <a:lstStyle/>
        <a:p>
          <a:endParaRPr lang="en-US"/>
        </a:p>
      </dgm:t>
    </dgm:pt>
    <dgm:pt modelId="{CA5AD037-9748-4DF8-8254-2C63CC8B54B6}" type="sibTrans" cxnId="{2835FBD9-3531-4BBF-9FF3-8071D4F48BEC}">
      <dgm:prSet/>
      <dgm:spPr/>
      <dgm:t>
        <a:bodyPr/>
        <a:lstStyle/>
        <a:p>
          <a:endParaRPr lang="en-US"/>
        </a:p>
      </dgm:t>
    </dgm:pt>
    <dgm:pt modelId="{D31FDD9E-2340-46CE-BC4D-381CAC346AA5}">
      <dgm:prSet/>
      <dgm:spPr/>
      <dgm:t>
        <a:bodyPr/>
        <a:lstStyle/>
        <a:p>
          <a:r>
            <a:rPr lang="en-US" dirty="0"/>
            <a:t>Transportation and Storage</a:t>
          </a:r>
        </a:p>
      </dgm:t>
    </dgm:pt>
    <dgm:pt modelId="{D5115211-3697-414F-A67D-6AD54CB733FC}" type="parTrans" cxnId="{C49BA13A-D73E-4FD7-9C1A-7B218218FBEB}">
      <dgm:prSet/>
      <dgm:spPr/>
      <dgm:t>
        <a:bodyPr/>
        <a:lstStyle/>
        <a:p>
          <a:endParaRPr lang="en-US"/>
        </a:p>
      </dgm:t>
    </dgm:pt>
    <dgm:pt modelId="{7D1F5BA5-05B6-424E-9898-0AFCB2A491DB}" type="sibTrans" cxnId="{C49BA13A-D73E-4FD7-9C1A-7B218218FBEB}">
      <dgm:prSet/>
      <dgm:spPr/>
      <dgm:t>
        <a:bodyPr/>
        <a:lstStyle/>
        <a:p>
          <a:endParaRPr lang="en-US"/>
        </a:p>
      </dgm:t>
    </dgm:pt>
    <dgm:pt modelId="{8CF15F22-0120-438F-9F91-D3B5CC7BE1CE}">
      <dgm:prSet/>
      <dgm:spPr/>
      <dgm:t>
        <a:bodyPr/>
        <a:lstStyle/>
        <a:p>
          <a:r>
            <a:rPr lang="en-US" dirty="0"/>
            <a:t>Monitoring</a:t>
          </a:r>
        </a:p>
      </dgm:t>
    </dgm:pt>
    <dgm:pt modelId="{97871289-551D-44E7-89D7-F3AA23123A55}" type="parTrans" cxnId="{CACDB15F-8874-4A3C-832D-F79857544CFB}">
      <dgm:prSet/>
      <dgm:spPr/>
      <dgm:t>
        <a:bodyPr/>
        <a:lstStyle/>
        <a:p>
          <a:endParaRPr lang="en-US"/>
        </a:p>
      </dgm:t>
    </dgm:pt>
    <dgm:pt modelId="{1AD2E1DA-CA47-4A74-B0C4-6C8D4CDD5E5A}" type="sibTrans" cxnId="{CACDB15F-8874-4A3C-832D-F79857544CFB}">
      <dgm:prSet/>
      <dgm:spPr/>
      <dgm:t>
        <a:bodyPr/>
        <a:lstStyle/>
        <a:p>
          <a:endParaRPr lang="en-US"/>
        </a:p>
      </dgm:t>
    </dgm:pt>
    <dgm:pt modelId="{8682BC8D-7D1A-43BA-B09A-CCAFB30B436F}">
      <dgm:prSet/>
      <dgm:spPr/>
      <dgm:t>
        <a:bodyPr/>
        <a:lstStyle/>
        <a:p>
          <a:r>
            <a:rPr lang="en-US" dirty="0" err="1"/>
            <a:t>Auxilliary</a:t>
          </a:r>
          <a:r>
            <a:rPr lang="en-US" dirty="0"/>
            <a:t> Operations</a:t>
          </a:r>
        </a:p>
      </dgm:t>
    </dgm:pt>
    <dgm:pt modelId="{4B713F9F-69B8-4273-B413-BB640569A69B}" type="parTrans" cxnId="{A8349697-798F-499E-98E0-1DC1B9E12F12}">
      <dgm:prSet/>
      <dgm:spPr/>
      <dgm:t>
        <a:bodyPr/>
        <a:lstStyle/>
        <a:p>
          <a:endParaRPr lang="en-US"/>
        </a:p>
      </dgm:t>
    </dgm:pt>
    <dgm:pt modelId="{D120DAFC-2D56-425E-9DC7-097858D4FDF1}" type="sibTrans" cxnId="{A8349697-798F-499E-98E0-1DC1B9E12F12}">
      <dgm:prSet/>
      <dgm:spPr/>
      <dgm:t>
        <a:bodyPr/>
        <a:lstStyle/>
        <a:p>
          <a:endParaRPr lang="en-US"/>
        </a:p>
      </dgm:t>
    </dgm:pt>
    <dgm:pt modelId="{67138054-BA3D-405D-9694-5429F05320FE}">
      <dgm:prSet/>
      <dgm:spPr/>
      <dgm:t>
        <a:bodyPr/>
        <a:lstStyle/>
        <a:p>
          <a:r>
            <a:rPr lang="en-US" dirty="0"/>
            <a:t>Waste Management</a:t>
          </a:r>
        </a:p>
      </dgm:t>
    </dgm:pt>
    <dgm:pt modelId="{B5D88CEF-F743-4B72-ACB4-EF332FE7CFE7}" type="parTrans" cxnId="{9F502346-8BCE-4053-B2FE-7249300A51F0}">
      <dgm:prSet/>
      <dgm:spPr/>
      <dgm:t>
        <a:bodyPr/>
        <a:lstStyle/>
        <a:p>
          <a:endParaRPr lang="en-US"/>
        </a:p>
      </dgm:t>
    </dgm:pt>
    <dgm:pt modelId="{F66E9BA9-9F53-4E5A-8E09-C3C7283BE1EA}" type="sibTrans" cxnId="{9F502346-8BCE-4053-B2FE-7249300A51F0}">
      <dgm:prSet/>
      <dgm:spPr/>
      <dgm:t>
        <a:bodyPr/>
        <a:lstStyle/>
        <a:p>
          <a:endParaRPr lang="en-US"/>
        </a:p>
      </dgm:t>
    </dgm:pt>
    <dgm:pt modelId="{A65B76A2-B6CA-4068-B06D-C942F111A4FD}">
      <dgm:prSet/>
      <dgm:spPr/>
      <dgm:t>
        <a:bodyPr/>
        <a:lstStyle/>
        <a:p>
          <a:r>
            <a:rPr lang="en-US" dirty="0"/>
            <a:t>Site Reclamation</a:t>
          </a:r>
        </a:p>
      </dgm:t>
    </dgm:pt>
    <dgm:pt modelId="{81A3643E-357B-4BF8-9297-5F76EEE24DAA}" type="parTrans" cxnId="{E0C92088-59D6-4E1C-B6BF-8F73A1910395}">
      <dgm:prSet/>
      <dgm:spPr/>
      <dgm:t>
        <a:bodyPr/>
        <a:lstStyle/>
        <a:p>
          <a:endParaRPr lang="en-US"/>
        </a:p>
      </dgm:t>
    </dgm:pt>
    <dgm:pt modelId="{060D3E36-8DAE-48C5-9627-CF6BFED95988}" type="sibTrans" cxnId="{E0C92088-59D6-4E1C-B6BF-8F73A1910395}">
      <dgm:prSet/>
      <dgm:spPr/>
      <dgm:t>
        <a:bodyPr/>
        <a:lstStyle/>
        <a:p>
          <a:endParaRPr lang="en-US"/>
        </a:p>
      </dgm:t>
    </dgm:pt>
    <dgm:pt modelId="{1E1C4DD5-2AFB-4880-AEE1-03FA4F7E163D}">
      <dgm:prSet/>
      <dgm:spPr/>
      <dgm:t>
        <a:bodyPr/>
        <a:lstStyle/>
        <a:p>
          <a:r>
            <a:rPr lang="en-US" dirty="0"/>
            <a:t>Carrier Concept</a:t>
          </a:r>
        </a:p>
      </dgm:t>
    </dgm:pt>
    <dgm:pt modelId="{59C9EBDD-FD17-4091-A69D-8E422FD1D55A}" type="parTrans" cxnId="{ABD6E58A-7642-4302-BFF0-C4F228E90769}">
      <dgm:prSet/>
      <dgm:spPr/>
      <dgm:t>
        <a:bodyPr/>
        <a:lstStyle/>
        <a:p>
          <a:endParaRPr lang="en-US"/>
        </a:p>
      </dgm:t>
    </dgm:pt>
    <dgm:pt modelId="{1D6DC154-3A2F-4367-9083-E9045B29BA5B}" type="sibTrans" cxnId="{ABD6E58A-7642-4302-BFF0-C4F228E90769}">
      <dgm:prSet/>
      <dgm:spPr/>
      <dgm:t>
        <a:bodyPr/>
        <a:lstStyle/>
        <a:p>
          <a:endParaRPr lang="en-US"/>
        </a:p>
      </dgm:t>
    </dgm:pt>
    <dgm:pt modelId="{53458834-2DF2-4F42-9372-F76B4DF66228}">
      <dgm:prSet/>
      <dgm:spPr/>
      <dgm:t>
        <a:bodyPr/>
        <a:lstStyle/>
        <a:p>
          <a:r>
            <a:rPr lang="en-US" dirty="0"/>
            <a:t>Operational Concept</a:t>
          </a:r>
        </a:p>
      </dgm:t>
    </dgm:pt>
    <dgm:pt modelId="{D134DBF8-E3B0-4C1A-AE52-6F3BFE9C8734}" type="parTrans" cxnId="{E49BE8E5-85FB-4B58-8B45-2BBABBE830B7}">
      <dgm:prSet/>
      <dgm:spPr/>
      <dgm:t>
        <a:bodyPr/>
        <a:lstStyle/>
        <a:p>
          <a:endParaRPr lang="en-US"/>
        </a:p>
      </dgm:t>
    </dgm:pt>
    <dgm:pt modelId="{717B6F3C-E709-4509-85C7-1E7D37C77D6C}" type="sibTrans" cxnId="{E49BE8E5-85FB-4B58-8B45-2BBABBE830B7}">
      <dgm:prSet/>
      <dgm:spPr/>
      <dgm:t>
        <a:bodyPr/>
        <a:lstStyle/>
        <a:p>
          <a:endParaRPr lang="en-US"/>
        </a:p>
      </dgm:t>
    </dgm:pt>
    <dgm:pt modelId="{5A8AA65B-1316-4B74-9E8D-32FF6974F398}">
      <dgm:prSet/>
      <dgm:spPr/>
      <dgm:t>
        <a:bodyPr/>
        <a:lstStyle/>
        <a:p>
          <a:r>
            <a:rPr lang="en-US" dirty="0"/>
            <a:t>System Range</a:t>
          </a:r>
        </a:p>
      </dgm:t>
    </dgm:pt>
    <dgm:pt modelId="{F849C8A4-0E97-4FB4-B0D1-7EACAABCAD98}" type="parTrans" cxnId="{F441A8C8-3AC9-46B5-B961-EDB2EEABFFE2}">
      <dgm:prSet/>
      <dgm:spPr/>
      <dgm:t>
        <a:bodyPr/>
        <a:lstStyle/>
        <a:p>
          <a:endParaRPr lang="en-US"/>
        </a:p>
      </dgm:t>
    </dgm:pt>
    <dgm:pt modelId="{A4621637-7888-41BC-963F-4AEC1CDEE28B}" type="sibTrans" cxnId="{F441A8C8-3AC9-46B5-B961-EDB2EEABFFE2}">
      <dgm:prSet/>
      <dgm:spPr/>
      <dgm:t>
        <a:bodyPr/>
        <a:lstStyle/>
        <a:p>
          <a:endParaRPr lang="en-US"/>
        </a:p>
      </dgm:t>
    </dgm:pt>
    <dgm:pt modelId="{2F6CF312-7D6D-4AF0-BC51-03DE01BC0122}">
      <dgm:prSet/>
      <dgm:spPr/>
      <dgm:t>
        <a:bodyPr/>
        <a:lstStyle/>
        <a:p>
          <a:r>
            <a:rPr lang="en-US" dirty="0"/>
            <a:t>Carrier Concept</a:t>
          </a:r>
        </a:p>
      </dgm:t>
    </dgm:pt>
    <dgm:pt modelId="{C4C865AA-FA3E-45D7-9F85-D021A6FE0973}" type="parTrans" cxnId="{08552CCF-A046-4858-8380-20A98BBCB42A}">
      <dgm:prSet/>
      <dgm:spPr/>
      <dgm:t>
        <a:bodyPr/>
        <a:lstStyle/>
        <a:p>
          <a:endParaRPr lang="en-US"/>
        </a:p>
      </dgm:t>
    </dgm:pt>
    <dgm:pt modelId="{D5E9C13C-89FA-4ADA-A80F-846DDE41377B}" type="sibTrans" cxnId="{08552CCF-A046-4858-8380-20A98BBCB42A}">
      <dgm:prSet/>
      <dgm:spPr/>
      <dgm:t>
        <a:bodyPr/>
        <a:lstStyle/>
        <a:p>
          <a:endParaRPr lang="en-US"/>
        </a:p>
      </dgm:t>
    </dgm:pt>
    <dgm:pt modelId="{F186432C-5220-4F39-B3E9-5EE0EFFFB138}">
      <dgm:prSet/>
      <dgm:spPr/>
      <dgm:t>
        <a:bodyPr/>
        <a:lstStyle/>
        <a:p>
          <a:r>
            <a:rPr lang="en-US" dirty="0"/>
            <a:t>Operational Concept</a:t>
          </a:r>
        </a:p>
      </dgm:t>
    </dgm:pt>
    <dgm:pt modelId="{EB3139E5-9B40-4C80-ABB4-C19DA717C651}" type="parTrans" cxnId="{30455BD3-8CBF-4DB7-BC9F-F5BFFB67A9B3}">
      <dgm:prSet/>
      <dgm:spPr/>
      <dgm:t>
        <a:bodyPr/>
        <a:lstStyle/>
        <a:p>
          <a:endParaRPr lang="en-US"/>
        </a:p>
      </dgm:t>
    </dgm:pt>
    <dgm:pt modelId="{E229D901-647E-4BF7-9C0A-41FF6D451970}" type="sibTrans" cxnId="{30455BD3-8CBF-4DB7-BC9F-F5BFFB67A9B3}">
      <dgm:prSet/>
      <dgm:spPr/>
      <dgm:t>
        <a:bodyPr/>
        <a:lstStyle/>
        <a:p>
          <a:endParaRPr lang="en-US"/>
        </a:p>
      </dgm:t>
    </dgm:pt>
    <dgm:pt modelId="{D5510FC4-19E1-45A2-A9E7-379EFE7CD689}">
      <dgm:prSet/>
      <dgm:spPr/>
      <dgm:t>
        <a:bodyPr/>
        <a:lstStyle/>
        <a:p>
          <a:r>
            <a:rPr lang="en-US" dirty="0"/>
            <a:t>Road Type</a:t>
          </a:r>
        </a:p>
      </dgm:t>
    </dgm:pt>
    <dgm:pt modelId="{775E4E46-4E72-46D9-A3F7-88877DDB2975}" type="parTrans" cxnId="{404276CD-64AF-49E7-9D85-BF2F74A014D5}">
      <dgm:prSet/>
      <dgm:spPr/>
      <dgm:t>
        <a:bodyPr/>
        <a:lstStyle/>
        <a:p>
          <a:endParaRPr lang="en-US"/>
        </a:p>
      </dgm:t>
    </dgm:pt>
    <dgm:pt modelId="{2F908C1A-BE15-4F21-80A4-0285A426D849}" type="sibTrans" cxnId="{404276CD-64AF-49E7-9D85-BF2F74A014D5}">
      <dgm:prSet/>
      <dgm:spPr/>
      <dgm:t>
        <a:bodyPr/>
        <a:lstStyle/>
        <a:p>
          <a:endParaRPr lang="en-US"/>
        </a:p>
      </dgm:t>
    </dgm:pt>
    <dgm:pt modelId="{12BBDD80-C347-4363-98A5-74B5567B1230}">
      <dgm:prSet/>
      <dgm:spPr/>
      <dgm:t>
        <a:bodyPr/>
        <a:lstStyle/>
        <a:p>
          <a:r>
            <a:rPr lang="en-US" dirty="0"/>
            <a:t>Processing Maturity</a:t>
          </a:r>
        </a:p>
      </dgm:t>
    </dgm:pt>
    <dgm:pt modelId="{0451945C-10CE-4037-B9C0-A204139AA63D}" type="parTrans" cxnId="{96D7823E-E55C-4199-8694-2D516AB948D0}">
      <dgm:prSet/>
      <dgm:spPr/>
      <dgm:t>
        <a:bodyPr/>
        <a:lstStyle/>
        <a:p>
          <a:endParaRPr lang="en-US"/>
        </a:p>
      </dgm:t>
    </dgm:pt>
    <dgm:pt modelId="{48FDA238-1907-4CA2-B92B-27B978C3A8A2}" type="sibTrans" cxnId="{96D7823E-E55C-4199-8694-2D516AB948D0}">
      <dgm:prSet/>
      <dgm:spPr/>
      <dgm:t>
        <a:bodyPr/>
        <a:lstStyle/>
        <a:p>
          <a:endParaRPr lang="en-US"/>
        </a:p>
      </dgm:t>
    </dgm:pt>
    <dgm:pt modelId="{114E56B4-4DEA-41ED-B513-F935D8BCE2E9}">
      <dgm:prSet/>
      <dgm:spPr/>
      <dgm:t>
        <a:bodyPr/>
        <a:lstStyle/>
        <a:p>
          <a:r>
            <a:rPr lang="en-US" dirty="0"/>
            <a:t>Material Transport Container</a:t>
          </a:r>
        </a:p>
      </dgm:t>
    </dgm:pt>
    <dgm:pt modelId="{C3AC95FB-BDAA-4B67-BD5D-CBC2E6D09F47}" type="parTrans" cxnId="{02700E61-CE00-4A9A-8F7C-261E71E5F534}">
      <dgm:prSet/>
      <dgm:spPr/>
      <dgm:t>
        <a:bodyPr/>
        <a:lstStyle/>
        <a:p>
          <a:endParaRPr lang="en-US"/>
        </a:p>
      </dgm:t>
    </dgm:pt>
    <dgm:pt modelId="{B80FFD5B-3ACA-4C90-BC6E-4F541DA389B9}" type="sibTrans" cxnId="{02700E61-CE00-4A9A-8F7C-261E71E5F534}">
      <dgm:prSet/>
      <dgm:spPr/>
      <dgm:t>
        <a:bodyPr/>
        <a:lstStyle/>
        <a:p>
          <a:endParaRPr lang="en-US"/>
        </a:p>
      </dgm:t>
    </dgm:pt>
    <dgm:pt modelId="{F23D8D13-4996-4CA1-9048-DCD53AE046B0}">
      <dgm:prSet/>
      <dgm:spPr/>
      <dgm:t>
        <a:bodyPr/>
        <a:lstStyle/>
        <a:p>
          <a:r>
            <a:rPr lang="en-US" dirty="0"/>
            <a:t>Planetary Effects on Material Handling</a:t>
          </a:r>
        </a:p>
      </dgm:t>
    </dgm:pt>
    <dgm:pt modelId="{8B4A416F-D422-408B-A912-D75BF9ABB135}" type="parTrans" cxnId="{D4F5F529-EF6C-4E52-9D75-699E66A390D7}">
      <dgm:prSet/>
      <dgm:spPr/>
      <dgm:t>
        <a:bodyPr/>
        <a:lstStyle/>
        <a:p>
          <a:endParaRPr lang="en-US"/>
        </a:p>
      </dgm:t>
    </dgm:pt>
    <dgm:pt modelId="{04D95980-A7AA-467F-BF70-A44C79F497E4}" type="sibTrans" cxnId="{D4F5F529-EF6C-4E52-9D75-699E66A390D7}">
      <dgm:prSet/>
      <dgm:spPr/>
      <dgm:t>
        <a:bodyPr/>
        <a:lstStyle/>
        <a:p>
          <a:endParaRPr lang="en-US"/>
        </a:p>
      </dgm:t>
    </dgm:pt>
    <dgm:pt modelId="{56BB5F04-30C9-4FD7-A367-6900D47814BF}">
      <dgm:prSet/>
      <dgm:spPr/>
      <dgm:t>
        <a:bodyPr/>
        <a:lstStyle/>
        <a:p>
          <a:r>
            <a:rPr lang="en-US" dirty="0"/>
            <a:t>Transport Power or Energy</a:t>
          </a:r>
        </a:p>
      </dgm:t>
    </dgm:pt>
    <dgm:pt modelId="{58F8DDCA-D8CE-4135-986C-DD05E868546E}" type="parTrans" cxnId="{DD8E1290-D9DA-424C-8D96-FFE78D9FB855}">
      <dgm:prSet/>
      <dgm:spPr/>
      <dgm:t>
        <a:bodyPr/>
        <a:lstStyle/>
        <a:p>
          <a:endParaRPr lang="en-US"/>
        </a:p>
      </dgm:t>
    </dgm:pt>
    <dgm:pt modelId="{8C4CCAC4-8801-4CDC-B762-EBCBB548BFE3}" type="sibTrans" cxnId="{DD8E1290-D9DA-424C-8D96-FFE78D9FB855}">
      <dgm:prSet/>
      <dgm:spPr/>
      <dgm:t>
        <a:bodyPr/>
        <a:lstStyle/>
        <a:p>
          <a:endParaRPr lang="en-US"/>
        </a:p>
      </dgm:t>
    </dgm:pt>
    <dgm:pt modelId="{B9714F47-A537-4EA0-A00C-34F6DF4DB223}">
      <dgm:prSet/>
      <dgm:spPr/>
      <dgm:t>
        <a:bodyPr/>
        <a:lstStyle/>
        <a:p>
          <a:r>
            <a:rPr lang="en-US" dirty="0"/>
            <a:t>System Capacity and Co-Scaling</a:t>
          </a:r>
        </a:p>
      </dgm:t>
    </dgm:pt>
    <dgm:pt modelId="{AB840197-3887-41D8-AE55-0056E6EB3451}" type="parTrans" cxnId="{92FEE62C-A72A-462F-93FC-021DEE840E5D}">
      <dgm:prSet/>
      <dgm:spPr/>
      <dgm:t>
        <a:bodyPr/>
        <a:lstStyle/>
        <a:p>
          <a:endParaRPr lang="en-US"/>
        </a:p>
      </dgm:t>
    </dgm:pt>
    <dgm:pt modelId="{E1597A63-50AD-4079-A3EC-3D42225A5549}" type="sibTrans" cxnId="{92FEE62C-A72A-462F-93FC-021DEE840E5D}">
      <dgm:prSet/>
      <dgm:spPr/>
      <dgm:t>
        <a:bodyPr/>
        <a:lstStyle/>
        <a:p>
          <a:endParaRPr lang="en-US"/>
        </a:p>
      </dgm:t>
    </dgm:pt>
    <dgm:pt modelId="{B12D6435-BE0A-4944-B7BA-ACC20041980A}">
      <dgm:prSet/>
      <dgm:spPr/>
      <dgm:t>
        <a:bodyPr/>
        <a:lstStyle/>
        <a:p>
          <a:r>
            <a:rPr lang="en-US" dirty="0"/>
            <a:t>Mechanism and Actuators</a:t>
          </a:r>
        </a:p>
      </dgm:t>
    </dgm:pt>
    <dgm:pt modelId="{D7C9417D-B5F6-4BB6-9726-224BC72446BB}" type="parTrans" cxnId="{6DA793D0-36A9-4986-A00D-3BD6C2ECD5FB}">
      <dgm:prSet/>
      <dgm:spPr/>
      <dgm:t>
        <a:bodyPr/>
        <a:lstStyle/>
        <a:p>
          <a:endParaRPr lang="en-US"/>
        </a:p>
      </dgm:t>
    </dgm:pt>
    <dgm:pt modelId="{E9A8FE1D-D3C0-4665-8971-9685B85B02FF}" type="sibTrans" cxnId="{6DA793D0-36A9-4986-A00D-3BD6C2ECD5FB}">
      <dgm:prSet/>
      <dgm:spPr/>
      <dgm:t>
        <a:bodyPr/>
        <a:lstStyle/>
        <a:p>
          <a:endParaRPr lang="en-US"/>
        </a:p>
      </dgm:t>
    </dgm:pt>
    <dgm:pt modelId="{A7AAE3A6-2FF3-4CB2-9441-74906A000A43}">
      <dgm:prSet/>
      <dgm:spPr/>
      <dgm:t>
        <a:bodyPr/>
        <a:lstStyle/>
        <a:p>
          <a:r>
            <a:rPr lang="en-US" dirty="0"/>
            <a:t>Sensing and Artificial Intelligence</a:t>
          </a:r>
        </a:p>
      </dgm:t>
    </dgm:pt>
    <dgm:pt modelId="{D540C3E2-5797-4E08-9210-90E0E95E625A}" type="parTrans" cxnId="{094B57C2-3B62-4736-A998-99AED9AF8111}">
      <dgm:prSet/>
      <dgm:spPr/>
      <dgm:t>
        <a:bodyPr/>
        <a:lstStyle/>
        <a:p>
          <a:endParaRPr lang="en-US"/>
        </a:p>
      </dgm:t>
    </dgm:pt>
    <dgm:pt modelId="{3ED33128-7178-437B-B52D-8078B5D5C347}" type="sibTrans" cxnId="{094B57C2-3B62-4736-A998-99AED9AF8111}">
      <dgm:prSet/>
      <dgm:spPr/>
      <dgm:t>
        <a:bodyPr/>
        <a:lstStyle/>
        <a:p>
          <a:endParaRPr lang="en-US"/>
        </a:p>
      </dgm:t>
    </dgm:pt>
    <dgm:pt modelId="{A5384742-99AC-44E4-8D39-5C833D0478BE}">
      <dgm:prSet/>
      <dgm:spPr/>
      <dgm:t>
        <a:bodyPr/>
        <a:lstStyle/>
        <a:p>
          <a:r>
            <a:rPr lang="en-US" dirty="0"/>
            <a:t>Reliability and Logistics</a:t>
          </a:r>
        </a:p>
      </dgm:t>
    </dgm:pt>
    <dgm:pt modelId="{7780F78B-8B56-484A-A73E-7A3834551B57}" type="parTrans" cxnId="{426622EE-2806-44A4-BBDA-D5A911D2EFB4}">
      <dgm:prSet/>
      <dgm:spPr/>
      <dgm:t>
        <a:bodyPr/>
        <a:lstStyle/>
        <a:p>
          <a:endParaRPr lang="en-US"/>
        </a:p>
      </dgm:t>
    </dgm:pt>
    <dgm:pt modelId="{FA8EC29A-5965-434A-8AFC-E3470A9E76AB}" type="sibTrans" cxnId="{426622EE-2806-44A4-BBDA-D5A911D2EFB4}">
      <dgm:prSet/>
      <dgm:spPr/>
      <dgm:t>
        <a:bodyPr/>
        <a:lstStyle/>
        <a:p>
          <a:endParaRPr lang="en-US"/>
        </a:p>
      </dgm:t>
    </dgm:pt>
    <dgm:pt modelId="{0492337D-8AB4-4938-A299-F47B5AC56BF0}">
      <dgm:prSet/>
      <dgm:spPr/>
      <dgm:t>
        <a:bodyPr/>
        <a:lstStyle/>
        <a:p>
          <a:r>
            <a:rPr lang="en-US" dirty="0"/>
            <a:t>Oxygen Production</a:t>
          </a:r>
        </a:p>
      </dgm:t>
    </dgm:pt>
    <dgm:pt modelId="{793EF68E-037C-444E-AD59-F3DE167075EC}" type="parTrans" cxnId="{311E8B65-4044-475F-8580-48B71A269CF0}">
      <dgm:prSet/>
      <dgm:spPr/>
      <dgm:t>
        <a:bodyPr/>
        <a:lstStyle/>
        <a:p>
          <a:endParaRPr lang="en-US"/>
        </a:p>
      </dgm:t>
    </dgm:pt>
    <dgm:pt modelId="{AA9C6CAC-B4F3-4660-87B2-01A62F53CF9F}" type="sibTrans" cxnId="{311E8B65-4044-475F-8580-48B71A269CF0}">
      <dgm:prSet/>
      <dgm:spPr/>
      <dgm:t>
        <a:bodyPr/>
        <a:lstStyle/>
        <a:p>
          <a:endParaRPr lang="en-US"/>
        </a:p>
      </dgm:t>
    </dgm:pt>
    <dgm:pt modelId="{2D419A10-FD25-4B3D-9A0F-B1988E150C7B}">
      <dgm:prSet/>
      <dgm:spPr/>
      <dgm:t>
        <a:bodyPr/>
        <a:lstStyle/>
        <a:p>
          <a:r>
            <a:rPr lang="en-US" dirty="0"/>
            <a:t>Propellant and Fuel Cell Reagent Production</a:t>
          </a:r>
        </a:p>
      </dgm:t>
    </dgm:pt>
    <dgm:pt modelId="{8A115FD4-AAC1-4773-9658-1046A2DE8B1D}" type="parTrans" cxnId="{B59AEA3B-6E26-44DC-812D-F3DB99D5000B}">
      <dgm:prSet/>
      <dgm:spPr/>
      <dgm:t>
        <a:bodyPr/>
        <a:lstStyle/>
        <a:p>
          <a:endParaRPr lang="en-US"/>
        </a:p>
      </dgm:t>
    </dgm:pt>
    <dgm:pt modelId="{2DBB8ABF-E0C0-4BB7-8226-1F1EA887B2EE}" type="sibTrans" cxnId="{B59AEA3B-6E26-44DC-812D-F3DB99D5000B}">
      <dgm:prSet/>
      <dgm:spPr/>
      <dgm:t>
        <a:bodyPr/>
        <a:lstStyle/>
        <a:p>
          <a:endParaRPr lang="en-US"/>
        </a:p>
      </dgm:t>
    </dgm:pt>
    <dgm:pt modelId="{B3A05384-4318-46CF-94DF-E98D349A9389}">
      <dgm:prSet/>
      <dgm:spPr/>
      <dgm:t>
        <a:bodyPr/>
        <a:lstStyle/>
        <a:p>
          <a:r>
            <a:rPr lang="en-US" dirty="0"/>
            <a:t>Water Purification</a:t>
          </a:r>
        </a:p>
      </dgm:t>
    </dgm:pt>
    <dgm:pt modelId="{A56E73C8-2DF6-484A-92CB-ACFA3AF25997}" type="parTrans" cxnId="{7F9C9B77-7118-4EE7-AA98-875DB9DDD327}">
      <dgm:prSet/>
      <dgm:spPr/>
      <dgm:t>
        <a:bodyPr/>
        <a:lstStyle/>
        <a:p>
          <a:endParaRPr lang="en-US"/>
        </a:p>
      </dgm:t>
    </dgm:pt>
    <dgm:pt modelId="{3C1D8148-A070-4A54-940B-6E1642A57F63}" type="sibTrans" cxnId="{7F9C9B77-7118-4EE7-AA98-875DB9DDD327}">
      <dgm:prSet/>
      <dgm:spPr/>
      <dgm:t>
        <a:bodyPr/>
        <a:lstStyle/>
        <a:p>
          <a:endParaRPr lang="en-US"/>
        </a:p>
      </dgm:t>
    </dgm:pt>
    <dgm:pt modelId="{207D00D4-D45D-4782-B192-93AF3F1F19CE}">
      <dgm:prSet/>
      <dgm:spPr/>
      <dgm:t>
        <a:bodyPr/>
        <a:lstStyle/>
        <a:p>
          <a:r>
            <a:rPr lang="en-US" dirty="0"/>
            <a:t>Buffer and Science Gas Production</a:t>
          </a:r>
        </a:p>
      </dgm:t>
    </dgm:pt>
    <dgm:pt modelId="{F5417C87-D9F6-4AC1-B51D-18D2B57F1C39}" type="parTrans" cxnId="{59C62287-F582-4756-922A-F986856CD6FA}">
      <dgm:prSet/>
      <dgm:spPr/>
      <dgm:t>
        <a:bodyPr/>
        <a:lstStyle/>
        <a:p>
          <a:endParaRPr lang="en-US"/>
        </a:p>
      </dgm:t>
    </dgm:pt>
    <dgm:pt modelId="{A094B673-190A-4DB5-99EE-46810A856639}" type="sibTrans" cxnId="{59C62287-F582-4756-922A-F986856CD6FA}">
      <dgm:prSet/>
      <dgm:spPr/>
      <dgm:t>
        <a:bodyPr/>
        <a:lstStyle/>
        <a:p>
          <a:endParaRPr lang="en-US"/>
        </a:p>
      </dgm:t>
    </dgm:pt>
    <dgm:pt modelId="{78F80792-DED3-4C81-BF98-623521DF184B}">
      <dgm:prSet/>
      <dgm:spPr/>
      <dgm:t>
        <a:bodyPr/>
        <a:lstStyle/>
        <a:p>
          <a:r>
            <a:rPr lang="en-US" dirty="0"/>
            <a:t>Bio-Support Feedback Production</a:t>
          </a:r>
        </a:p>
      </dgm:t>
    </dgm:pt>
    <dgm:pt modelId="{2DC54717-D5E9-4B8F-90A0-90BA396DAA59}" type="parTrans" cxnId="{1587444C-1436-47A9-B987-7085BEAD96B3}">
      <dgm:prSet/>
      <dgm:spPr/>
      <dgm:t>
        <a:bodyPr/>
        <a:lstStyle/>
        <a:p>
          <a:endParaRPr lang="en-US"/>
        </a:p>
      </dgm:t>
    </dgm:pt>
    <dgm:pt modelId="{8B0F52B7-C175-446C-837C-F6EDB8217E2E}" type="sibTrans" cxnId="{1587444C-1436-47A9-B987-7085BEAD96B3}">
      <dgm:prSet/>
      <dgm:spPr/>
      <dgm:t>
        <a:bodyPr/>
        <a:lstStyle/>
        <a:p>
          <a:endParaRPr lang="en-US"/>
        </a:p>
      </dgm:t>
    </dgm:pt>
    <dgm:pt modelId="{8EC19151-38B5-46B5-B0E1-331B8097D335}">
      <dgm:prSet/>
      <dgm:spPr/>
      <dgm:t>
        <a:bodyPr/>
        <a:lstStyle/>
        <a:p>
          <a:r>
            <a:rPr lang="en-US" dirty="0"/>
            <a:t>Chemical Regolith </a:t>
          </a:r>
          <a:r>
            <a:rPr lang="en-US" dirty="0" err="1"/>
            <a:t>Benefication</a:t>
          </a:r>
          <a:r>
            <a:rPr lang="en-US" dirty="0"/>
            <a:t> and Carbon Production</a:t>
          </a:r>
        </a:p>
      </dgm:t>
    </dgm:pt>
    <dgm:pt modelId="{89D34B63-D151-4776-A09A-246C49894E11}" type="parTrans" cxnId="{D3101850-F2CD-4AA8-9823-6BA23E11FF32}">
      <dgm:prSet/>
      <dgm:spPr/>
      <dgm:t>
        <a:bodyPr/>
        <a:lstStyle/>
        <a:p>
          <a:endParaRPr lang="en-US"/>
        </a:p>
      </dgm:t>
    </dgm:pt>
    <dgm:pt modelId="{79A10C0D-39B7-4329-9766-E1DD6F03E54E}" type="sibTrans" cxnId="{D3101850-F2CD-4AA8-9823-6BA23E11FF32}">
      <dgm:prSet/>
      <dgm:spPr/>
      <dgm:t>
        <a:bodyPr/>
        <a:lstStyle/>
        <a:p>
          <a:endParaRPr lang="en-US"/>
        </a:p>
      </dgm:t>
    </dgm:pt>
    <dgm:pt modelId="{305ADEE8-3D2C-49C0-971B-611E18757C72}">
      <dgm:prSet/>
      <dgm:spPr/>
      <dgm:t>
        <a:bodyPr/>
        <a:lstStyle/>
        <a:p>
          <a:r>
            <a:rPr lang="en-US" dirty="0"/>
            <a:t>Metal Feedstock Production</a:t>
          </a:r>
        </a:p>
      </dgm:t>
    </dgm:pt>
    <dgm:pt modelId="{DFE5AD5B-1F0C-4B34-8046-25BBB4CB3343}" type="parTrans" cxnId="{17647DC1-1EC2-4B7D-A8AA-48F8F7E9F607}">
      <dgm:prSet/>
      <dgm:spPr/>
      <dgm:t>
        <a:bodyPr/>
        <a:lstStyle/>
        <a:p>
          <a:endParaRPr lang="en-US"/>
        </a:p>
      </dgm:t>
    </dgm:pt>
    <dgm:pt modelId="{3F74CA74-ED20-495F-8C69-0670412E9178}" type="sibTrans" cxnId="{17647DC1-1EC2-4B7D-A8AA-48F8F7E9F607}">
      <dgm:prSet/>
      <dgm:spPr/>
      <dgm:t>
        <a:bodyPr/>
        <a:lstStyle/>
        <a:p>
          <a:endParaRPr lang="en-US"/>
        </a:p>
      </dgm:t>
    </dgm:pt>
    <dgm:pt modelId="{4082AE41-9C5D-4435-AF6A-1936C5A556D6}">
      <dgm:prSet/>
      <dgm:spPr/>
      <dgm:t>
        <a:bodyPr/>
        <a:lstStyle/>
        <a:p>
          <a:r>
            <a:rPr lang="en-US" dirty="0"/>
            <a:t>Glass/Ceramic Feedstock Production</a:t>
          </a:r>
        </a:p>
      </dgm:t>
    </dgm:pt>
    <dgm:pt modelId="{3FDAE978-B01F-46C8-8360-5A4198F2583B}" type="parTrans" cxnId="{44C665BE-4B94-4026-95E2-37E17D2F890D}">
      <dgm:prSet/>
      <dgm:spPr/>
      <dgm:t>
        <a:bodyPr/>
        <a:lstStyle/>
        <a:p>
          <a:endParaRPr lang="en-US"/>
        </a:p>
      </dgm:t>
    </dgm:pt>
    <dgm:pt modelId="{53F03C64-5513-4C4D-8605-965C4DB426BD}" type="sibTrans" cxnId="{44C665BE-4B94-4026-95E2-37E17D2F890D}">
      <dgm:prSet/>
      <dgm:spPr/>
      <dgm:t>
        <a:bodyPr/>
        <a:lstStyle/>
        <a:p>
          <a:endParaRPr lang="en-US"/>
        </a:p>
      </dgm:t>
    </dgm:pt>
    <dgm:pt modelId="{5BAD3172-9C6A-47D9-B0BB-48E86C937BFC}">
      <dgm:prSet/>
      <dgm:spPr/>
      <dgm:t>
        <a:bodyPr/>
        <a:lstStyle/>
        <a:p>
          <a:r>
            <a:rPr lang="en-US" dirty="0"/>
            <a:t>Polymer/Plastic Feedstock Production</a:t>
          </a:r>
        </a:p>
      </dgm:t>
    </dgm:pt>
    <dgm:pt modelId="{DD9952B6-D879-4588-97F5-95555B0CA9E1}" type="parTrans" cxnId="{A1A12E63-91DD-49DA-9DF0-C47708DA73E6}">
      <dgm:prSet/>
      <dgm:spPr/>
      <dgm:t>
        <a:bodyPr/>
        <a:lstStyle/>
        <a:p>
          <a:endParaRPr lang="en-US"/>
        </a:p>
      </dgm:t>
    </dgm:pt>
    <dgm:pt modelId="{60962F0B-3F15-4DC3-AD1A-1006478C25D1}" type="sibTrans" cxnId="{A1A12E63-91DD-49DA-9DF0-C47708DA73E6}">
      <dgm:prSet/>
      <dgm:spPr/>
      <dgm:t>
        <a:bodyPr/>
        <a:lstStyle/>
        <a:p>
          <a:endParaRPr lang="en-US"/>
        </a:p>
      </dgm:t>
    </dgm:pt>
    <dgm:pt modelId="{59E68E5D-E0D4-41E8-9422-59859D620666}">
      <dgm:prSet/>
      <dgm:spPr/>
      <dgm:t>
        <a:bodyPr/>
        <a:lstStyle/>
        <a:p>
          <a:r>
            <a:rPr lang="en-US" dirty="0"/>
            <a:t>Concrete/Bricks</a:t>
          </a:r>
        </a:p>
      </dgm:t>
    </dgm:pt>
    <dgm:pt modelId="{A3154DE9-F671-4F12-A3A0-0C16F2E33F35}" type="parTrans" cxnId="{D3175030-34E5-4711-9087-815C552EBFFD}">
      <dgm:prSet/>
      <dgm:spPr/>
      <dgm:t>
        <a:bodyPr/>
        <a:lstStyle/>
        <a:p>
          <a:endParaRPr lang="en-US"/>
        </a:p>
      </dgm:t>
    </dgm:pt>
    <dgm:pt modelId="{CD62082B-2F51-4157-9956-C9E93E9F6EFA}" type="sibTrans" cxnId="{D3175030-34E5-4711-9087-815C552EBFFD}">
      <dgm:prSet/>
      <dgm:spPr/>
      <dgm:t>
        <a:bodyPr/>
        <a:lstStyle/>
        <a:p>
          <a:endParaRPr lang="en-US"/>
        </a:p>
      </dgm:t>
    </dgm:pt>
    <dgm:pt modelId="{34F40871-5D04-4FE6-8340-3BF74D626CD2}">
      <dgm:prSet/>
      <dgm:spPr/>
      <dgm:t>
        <a:bodyPr/>
        <a:lstStyle/>
        <a:p>
          <a:r>
            <a:rPr lang="en-US" dirty="0"/>
            <a:t>Fiberglass</a:t>
          </a:r>
        </a:p>
      </dgm:t>
    </dgm:pt>
    <dgm:pt modelId="{1A7C93EC-78C7-4C09-AA54-0AA1FD16F350}" type="parTrans" cxnId="{CE368B06-ABBD-4275-AD07-A6B2ACB8C47C}">
      <dgm:prSet/>
      <dgm:spPr/>
      <dgm:t>
        <a:bodyPr/>
        <a:lstStyle/>
        <a:p>
          <a:endParaRPr lang="en-US"/>
        </a:p>
      </dgm:t>
    </dgm:pt>
    <dgm:pt modelId="{46F1F175-4154-4235-BE6F-73ABA4A9D1F2}" type="sibTrans" cxnId="{CE368B06-ABBD-4275-AD07-A6B2ACB8C47C}">
      <dgm:prSet/>
      <dgm:spPr/>
      <dgm:t>
        <a:bodyPr/>
        <a:lstStyle/>
        <a:p>
          <a:endParaRPr lang="en-US"/>
        </a:p>
      </dgm:t>
    </dgm:pt>
    <dgm:pt modelId="{CBA588A3-16A1-4D10-894D-94F42039E346}">
      <dgm:prSet/>
      <dgm:spPr/>
      <dgm:t>
        <a:bodyPr/>
        <a:lstStyle/>
        <a:p>
          <a:r>
            <a:rPr lang="en-US" dirty="0"/>
            <a:t>Radiation Control</a:t>
          </a:r>
        </a:p>
      </dgm:t>
    </dgm:pt>
    <dgm:pt modelId="{A0D67C46-F7E8-4609-8FBE-05A8649C5617}" type="parTrans" cxnId="{BD6F005B-76FA-4E10-BC10-71F104116B83}">
      <dgm:prSet/>
      <dgm:spPr/>
      <dgm:t>
        <a:bodyPr/>
        <a:lstStyle/>
        <a:p>
          <a:endParaRPr lang="en-US"/>
        </a:p>
      </dgm:t>
    </dgm:pt>
    <dgm:pt modelId="{A3AFF38A-CABD-4584-8088-AF0743D68F6A}" type="sibTrans" cxnId="{BD6F005B-76FA-4E10-BC10-71F104116B83}">
      <dgm:prSet/>
      <dgm:spPr/>
      <dgm:t>
        <a:bodyPr/>
        <a:lstStyle/>
        <a:p>
          <a:endParaRPr lang="en-US"/>
        </a:p>
      </dgm:t>
    </dgm:pt>
    <dgm:pt modelId="{3C8D0128-E84B-4F22-A82D-00DD52BEF3F7}">
      <dgm:prSet/>
      <dgm:spPr/>
      <dgm:t>
        <a:bodyPr/>
        <a:lstStyle/>
        <a:p>
          <a:r>
            <a:rPr lang="en-US" dirty="0"/>
            <a:t>Elements Phase Change Control</a:t>
          </a:r>
        </a:p>
      </dgm:t>
    </dgm:pt>
    <dgm:pt modelId="{9401C366-F6F4-4905-943A-55DED0D3B8D4}" type="parTrans" cxnId="{EBF8B0EC-F8AD-4C0F-B754-C66E2365AF74}">
      <dgm:prSet/>
      <dgm:spPr/>
      <dgm:t>
        <a:bodyPr/>
        <a:lstStyle/>
        <a:p>
          <a:endParaRPr lang="en-US"/>
        </a:p>
      </dgm:t>
    </dgm:pt>
    <dgm:pt modelId="{F1C6CBE1-B781-47E9-94F7-69DB09B87AF3}" type="sibTrans" cxnId="{EBF8B0EC-F8AD-4C0F-B754-C66E2365AF74}">
      <dgm:prSet/>
      <dgm:spPr/>
      <dgm:t>
        <a:bodyPr/>
        <a:lstStyle/>
        <a:p>
          <a:endParaRPr lang="en-US"/>
        </a:p>
      </dgm:t>
    </dgm:pt>
    <dgm:pt modelId="{4D80862E-3942-4456-8CBD-1C82B35271FF}">
      <dgm:prSet/>
      <dgm:spPr/>
      <dgm:t>
        <a:bodyPr/>
        <a:lstStyle/>
        <a:p>
          <a:r>
            <a:rPr lang="en-US" dirty="0"/>
            <a:t>Elements Separation</a:t>
          </a:r>
        </a:p>
      </dgm:t>
    </dgm:pt>
    <dgm:pt modelId="{57E8E541-BC4A-4456-A9F3-0D1D42623D34}" type="parTrans" cxnId="{BB2D6A74-508C-4452-900D-AEB11DB8D976}">
      <dgm:prSet/>
      <dgm:spPr/>
      <dgm:t>
        <a:bodyPr/>
        <a:lstStyle/>
        <a:p>
          <a:endParaRPr lang="en-US"/>
        </a:p>
      </dgm:t>
    </dgm:pt>
    <dgm:pt modelId="{BDAB984E-4D0B-45BF-96F2-497BFE123DB3}" type="sibTrans" cxnId="{BB2D6A74-508C-4452-900D-AEB11DB8D976}">
      <dgm:prSet/>
      <dgm:spPr/>
      <dgm:t>
        <a:bodyPr/>
        <a:lstStyle/>
        <a:p>
          <a:endParaRPr lang="en-US"/>
        </a:p>
      </dgm:t>
    </dgm:pt>
    <dgm:pt modelId="{494BFCEA-37CC-4354-8DDB-472A3EC5C129}">
      <dgm:prSet/>
      <dgm:spPr/>
      <dgm:t>
        <a:bodyPr/>
        <a:lstStyle/>
        <a:p>
          <a:r>
            <a:rPr lang="en-US" dirty="0"/>
            <a:t>Elements Containment</a:t>
          </a:r>
        </a:p>
      </dgm:t>
    </dgm:pt>
    <dgm:pt modelId="{6BB94A2E-49D7-4873-922D-652EA3E943A9}" type="parTrans" cxnId="{3862026B-7AAA-4894-9671-D8855F4BE2BB}">
      <dgm:prSet/>
      <dgm:spPr/>
      <dgm:t>
        <a:bodyPr/>
        <a:lstStyle/>
        <a:p>
          <a:endParaRPr lang="en-US"/>
        </a:p>
      </dgm:t>
    </dgm:pt>
    <dgm:pt modelId="{3F148E1D-53B1-4626-80D5-01C01F8A1CFC}" type="sibTrans" cxnId="{3862026B-7AAA-4894-9671-D8855F4BE2BB}">
      <dgm:prSet/>
      <dgm:spPr/>
      <dgm:t>
        <a:bodyPr/>
        <a:lstStyle/>
        <a:p>
          <a:endParaRPr lang="en-US"/>
        </a:p>
      </dgm:t>
    </dgm:pt>
    <dgm:pt modelId="{DC18DD19-D10C-431E-A9DE-CF45AC93E158}">
      <dgm:prSet/>
      <dgm:spPr/>
      <dgm:t>
        <a:bodyPr/>
        <a:lstStyle/>
        <a:p>
          <a:r>
            <a:rPr lang="en-US" dirty="0"/>
            <a:t>Elements Collection</a:t>
          </a:r>
        </a:p>
      </dgm:t>
    </dgm:pt>
    <dgm:pt modelId="{45DE8183-6DC5-4FAC-883C-7E400882AA8A}" type="parTrans" cxnId="{3D6594DB-C9CA-4010-B244-E93C129781EF}">
      <dgm:prSet/>
      <dgm:spPr/>
      <dgm:t>
        <a:bodyPr/>
        <a:lstStyle/>
        <a:p>
          <a:endParaRPr lang="en-US"/>
        </a:p>
      </dgm:t>
    </dgm:pt>
    <dgm:pt modelId="{CBF19AE1-1F55-45F2-B301-C054D6EF2E4E}" type="sibTrans" cxnId="{3D6594DB-C9CA-4010-B244-E93C129781EF}">
      <dgm:prSet/>
      <dgm:spPr/>
      <dgm:t>
        <a:bodyPr/>
        <a:lstStyle/>
        <a:p>
          <a:endParaRPr lang="en-US"/>
        </a:p>
      </dgm:t>
    </dgm:pt>
    <dgm:pt modelId="{55AC02B3-3E79-47A0-A63B-EB4817D3BE46}">
      <dgm:prSet/>
      <dgm:spPr/>
      <dgm:t>
        <a:bodyPr/>
        <a:lstStyle/>
        <a:p>
          <a:r>
            <a:rPr lang="en-US" dirty="0"/>
            <a:t>Solar Power</a:t>
          </a:r>
        </a:p>
      </dgm:t>
    </dgm:pt>
    <dgm:pt modelId="{AB7C93AE-3270-41EE-92B1-5F3BC1DBC01E}" type="parTrans" cxnId="{995A6278-E0F4-4097-9FE6-55192C462CC5}">
      <dgm:prSet/>
      <dgm:spPr/>
      <dgm:t>
        <a:bodyPr/>
        <a:lstStyle/>
        <a:p>
          <a:endParaRPr lang="en-US"/>
        </a:p>
      </dgm:t>
    </dgm:pt>
    <dgm:pt modelId="{F32C9C82-F140-45DC-85B0-6B72A1378F41}" type="sibTrans" cxnId="{995A6278-E0F4-4097-9FE6-55192C462CC5}">
      <dgm:prSet/>
      <dgm:spPr/>
      <dgm:t>
        <a:bodyPr/>
        <a:lstStyle/>
        <a:p>
          <a:endParaRPr lang="en-US"/>
        </a:p>
      </dgm:t>
    </dgm:pt>
    <dgm:pt modelId="{BAE420EB-76EA-4E00-AEEC-50E34665273C}">
      <dgm:prSet/>
      <dgm:spPr/>
      <dgm:t>
        <a:bodyPr/>
        <a:lstStyle/>
        <a:p>
          <a:r>
            <a:rPr lang="en-US" dirty="0"/>
            <a:t>Melted Soil</a:t>
          </a:r>
        </a:p>
      </dgm:t>
    </dgm:pt>
    <dgm:pt modelId="{8D58097D-2E25-4876-BE2B-DB8FEFB57DE1}" type="parTrans" cxnId="{165AA1E3-36BF-4070-9C7B-75EC407B0187}">
      <dgm:prSet/>
      <dgm:spPr/>
      <dgm:t>
        <a:bodyPr/>
        <a:lstStyle/>
        <a:p>
          <a:endParaRPr lang="en-US"/>
        </a:p>
      </dgm:t>
    </dgm:pt>
    <dgm:pt modelId="{68322A29-1DF1-4E74-87E2-62B38C9BD359}" type="sibTrans" cxnId="{165AA1E3-36BF-4070-9C7B-75EC407B0187}">
      <dgm:prSet/>
      <dgm:spPr/>
      <dgm:t>
        <a:bodyPr/>
        <a:lstStyle/>
        <a:p>
          <a:endParaRPr lang="en-US"/>
        </a:p>
      </dgm:t>
    </dgm:pt>
    <dgm:pt modelId="{0B07AB56-EA1B-432C-B0BA-61F308C78DC0}">
      <dgm:prSet/>
      <dgm:spPr/>
      <dgm:t>
        <a:bodyPr/>
        <a:lstStyle/>
        <a:p>
          <a:r>
            <a:rPr lang="en-US" dirty="0"/>
            <a:t>Water/Ice</a:t>
          </a:r>
        </a:p>
      </dgm:t>
    </dgm:pt>
    <dgm:pt modelId="{1F366239-DB1F-49C2-9977-B2F76BA99383}" type="parTrans" cxnId="{4053C991-366B-4B07-BFF9-5F437FB0285F}">
      <dgm:prSet/>
      <dgm:spPr/>
      <dgm:t>
        <a:bodyPr/>
        <a:lstStyle/>
        <a:p>
          <a:endParaRPr lang="en-US"/>
        </a:p>
      </dgm:t>
    </dgm:pt>
    <dgm:pt modelId="{F794FDA2-4756-44B4-9E6C-7F10BFDD1E13}" type="sibTrans" cxnId="{4053C991-366B-4B07-BFF9-5F437FB0285F}">
      <dgm:prSet/>
      <dgm:spPr/>
      <dgm:t>
        <a:bodyPr/>
        <a:lstStyle/>
        <a:p>
          <a:endParaRPr lang="en-US"/>
        </a:p>
      </dgm:t>
    </dgm:pt>
    <dgm:pt modelId="{CC12CAA7-4D9A-4E7F-AE28-3839A24914A8}">
      <dgm:prSet/>
      <dgm:spPr/>
      <dgm:t>
        <a:bodyPr/>
        <a:lstStyle/>
        <a:p>
          <a:r>
            <a:rPr lang="en-US" dirty="0"/>
            <a:t>Autonomous Robots</a:t>
          </a:r>
        </a:p>
      </dgm:t>
    </dgm:pt>
    <dgm:pt modelId="{237AECAB-5382-4190-B750-29D030E29C39}" type="parTrans" cxnId="{83460DA8-9184-413D-903F-6AAA74D09A3A}">
      <dgm:prSet/>
      <dgm:spPr/>
      <dgm:t>
        <a:bodyPr/>
        <a:lstStyle/>
        <a:p>
          <a:endParaRPr lang="en-US"/>
        </a:p>
      </dgm:t>
    </dgm:pt>
    <dgm:pt modelId="{3690CD33-F108-46B6-8AA4-0BE79C1E45D5}" type="sibTrans" cxnId="{83460DA8-9184-413D-903F-6AAA74D09A3A}">
      <dgm:prSet/>
      <dgm:spPr/>
      <dgm:t>
        <a:bodyPr/>
        <a:lstStyle/>
        <a:p>
          <a:endParaRPr lang="en-US"/>
        </a:p>
      </dgm:t>
    </dgm:pt>
    <dgm:pt modelId="{AE8199DA-D67B-4514-B807-8E19169F10E3}">
      <dgm:prSet/>
      <dgm:spPr/>
      <dgm:t>
        <a:bodyPr/>
        <a:lstStyle/>
        <a:p>
          <a:r>
            <a:rPr lang="en-US" dirty="0"/>
            <a:t>Human(s)</a:t>
          </a:r>
        </a:p>
      </dgm:t>
    </dgm:pt>
    <dgm:pt modelId="{60ED56B2-C963-4C29-B918-D24E6480A062}" type="parTrans" cxnId="{7F109381-B53F-4408-9261-3908DE84F711}">
      <dgm:prSet/>
      <dgm:spPr/>
      <dgm:t>
        <a:bodyPr/>
        <a:lstStyle/>
        <a:p>
          <a:endParaRPr lang="en-US"/>
        </a:p>
      </dgm:t>
    </dgm:pt>
    <dgm:pt modelId="{887EBA1E-6834-4E7D-BF4F-160E47B2B3B9}" type="sibTrans" cxnId="{7F109381-B53F-4408-9261-3908DE84F711}">
      <dgm:prSet/>
      <dgm:spPr/>
      <dgm:t>
        <a:bodyPr/>
        <a:lstStyle/>
        <a:p>
          <a:endParaRPr lang="en-US"/>
        </a:p>
      </dgm:t>
    </dgm:pt>
    <dgm:pt modelId="{3D8F4B6E-733C-48F7-B1CB-B77ABE208C32}">
      <dgm:prSet/>
      <dgm:spPr/>
      <dgm:t>
        <a:bodyPr/>
        <a:lstStyle/>
        <a:p>
          <a:r>
            <a:rPr lang="en-US" dirty="0"/>
            <a:t>Robots w/ Human Communications</a:t>
          </a:r>
        </a:p>
      </dgm:t>
    </dgm:pt>
    <dgm:pt modelId="{B808F3E7-BDB9-46F2-8AAD-CE630C26DA35}" type="parTrans" cxnId="{45C32850-55CD-443B-B6CC-668B88276515}">
      <dgm:prSet/>
      <dgm:spPr/>
      <dgm:t>
        <a:bodyPr/>
        <a:lstStyle/>
        <a:p>
          <a:endParaRPr lang="en-US"/>
        </a:p>
      </dgm:t>
    </dgm:pt>
    <dgm:pt modelId="{0842BE17-AD26-4F62-A74C-EB02E6FE6268}" type="sibTrans" cxnId="{45C32850-55CD-443B-B6CC-668B88276515}">
      <dgm:prSet/>
      <dgm:spPr/>
      <dgm:t>
        <a:bodyPr/>
        <a:lstStyle/>
        <a:p>
          <a:endParaRPr lang="en-US"/>
        </a:p>
      </dgm:t>
    </dgm:pt>
    <dgm:pt modelId="{D3AA876F-C559-439B-91F5-6DC586AB3E81}">
      <dgm:prSet/>
      <dgm:spPr/>
      <dgm:t>
        <a:bodyPr/>
        <a:lstStyle/>
        <a:p>
          <a:r>
            <a:rPr lang="en-US" dirty="0"/>
            <a:t>Stabilizers Accounting for Microgravity</a:t>
          </a:r>
        </a:p>
      </dgm:t>
    </dgm:pt>
    <dgm:pt modelId="{B0A0C735-36B5-4396-861B-0A0850F42DF5}" type="parTrans" cxnId="{66A0A18C-44CE-4D4B-8397-A609142752F5}">
      <dgm:prSet/>
      <dgm:spPr/>
      <dgm:t>
        <a:bodyPr/>
        <a:lstStyle/>
        <a:p>
          <a:endParaRPr lang="en-US"/>
        </a:p>
      </dgm:t>
    </dgm:pt>
    <dgm:pt modelId="{A65B974E-98FF-41CE-A037-EF04D4FAFCE3}" type="sibTrans" cxnId="{66A0A18C-44CE-4D4B-8397-A609142752F5}">
      <dgm:prSet/>
      <dgm:spPr/>
      <dgm:t>
        <a:bodyPr/>
        <a:lstStyle/>
        <a:p>
          <a:endParaRPr lang="en-US"/>
        </a:p>
      </dgm:t>
    </dgm:pt>
    <dgm:pt modelId="{DEEBABF6-B6CC-4B64-B527-86316E570EC5}">
      <dgm:prSet/>
      <dgm:spPr/>
      <dgm:t>
        <a:bodyPr/>
        <a:lstStyle/>
        <a:p>
          <a:r>
            <a:rPr lang="en-US" dirty="0"/>
            <a:t>Casting</a:t>
          </a:r>
        </a:p>
      </dgm:t>
    </dgm:pt>
    <dgm:pt modelId="{1518697F-1694-4A42-A798-6430C3DD6EFA}" type="parTrans" cxnId="{6824621B-0638-47A7-927B-194C36B56707}">
      <dgm:prSet/>
      <dgm:spPr/>
      <dgm:t>
        <a:bodyPr/>
        <a:lstStyle/>
        <a:p>
          <a:endParaRPr lang="en-US"/>
        </a:p>
      </dgm:t>
    </dgm:pt>
    <dgm:pt modelId="{2E55CC9B-846B-4A89-90C7-26216913D08F}" type="sibTrans" cxnId="{6824621B-0638-47A7-927B-194C36B56707}">
      <dgm:prSet/>
      <dgm:spPr/>
      <dgm:t>
        <a:bodyPr/>
        <a:lstStyle/>
        <a:p>
          <a:endParaRPr lang="en-US"/>
        </a:p>
      </dgm:t>
    </dgm:pt>
    <dgm:pt modelId="{E28BA25D-7C34-4F3A-9E52-462A037475E7}">
      <dgm:prSet/>
      <dgm:spPr/>
      <dgm:t>
        <a:bodyPr/>
        <a:lstStyle/>
        <a:p>
          <a:r>
            <a:rPr lang="en-US" dirty="0"/>
            <a:t>Drawing</a:t>
          </a:r>
        </a:p>
      </dgm:t>
    </dgm:pt>
    <dgm:pt modelId="{BA27AAE2-9C0D-4E66-9DA8-F58AF3A0325F}" type="parTrans" cxnId="{49B33825-BFE3-4CDA-89F4-F542012DCB03}">
      <dgm:prSet/>
      <dgm:spPr/>
      <dgm:t>
        <a:bodyPr/>
        <a:lstStyle/>
        <a:p>
          <a:endParaRPr lang="en-US"/>
        </a:p>
      </dgm:t>
    </dgm:pt>
    <dgm:pt modelId="{F7B74E3C-33AF-47C4-BCEE-73B1F73E7E8E}" type="sibTrans" cxnId="{49B33825-BFE3-4CDA-89F4-F542012DCB03}">
      <dgm:prSet/>
      <dgm:spPr/>
      <dgm:t>
        <a:bodyPr/>
        <a:lstStyle/>
        <a:p>
          <a:endParaRPr lang="en-US"/>
        </a:p>
      </dgm:t>
    </dgm:pt>
    <dgm:pt modelId="{9368FF2C-FD03-47A9-A6AC-AF3460E2CB4F}">
      <dgm:prSet/>
      <dgm:spPr/>
      <dgm:t>
        <a:bodyPr/>
        <a:lstStyle/>
        <a:p>
          <a:r>
            <a:rPr lang="en-US" dirty="0"/>
            <a:t>Forging</a:t>
          </a:r>
        </a:p>
      </dgm:t>
    </dgm:pt>
    <dgm:pt modelId="{0A87CCFE-E453-412C-AA0B-CFA6D6ECB21D}" type="parTrans" cxnId="{44E06FFA-C7A4-4CFD-B50C-BFF66028AC76}">
      <dgm:prSet/>
      <dgm:spPr/>
      <dgm:t>
        <a:bodyPr/>
        <a:lstStyle/>
        <a:p>
          <a:endParaRPr lang="en-US"/>
        </a:p>
      </dgm:t>
    </dgm:pt>
    <dgm:pt modelId="{B668C857-883D-4048-A4ED-D384187B5B4D}" type="sibTrans" cxnId="{44E06FFA-C7A4-4CFD-B50C-BFF66028AC76}">
      <dgm:prSet/>
      <dgm:spPr/>
      <dgm:t>
        <a:bodyPr/>
        <a:lstStyle/>
        <a:p>
          <a:endParaRPr lang="en-US"/>
        </a:p>
      </dgm:t>
    </dgm:pt>
    <dgm:pt modelId="{6570A917-3D0C-44A1-9AB3-D5A125CECB68}">
      <dgm:prSet/>
      <dgm:spPr/>
      <dgm:t>
        <a:bodyPr/>
        <a:lstStyle/>
        <a:p>
          <a:r>
            <a:rPr lang="en-US" dirty="0"/>
            <a:t>Machining</a:t>
          </a:r>
        </a:p>
      </dgm:t>
    </dgm:pt>
    <dgm:pt modelId="{E8BD9541-4464-4EE8-88BD-1AADDC2CF8AF}" type="parTrans" cxnId="{8E708006-22B4-4D6D-A99D-75AC91A1B95F}">
      <dgm:prSet/>
      <dgm:spPr/>
      <dgm:t>
        <a:bodyPr/>
        <a:lstStyle/>
        <a:p>
          <a:endParaRPr lang="en-US"/>
        </a:p>
      </dgm:t>
    </dgm:pt>
    <dgm:pt modelId="{7EB1C19D-FE28-49B9-B30C-CEE30F0F7ACF}" type="sibTrans" cxnId="{8E708006-22B4-4D6D-A99D-75AC91A1B95F}">
      <dgm:prSet/>
      <dgm:spPr/>
      <dgm:t>
        <a:bodyPr/>
        <a:lstStyle/>
        <a:p>
          <a:endParaRPr lang="en-US"/>
        </a:p>
      </dgm:t>
    </dgm:pt>
    <dgm:pt modelId="{3C67B7C2-A5C9-455A-982E-21860674526A}">
      <dgm:prSet/>
      <dgm:spPr/>
      <dgm:t>
        <a:bodyPr/>
        <a:lstStyle/>
        <a:p>
          <a:r>
            <a:rPr lang="en-US" dirty="0"/>
            <a:t>Rolling</a:t>
          </a:r>
        </a:p>
      </dgm:t>
    </dgm:pt>
    <dgm:pt modelId="{4CC02212-8F03-4860-9183-ABBD5BBEE038}" type="parTrans" cxnId="{78646032-D82B-4E4B-8291-DFC064132EC5}">
      <dgm:prSet/>
      <dgm:spPr/>
      <dgm:t>
        <a:bodyPr/>
        <a:lstStyle/>
        <a:p>
          <a:endParaRPr lang="en-US"/>
        </a:p>
      </dgm:t>
    </dgm:pt>
    <dgm:pt modelId="{7C29A552-8F46-4B75-9BA0-807EAC03CA7D}" type="sibTrans" cxnId="{78646032-D82B-4E4B-8291-DFC064132EC5}">
      <dgm:prSet/>
      <dgm:spPr/>
      <dgm:t>
        <a:bodyPr/>
        <a:lstStyle/>
        <a:p>
          <a:endParaRPr lang="en-US"/>
        </a:p>
      </dgm:t>
    </dgm:pt>
    <dgm:pt modelId="{0EA71023-3DC3-4598-979D-BE075AD3815C}">
      <dgm:prSet/>
      <dgm:spPr/>
      <dgm:t>
        <a:bodyPr/>
        <a:lstStyle/>
        <a:p>
          <a:r>
            <a:rPr lang="en-US" dirty="0"/>
            <a:t>Welding</a:t>
          </a:r>
        </a:p>
      </dgm:t>
    </dgm:pt>
    <dgm:pt modelId="{C0077CE8-EEC9-4171-88ED-FBDB9C6B179F}" type="parTrans" cxnId="{537A04D3-4EC0-49FE-9B60-14C7B621D784}">
      <dgm:prSet/>
      <dgm:spPr/>
      <dgm:t>
        <a:bodyPr/>
        <a:lstStyle/>
        <a:p>
          <a:endParaRPr lang="en-US"/>
        </a:p>
      </dgm:t>
    </dgm:pt>
    <dgm:pt modelId="{FF8431CA-35CF-416D-B0EB-0EED4BB20EBF}" type="sibTrans" cxnId="{537A04D3-4EC0-49FE-9B60-14C7B621D784}">
      <dgm:prSet/>
      <dgm:spPr/>
      <dgm:t>
        <a:bodyPr/>
        <a:lstStyle/>
        <a:p>
          <a:endParaRPr lang="en-US"/>
        </a:p>
      </dgm:t>
    </dgm:pt>
    <dgm:pt modelId="{1AB886A6-6812-41E5-AABE-783436BB6B66}">
      <dgm:prSet/>
      <dgm:spPr/>
      <dgm:t>
        <a:bodyPr/>
        <a:lstStyle/>
        <a:p>
          <a:r>
            <a:rPr lang="en-US" dirty="0"/>
            <a:t>Zero Gravity 3-D Printer</a:t>
          </a:r>
        </a:p>
      </dgm:t>
    </dgm:pt>
    <dgm:pt modelId="{F085E382-7D6B-499D-8002-4CFD20535522}" type="parTrans" cxnId="{F8C90B3C-D24B-4BB4-B95F-E7E3AC5C728B}">
      <dgm:prSet/>
      <dgm:spPr/>
      <dgm:t>
        <a:bodyPr/>
        <a:lstStyle/>
        <a:p>
          <a:endParaRPr lang="en-US"/>
        </a:p>
      </dgm:t>
    </dgm:pt>
    <dgm:pt modelId="{9705DFBB-72EB-4282-BD81-909D86FAAECB}" type="sibTrans" cxnId="{F8C90B3C-D24B-4BB4-B95F-E7E3AC5C728B}">
      <dgm:prSet/>
      <dgm:spPr/>
      <dgm:t>
        <a:bodyPr/>
        <a:lstStyle/>
        <a:p>
          <a:endParaRPr lang="en-US"/>
        </a:p>
      </dgm:t>
    </dgm:pt>
    <dgm:pt modelId="{61128260-854A-4100-8465-0082A036688D}">
      <dgm:prSet/>
      <dgm:spPr/>
      <dgm:t>
        <a:bodyPr/>
        <a:lstStyle/>
        <a:p>
          <a:r>
            <a:rPr lang="en-US" dirty="0"/>
            <a:t>Reusable Polymers</a:t>
          </a:r>
        </a:p>
      </dgm:t>
    </dgm:pt>
    <dgm:pt modelId="{66C56F76-41A6-435A-8F59-0C02C53B9BF9}" type="parTrans" cxnId="{777CE8D5-07D1-407B-BFD6-A7C295B07A2A}">
      <dgm:prSet/>
      <dgm:spPr/>
      <dgm:t>
        <a:bodyPr/>
        <a:lstStyle/>
        <a:p>
          <a:endParaRPr lang="en-US"/>
        </a:p>
      </dgm:t>
    </dgm:pt>
    <dgm:pt modelId="{B3D4FDF9-EFBB-4C0C-B170-E36656268E2D}" type="sibTrans" cxnId="{777CE8D5-07D1-407B-BFD6-A7C295B07A2A}">
      <dgm:prSet/>
      <dgm:spPr/>
      <dgm:t>
        <a:bodyPr/>
        <a:lstStyle/>
        <a:p>
          <a:endParaRPr lang="en-US"/>
        </a:p>
      </dgm:t>
    </dgm:pt>
    <dgm:pt modelId="{88EB99A7-3318-420D-8B57-BDDB63ED1149}">
      <dgm:prSet/>
      <dgm:spPr/>
      <dgm:t>
        <a:bodyPr/>
        <a:lstStyle/>
        <a:p>
          <a:r>
            <a:rPr lang="en-US" dirty="0"/>
            <a:t>Reusable Food Resources</a:t>
          </a:r>
        </a:p>
      </dgm:t>
    </dgm:pt>
    <dgm:pt modelId="{AFDBD647-9AAC-4FE2-88DC-B739E39DF478}" type="parTrans" cxnId="{91636934-3F36-4B25-8EA8-D043193F7F2B}">
      <dgm:prSet/>
      <dgm:spPr/>
      <dgm:t>
        <a:bodyPr/>
        <a:lstStyle/>
        <a:p>
          <a:endParaRPr lang="en-US"/>
        </a:p>
      </dgm:t>
    </dgm:pt>
    <dgm:pt modelId="{A7D1B913-E21D-4F60-A7FA-4C5A7573DEF1}" type="sibTrans" cxnId="{91636934-3F36-4B25-8EA8-D043193F7F2B}">
      <dgm:prSet/>
      <dgm:spPr/>
      <dgm:t>
        <a:bodyPr/>
        <a:lstStyle/>
        <a:p>
          <a:endParaRPr lang="en-US"/>
        </a:p>
      </dgm:t>
    </dgm:pt>
    <dgm:pt modelId="{3877CE48-C358-4698-950F-7A284421F2B7}">
      <dgm:prSet/>
      <dgm:spPr/>
      <dgm:t>
        <a:bodyPr/>
        <a:lstStyle/>
        <a:p>
          <a:r>
            <a:rPr lang="en-US" dirty="0"/>
            <a:t>Regolith</a:t>
          </a:r>
        </a:p>
      </dgm:t>
    </dgm:pt>
    <dgm:pt modelId="{7D975597-B474-43F5-8632-324563242490}" type="parTrans" cxnId="{B6B3693C-AB64-4814-8A66-E28E43B0C877}">
      <dgm:prSet/>
      <dgm:spPr/>
      <dgm:t>
        <a:bodyPr/>
        <a:lstStyle/>
        <a:p>
          <a:endParaRPr lang="en-US"/>
        </a:p>
      </dgm:t>
    </dgm:pt>
    <dgm:pt modelId="{C5ED65F3-5D63-4450-995C-743B8DC6B567}" type="sibTrans" cxnId="{B6B3693C-AB64-4814-8A66-E28E43B0C877}">
      <dgm:prSet/>
      <dgm:spPr/>
      <dgm:t>
        <a:bodyPr/>
        <a:lstStyle/>
        <a:p>
          <a:endParaRPr lang="en-US"/>
        </a:p>
      </dgm:t>
    </dgm:pt>
    <dgm:pt modelId="{82FF2BCB-F639-4C1D-BACE-215B3BD8F264}">
      <dgm:prSet/>
      <dgm:spPr/>
      <dgm:t>
        <a:bodyPr/>
        <a:lstStyle/>
        <a:p>
          <a:r>
            <a:rPr lang="en-US" dirty="0"/>
            <a:t>Additive Manufacturing</a:t>
          </a:r>
        </a:p>
      </dgm:t>
    </dgm:pt>
    <dgm:pt modelId="{EAF01A75-CC02-4900-8051-DEA55A626348}" type="parTrans" cxnId="{391E698F-A925-4D35-A6AA-31A96A1142BB}">
      <dgm:prSet/>
      <dgm:spPr/>
      <dgm:t>
        <a:bodyPr/>
        <a:lstStyle/>
        <a:p>
          <a:endParaRPr lang="en-US"/>
        </a:p>
      </dgm:t>
    </dgm:pt>
    <dgm:pt modelId="{7F1E398F-B055-4680-884F-4D4113A2BAB8}" type="sibTrans" cxnId="{391E698F-A925-4D35-A6AA-31A96A1142BB}">
      <dgm:prSet/>
      <dgm:spPr/>
      <dgm:t>
        <a:bodyPr/>
        <a:lstStyle/>
        <a:p>
          <a:endParaRPr lang="en-US"/>
        </a:p>
      </dgm:t>
    </dgm:pt>
    <dgm:pt modelId="{E8B7D8FB-AE55-47D4-A5B0-1C1303CC6EF5}">
      <dgm:prSet/>
      <dgm:spPr/>
      <dgm:t>
        <a:bodyPr/>
        <a:lstStyle/>
        <a:p>
          <a:r>
            <a:rPr lang="en-US" dirty="0"/>
            <a:t>Mapping</a:t>
          </a:r>
        </a:p>
      </dgm:t>
    </dgm:pt>
    <dgm:pt modelId="{FC9A6DE4-4A56-48DF-AAA3-932212719AAA}" type="parTrans" cxnId="{5A9EF162-8A18-45AC-BFDA-094BC45ABD17}">
      <dgm:prSet/>
      <dgm:spPr/>
      <dgm:t>
        <a:bodyPr/>
        <a:lstStyle/>
        <a:p>
          <a:endParaRPr lang="en-US"/>
        </a:p>
      </dgm:t>
    </dgm:pt>
    <dgm:pt modelId="{B00EC0AA-F9EE-4717-9F84-625C42AF8933}" type="sibTrans" cxnId="{5A9EF162-8A18-45AC-BFDA-094BC45ABD17}">
      <dgm:prSet/>
      <dgm:spPr/>
      <dgm:t>
        <a:bodyPr/>
        <a:lstStyle/>
        <a:p>
          <a:endParaRPr lang="en-US"/>
        </a:p>
      </dgm:t>
    </dgm:pt>
    <dgm:pt modelId="{C5C2C264-8363-48DE-B644-9F8FC42FB151}">
      <dgm:prSet/>
      <dgm:spPr/>
      <dgm:t>
        <a:bodyPr/>
        <a:lstStyle/>
        <a:p>
          <a:r>
            <a:rPr lang="en-US" dirty="0"/>
            <a:t>Geological Surveys</a:t>
          </a:r>
        </a:p>
      </dgm:t>
    </dgm:pt>
    <dgm:pt modelId="{4FB63375-BDCE-41A4-935C-0210BB0ED95A}" type="parTrans" cxnId="{4A544679-4FD1-4B8C-A4C2-388FFC635D11}">
      <dgm:prSet/>
      <dgm:spPr/>
      <dgm:t>
        <a:bodyPr/>
        <a:lstStyle/>
        <a:p>
          <a:endParaRPr lang="en-US"/>
        </a:p>
      </dgm:t>
    </dgm:pt>
    <dgm:pt modelId="{53E6F582-F2F0-4486-A55B-AD00CE50F0E8}" type="sibTrans" cxnId="{4A544679-4FD1-4B8C-A4C2-388FFC635D11}">
      <dgm:prSet/>
      <dgm:spPr/>
      <dgm:t>
        <a:bodyPr/>
        <a:lstStyle/>
        <a:p>
          <a:endParaRPr lang="en-US"/>
        </a:p>
      </dgm:t>
    </dgm:pt>
    <dgm:pt modelId="{BABF366E-7A28-4C6D-9896-B2C0C49CE10C}">
      <dgm:prSet/>
      <dgm:spPr/>
      <dgm:t>
        <a:bodyPr/>
        <a:lstStyle/>
        <a:p>
          <a:r>
            <a:rPr lang="en-US" dirty="0"/>
            <a:t>Pit and Trench Excavation</a:t>
          </a:r>
        </a:p>
      </dgm:t>
    </dgm:pt>
    <dgm:pt modelId="{E8EF75F5-D5B1-46FA-B935-0CA6E80AD4F9}" type="parTrans" cxnId="{1498C2EF-5457-4FBE-A381-B716A2388695}">
      <dgm:prSet/>
      <dgm:spPr/>
      <dgm:t>
        <a:bodyPr/>
        <a:lstStyle/>
        <a:p>
          <a:endParaRPr lang="en-US"/>
        </a:p>
      </dgm:t>
    </dgm:pt>
    <dgm:pt modelId="{244C56C1-08ED-4071-8A84-8117D6C010E3}" type="sibTrans" cxnId="{1498C2EF-5457-4FBE-A381-B716A2388695}">
      <dgm:prSet/>
      <dgm:spPr/>
      <dgm:t>
        <a:bodyPr/>
        <a:lstStyle/>
        <a:p>
          <a:endParaRPr lang="en-US"/>
        </a:p>
      </dgm:t>
    </dgm:pt>
    <dgm:pt modelId="{9546D461-F0AE-41AC-B603-183A64BFB398}">
      <dgm:prSet/>
      <dgm:spPr/>
      <dgm:t>
        <a:bodyPr/>
        <a:lstStyle/>
        <a:p>
          <a:r>
            <a:rPr lang="en-US" dirty="0"/>
            <a:t>Gas-Liquid</a:t>
          </a:r>
        </a:p>
      </dgm:t>
    </dgm:pt>
    <dgm:pt modelId="{95FCBB38-8EBB-4C70-BBD4-9E9D84218B2F}" type="parTrans" cxnId="{DC992663-73FA-4817-9DCB-0FE1691037D3}">
      <dgm:prSet/>
      <dgm:spPr/>
      <dgm:t>
        <a:bodyPr/>
        <a:lstStyle/>
        <a:p>
          <a:endParaRPr lang="en-US"/>
        </a:p>
      </dgm:t>
    </dgm:pt>
    <dgm:pt modelId="{43520457-3727-42F7-9998-3383493E5A8D}" type="sibTrans" cxnId="{DC992663-73FA-4817-9DCB-0FE1691037D3}">
      <dgm:prSet/>
      <dgm:spPr/>
      <dgm:t>
        <a:bodyPr/>
        <a:lstStyle/>
        <a:p>
          <a:endParaRPr lang="en-US"/>
        </a:p>
      </dgm:t>
    </dgm:pt>
    <dgm:pt modelId="{A65E9E7A-5973-45B6-8239-CE4AC1C28DE2}">
      <dgm:prSet/>
      <dgm:spPr/>
      <dgm:t>
        <a:bodyPr/>
        <a:lstStyle/>
        <a:p>
          <a:r>
            <a:rPr lang="en-US" dirty="0"/>
            <a:t>Solid-Gas</a:t>
          </a:r>
        </a:p>
      </dgm:t>
    </dgm:pt>
    <dgm:pt modelId="{4861A0B8-5EF2-44CC-997A-0D657C8D1695}" type="parTrans" cxnId="{F73CBA3F-F4FE-4A23-A65E-9B87D137E329}">
      <dgm:prSet/>
      <dgm:spPr/>
      <dgm:t>
        <a:bodyPr/>
        <a:lstStyle/>
        <a:p>
          <a:endParaRPr lang="en-US"/>
        </a:p>
      </dgm:t>
    </dgm:pt>
    <dgm:pt modelId="{53AD2612-C84A-4F24-A259-8C517163CA8E}" type="sibTrans" cxnId="{F73CBA3F-F4FE-4A23-A65E-9B87D137E329}">
      <dgm:prSet/>
      <dgm:spPr/>
      <dgm:t>
        <a:bodyPr/>
        <a:lstStyle/>
        <a:p>
          <a:endParaRPr lang="en-US"/>
        </a:p>
      </dgm:t>
    </dgm:pt>
    <dgm:pt modelId="{03060F48-4CDD-477C-BBA6-F0EDF7BE77C9}">
      <dgm:prSet/>
      <dgm:spPr/>
      <dgm:t>
        <a:bodyPr/>
        <a:lstStyle/>
        <a:p>
          <a:r>
            <a:rPr lang="en-US" dirty="0"/>
            <a:t>Solid-Liquid</a:t>
          </a:r>
        </a:p>
      </dgm:t>
    </dgm:pt>
    <dgm:pt modelId="{78B0AEBC-7198-46F0-BBA7-140D632C557A}" type="parTrans" cxnId="{A4D78BF3-E240-4576-B09A-05A59E6E3ED5}">
      <dgm:prSet/>
      <dgm:spPr/>
      <dgm:t>
        <a:bodyPr/>
        <a:lstStyle/>
        <a:p>
          <a:endParaRPr lang="en-US"/>
        </a:p>
      </dgm:t>
    </dgm:pt>
    <dgm:pt modelId="{BCCA5BDF-32BE-47C4-AC2E-D1A6F04A6B4E}" type="sibTrans" cxnId="{A4D78BF3-E240-4576-B09A-05A59E6E3ED5}">
      <dgm:prSet/>
      <dgm:spPr/>
      <dgm:t>
        <a:bodyPr/>
        <a:lstStyle/>
        <a:p>
          <a:endParaRPr lang="en-US"/>
        </a:p>
      </dgm:t>
    </dgm:pt>
    <dgm:pt modelId="{3EEDC213-1CA0-4E95-AE08-30E519FEB118}">
      <dgm:prSet/>
      <dgm:spPr/>
      <dgm:t>
        <a:bodyPr/>
        <a:lstStyle/>
        <a:p>
          <a:r>
            <a:rPr lang="en-US" dirty="0"/>
            <a:t>Solid-Plasma</a:t>
          </a:r>
        </a:p>
      </dgm:t>
    </dgm:pt>
    <dgm:pt modelId="{FA6CD46D-7CCA-4B45-8605-8D272ECC168C}" type="parTrans" cxnId="{8D21872C-096D-48B0-8411-9154293B21AC}">
      <dgm:prSet/>
      <dgm:spPr/>
      <dgm:t>
        <a:bodyPr/>
        <a:lstStyle/>
        <a:p>
          <a:endParaRPr lang="en-US"/>
        </a:p>
      </dgm:t>
    </dgm:pt>
    <dgm:pt modelId="{2FCD7975-C06E-44D7-80E4-EB31E37FAD0F}" type="sibTrans" cxnId="{8D21872C-096D-48B0-8411-9154293B21AC}">
      <dgm:prSet/>
      <dgm:spPr/>
      <dgm:t>
        <a:bodyPr/>
        <a:lstStyle/>
        <a:p>
          <a:endParaRPr lang="en-US"/>
        </a:p>
      </dgm:t>
    </dgm:pt>
    <dgm:pt modelId="{9C2E5D4B-8988-4628-B380-F3F1CA79D8DC}">
      <dgm:prSet/>
      <dgm:spPr/>
      <dgm:t>
        <a:bodyPr/>
        <a:lstStyle/>
        <a:p>
          <a:r>
            <a:rPr lang="en-US" dirty="0"/>
            <a:t>Solids Decomposition</a:t>
          </a:r>
        </a:p>
      </dgm:t>
    </dgm:pt>
    <dgm:pt modelId="{2E96DC2E-21E6-48F7-B325-30027674B95B}" type="parTrans" cxnId="{81FC1932-506E-4FB3-B957-4DAF5FD6F976}">
      <dgm:prSet/>
      <dgm:spPr/>
      <dgm:t>
        <a:bodyPr/>
        <a:lstStyle/>
        <a:p>
          <a:endParaRPr lang="en-US"/>
        </a:p>
      </dgm:t>
    </dgm:pt>
    <dgm:pt modelId="{EF72E57A-CE75-4931-B0CE-118A0980AC35}" type="sibTrans" cxnId="{81FC1932-506E-4FB3-B957-4DAF5FD6F976}">
      <dgm:prSet/>
      <dgm:spPr/>
      <dgm:t>
        <a:bodyPr/>
        <a:lstStyle/>
        <a:p>
          <a:endParaRPr lang="en-US"/>
        </a:p>
      </dgm:t>
    </dgm:pt>
    <dgm:pt modelId="{72F53DEC-906E-4DD1-BE01-3C2F4878306A}">
      <dgm:prSet/>
      <dgm:spPr/>
      <dgm:t>
        <a:bodyPr/>
        <a:lstStyle/>
        <a:p>
          <a:r>
            <a:rPr lang="en-US" dirty="0"/>
            <a:t>Solids Agglomeration</a:t>
          </a:r>
        </a:p>
      </dgm:t>
    </dgm:pt>
    <dgm:pt modelId="{587E57A0-C165-4899-A7D0-C49858247CB4}" type="parTrans" cxnId="{9048A138-BC7D-4964-A92C-3AF0CA28DBB4}">
      <dgm:prSet/>
      <dgm:spPr/>
      <dgm:t>
        <a:bodyPr/>
        <a:lstStyle/>
        <a:p>
          <a:endParaRPr lang="en-US"/>
        </a:p>
      </dgm:t>
    </dgm:pt>
    <dgm:pt modelId="{2E361BC1-454F-4D77-830D-5F68117742D4}" type="sibTrans" cxnId="{9048A138-BC7D-4964-A92C-3AF0CA28DBB4}">
      <dgm:prSet/>
      <dgm:spPr/>
      <dgm:t>
        <a:bodyPr/>
        <a:lstStyle/>
        <a:p>
          <a:endParaRPr lang="en-US"/>
        </a:p>
      </dgm:t>
    </dgm:pt>
    <dgm:pt modelId="{9E61A418-24B9-40A4-8E3E-270F74FCA094}">
      <dgm:prSet/>
      <dgm:spPr/>
      <dgm:t>
        <a:bodyPr/>
        <a:lstStyle/>
        <a:p>
          <a:r>
            <a:rPr lang="en-US" dirty="0"/>
            <a:t>Liquids</a:t>
          </a:r>
        </a:p>
      </dgm:t>
    </dgm:pt>
    <dgm:pt modelId="{7EAE9B9E-D225-4E9C-A8C3-2B942D591E23}" type="parTrans" cxnId="{1C5A1310-1F0D-4A45-A782-AB57FC262048}">
      <dgm:prSet/>
      <dgm:spPr/>
      <dgm:t>
        <a:bodyPr/>
        <a:lstStyle/>
        <a:p>
          <a:endParaRPr lang="en-US"/>
        </a:p>
      </dgm:t>
    </dgm:pt>
    <dgm:pt modelId="{413882DF-D470-4F48-B0AC-B829A31F2B06}" type="sibTrans" cxnId="{1C5A1310-1F0D-4A45-A782-AB57FC262048}">
      <dgm:prSet/>
      <dgm:spPr/>
      <dgm:t>
        <a:bodyPr/>
        <a:lstStyle/>
        <a:p>
          <a:endParaRPr lang="en-US"/>
        </a:p>
      </dgm:t>
    </dgm:pt>
    <dgm:pt modelId="{5DAAE15F-703B-47DF-B230-FF01C32DDE9D}">
      <dgm:prSet/>
      <dgm:spPr/>
      <dgm:t>
        <a:bodyPr/>
        <a:lstStyle/>
        <a:p>
          <a:r>
            <a:rPr lang="en-US" dirty="0"/>
            <a:t>Gases</a:t>
          </a:r>
        </a:p>
      </dgm:t>
    </dgm:pt>
    <dgm:pt modelId="{CE82FEA0-8ECA-4C78-A071-4F059B428057}" type="parTrans" cxnId="{E93CB4E3-624C-4BF9-82F4-B272AEE6804C}">
      <dgm:prSet/>
      <dgm:spPr/>
      <dgm:t>
        <a:bodyPr/>
        <a:lstStyle/>
        <a:p>
          <a:endParaRPr lang="en-US"/>
        </a:p>
      </dgm:t>
    </dgm:pt>
    <dgm:pt modelId="{65730C16-CA8A-4EF7-8DD3-F264763192B8}" type="sibTrans" cxnId="{E93CB4E3-624C-4BF9-82F4-B272AEE6804C}">
      <dgm:prSet/>
      <dgm:spPr/>
      <dgm:t>
        <a:bodyPr/>
        <a:lstStyle/>
        <a:p>
          <a:endParaRPr lang="en-US"/>
        </a:p>
      </dgm:t>
    </dgm:pt>
    <dgm:pt modelId="{86D9699D-364C-4B3F-9657-F8CB1B8DA471}">
      <dgm:prSet/>
      <dgm:spPr/>
      <dgm:t>
        <a:bodyPr/>
        <a:lstStyle/>
        <a:p>
          <a:r>
            <a:rPr lang="en-US" dirty="0"/>
            <a:t>Cross-Contamination</a:t>
          </a:r>
        </a:p>
      </dgm:t>
    </dgm:pt>
    <dgm:pt modelId="{B3FB9C66-A5AA-4406-B81D-21B996243506}" type="parTrans" cxnId="{B3CA8016-0A50-4F8C-99E9-422630E51BA5}">
      <dgm:prSet/>
      <dgm:spPr/>
      <dgm:t>
        <a:bodyPr/>
        <a:lstStyle/>
        <a:p>
          <a:endParaRPr lang="en-US"/>
        </a:p>
      </dgm:t>
    </dgm:pt>
    <dgm:pt modelId="{F142577B-4767-489D-B472-1DCD4F513D13}" type="sibTrans" cxnId="{B3CA8016-0A50-4F8C-99E9-422630E51BA5}">
      <dgm:prSet/>
      <dgm:spPr/>
      <dgm:t>
        <a:bodyPr/>
        <a:lstStyle/>
        <a:p>
          <a:endParaRPr lang="en-US"/>
        </a:p>
      </dgm:t>
    </dgm:pt>
    <dgm:pt modelId="{A81EAEA0-9D02-458D-A120-55F4B8CC8A04}">
      <dgm:prSet/>
      <dgm:spPr/>
      <dgm:t>
        <a:bodyPr/>
        <a:lstStyle/>
        <a:p>
          <a:r>
            <a:rPr lang="en-US" dirty="0"/>
            <a:t>Dust Mitigation</a:t>
          </a:r>
        </a:p>
      </dgm:t>
    </dgm:pt>
    <dgm:pt modelId="{E52E9490-F9F2-431F-B495-E9810F88BFFA}" type="parTrans" cxnId="{B50EB544-AE01-4158-8368-D4F7168329B9}">
      <dgm:prSet/>
      <dgm:spPr/>
      <dgm:t>
        <a:bodyPr/>
        <a:lstStyle/>
        <a:p>
          <a:endParaRPr lang="en-US"/>
        </a:p>
      </dgm:t>
    </dgm:pt>
    <dgm:pt modelId="{A63AE32F-8CAE-4261-BC2B-D5CE706A89AF}" type="sibTrans" cxnId="{B50EB544-AE01-4158-8368-D4F7168329B9}">
      <dgm:prSet/>
      <dgm:spPr/>
      <dgm:t>
        <a:bodyPr/>
        <a:lstStyle/>
        <a:p>
          <a:endParaRPr lang="en-US"/>
        </a:p>
      </dgm:t>
    </dgm:pt>
    <dgm:pt modelId="{2587A5FE-848F-403B-BCE3-57E605B12D20}">
      <dgm:prSet/>
      <dgm:spPr/>
      <dgm:t>
        <a:bodyPr/>
        <a:lstStyle/>
        <a:p>
          <a:r>
            <a:rPr lang="en-US" dirty="0"/>
            <a:t>Capable Carrying Amount</a:t>
          </a:r>
        </a:p>
      </dgm:t>
    </dgm:pt>
    <dgm:pt modelId="{BBB7C413-B9A9-4ECD-9811-1AB2D0036836}" type="parTrans" cxnId="{963DBF4C-7DC5-41A2-ACB3-B14E10BDB628}">
      <dgm:prSet/>
      <dgm:spPr/>
      <dgm:t>
        <a:bodyPr/>
        <a:lstStyle/>
        <a:p>
          <a:endParaRPr lang="en-US"/>
        </a:p>
      </dgm:t>
    </dgm:pt>
    <dgm:pt modelId="{E12AEBD3-B969-4B8F-8977-D0CBA51A0E96}" type="sibTrans" cxnId="{963DBF4C-7DC5-41A2-ACB3-B14E10BDB628}">
      <dgm:prSet/>
      <dgm:spPr/>
      <dgm:t>
        <a:bodyPr/>
        <a:lstStyle/>
        <a:p>
          <a:endParaRPr lang="en-US"/>
        </a:p>
      </dgm:t>
    </dgm:pt>
    <dgm:pt modelId="{41BE482D-BD63-4DF0-9159-19A23673E823}">
      <dgm:prSet/>
      <dgm:spPr/>
      <dgm:t>
        <a:bodyPr/>
        <a:lstStyle/>
        <a:p>
          <a:r>
            <a:rPr lang="en-US" dirty="0"/>
            <a:t>Integration</a:t>
          </a:r>
        </a:p>
      </dgm:t>
    </dgm:pt>
    <dgm:pt modelId="{CFDE2972-CDD2-41E7-8CEB-6ED722B70272}" type="parTrans" cxnId="{C593C795-3686-49C5-A7C3-168D608A4B05}">
      <dgm:prSet/>
      <dgm:spPr/>
      <dgm:t>
        <a:bodyPr/>
        <a:lstStyle/>
        <a:p>
          <a:endParaRPr lang="en-US"/>
        </a:p>
      </dgm:t>
    </dgm:pt>
    <dgm:pt modelId="{BB024CBA-B002-4C2B-8A64-4275AD870A10}" type="sibTrans" cxnId="{C593C795-3686-49C5-A7C3-168D608A4B05}">
      <dgm:prSet/>
      <dgm:spPr/>
      <dgm:t>
        <a:bodyPr/>
        <a:lstStyle/>
        <a:p>
          <a:endParaRPr lang="en-US"/>
        </a:p>
      </dgm:t>
    </dgm:pt>
    <dgm:pt modelId="{9BA29617-1378-4740-9FA1-B0635014C7CF}">
      <dgm:prSet/>
      <dgm:spPr/>
      <dgm:t>
        <a:bodyPr/>
        <a:lstStyle/>
        <a:p>
          <a:r>
            <a:rPr lang="en-US" dirty="0"/>
            <a:t>Purity of Elements</a:t>
          </a:r>
        </a:p>
      </dgm:t>
    </dgm:pt>
    <dgm:pt modelId="{945C43F8-8030-4B1E-8C71-D41A236F2259}" type="parTrans" cxnId="{E9FF9B98-7036-4260-9440-2151B2A42DBF}">
      <dgm:prSet/>
      <dgm:spPr/>
      <dgm:t>
        <a:bodyPr/>
        <a:lstStyle/>
        <a:p>
          <a:endParaRPr lang="en-US"/>
        </a:p>
      </dgm:t>
    </dgm:pt>
    <dgm:pt modelId="{F95FD587-BB1A-40AF-8BD9-CA5424081D1C}" type="sibTrans" cxnId="{E9FF9B98-7036-4260-9440-2151B2A42DBF}">
      <dgm:prSet/>
      <dgm:spPr/>
      <dgm:t>
        <a:bodyPr/>
        <a:lstStyle/>
        <a:p>
          <a:endParaRPr lang="en-US"/>
        </a:p>
      </dgm:t>
    </dgm:pt>
    <dgm:pt modelId="{0AEBE8DC-77AA-4640-A126-9C9801C24745}">
      <dgm:prSet/>
      <dgm:spPr/>
      <dgm:t>
        <a:bodyPr/>
        <a:lstStyle/>
        <a:p>
          <a:r>
            <a:rPr lang="en-US" dirty="0"/>
            <a:t>Layers of Shielding</a:t>
          </a:r>
        </a:p>
      </dgm:t>
    </dgm:pt>
    <dgm:pt modelId="{4E66DC3A-AB3D-4228-B72E-6466F9C776F5}" type="parTrans" cxnId="{3A51B2FD-8E4E-481F-B8B0-21456BE0C744}">
      <dgm:prSet/>
      <dgm:spPr/>
      <dgm:t>
        <a:bodyPr/>
        <a:lstStyle/>
        <a:p>
          <a:endParaRPr lang="en-US"/>
        </a:p>
      </dgm:t>
    </dgm:pt>
    <dgm:pt modelId="{E351FAD9-15A6-4E9F-AEC8-BC0DC81E90B4}" type="sibTrans" cxnId="{3A51B2FD-8E4E-481F-B8B0-21456BE0C744}">
      <dgm:prSet/>
      <dgm:spPr/>
      <dgm:t>
        <a:bodyPr/>
        <a:lstStyle/>
        <a:p>
          <a:endParaRPr lang="en-US"/>
        </a:p>
      </dgm:t>
    </dgm:pt>
    <dgm:pt modelId="{6B8960BD-A674-4F46-870E-58956DF7FD99}">
      <dgm:prSet/>
      <dgm:spPr/>
      <dgm:t>
        <a:bodyPr/>
        <a:lstStyle/>
        <a:p>
          <a:r>
            <a:rPr lang="en-US" dirty="0"/>
            <a:t>Reverse-Radiation</a:t>
          </a:r>
        </a:p>
      </dgm:t>
    </dgm:pt>
    <dgm:pt modelId="{E1AB42B9-EF9B-4EA5-816F-208973B3AE63}" type="parTrans" cxnId="{46E6F199-BA2E-4DEE-A2B8-E4B9448F6108}">
      <dgm:prSet/>
      <dgm:spPr/>
      <dgm:t>
        <a:bodyPr/>
        <a:lstStyle/>
        <a:p>
          <a:endParaRPr lang="en-US"/>
        </a:p>
      </dgm:t>
    </dgm:pt>
    <dgm:pt modelId="{C5244C52-BEEA-4B39-8565-A8A9317EBE1B}" type="sibTrans" cxnId="{46E6F199-BA2E-4DEE-A2B8-E4B9448F6108}">
      <dgm:prSet/>
      <dgm:spPr/>
      <dgm:t>
        <a:bodyPr/>
        <a:lstStyle/>
        <a:p>
          <a:endParaRPr lang="en-US"/>
        </a:p>
      </dgm:t>
    </dgm:pt>
    <dgm:pt modelId="{8BA00864-A202-4C0E-A718-63B37A50DCD6}">
      <dgm:prSet/>
      <dgm:spPr/>
      <dgm:t>
        <a:bodyPr/>
        <a:lstStyle/>
        <a:p>
          <a:r>
            <a:rPr lang="en-US" dirty="0"/>
            <a:t>Convert Processes</a:t>
          </a:r>
        </a:p>
      </dgm:t>
    </dgm:pt>
    <dgm:pt modelId="{8FA282E4-D45B-4555-B447-29929A1A3A41}" type="parTrans" cxnId="{87511161-390F-45A4-8BE0-906DE13F8C8B}">
      <dgm:prSet/>
      <dgm:spPr/>
      <dgm:t>
        <a:bodyPr/>
        <a:lstStyle/>
        <a:p>
          <a:endParaRPr lang="en-US"/>
        </a:p>
      </dgm:t>
    </dgm:pt>
    <dgm:pt modelId="{FC3E240E-9054-4607-8F5A-89983730A9C2}" type="sibTrans" cxnId="{87511161-390F-45A4-8BE0-906DE13F8C8B}">
      <dgm:prSet/>
      <dgm:spPr/>
      <dgm:t>
        <a:bodyPr/>
        <a:lstStyle/>
        <a:p>
          <a:endParaRPr lang="en-US"/>
        </a:p>
      </dgm:t>
    </dgm:pt>
    <dgm:pt modelId="{50D7E766-BDB6-4D11-9837-4BC6CF6E9773}">
      <dgm:prSet/>
      <dgm:spPr/>
      <dgm:t>
        <a:bodyPr/>
        <a:lstStyle/>
        <a:p>
          <a:r>
            <a:rPr lang="en-US" dirty="0"/>
            <a:t>Containers</a:t>
          </a:r>
        </a:p>
      </dgm:t>
    </dgm:pt>
    <dgm:pt modelId="{7306E85F-29DF-4A9E-9ADC-71160AB7D418}" type="parTrans" cxnId="{02478386-0CF7-43F9-B872-4411FD8CA06A}">
      <dgm:prSet/>
      <dgm:spPr/>
      <dgm:t>
        <a:bodyPr/>
        <a:lstStyle/>
        <a:p>
          <a:endParaRPr lang="en-US"/>
        </a:p>
      </dgm:t>
    </dgm:pt>
    <dgm:pt modelId="{760F37AD-360C-4C6F-8C47-070478E0CE24}" type="sibTrans" cxnId="{02478386-0CF7-43F9-B872-4411FD8CA06A}">
      <dgm:prSet/>
      <dgm:spPr/>
      <dgm:t>
        <a:bodyPr/>
        <a:lstStyle/>
        <a:p>
          <a:endParaRPr lang="en-US"/>
        </a:p>
      </dgm:t>
    </dgm:pt>
    <dgm:pt modelId="{CE997138-3200-4EBF-AE77-B9C3DB1E3450}">
      <dgm:prSet/>
      <dgm:spPr/>
      <dgm:t>
        <a:bodyPr/>
        <a:lstStyle/>
        <a:p>
          <a:r>
            <a:rPr lang="en-US" dirty="0"/>
            <a:t>Repairs</a:t>
          </a:r>
        </a:p>
      </dgm:t>
    </dgm:pt>
    <dgm:pt modelId="{FA1C5AAD-0FCB-46AE-AD6E-37CD128227CD}" type="parTrans" cxnId="{BBAD473D-C93E-4F85-92DE-489442A8B5A6}">
      <dgm:prSet/>
      <dgm:spPr/>
      <dgm:t>
        <a:bodyPr/>
        <a:lstStyle/>
        <a:p>
          <a:endParaRPr lang="en-US"/>
        </a:p>
      </dgm:t>
    </dgm:pt>
    <dgm:pt modelId="{F2CF32B4-72ED-47B1-9F3F-F19EA90C9238}" type="sibTrans" cxnId="{BBAD473D-C93E-4F85-92DE-489442A8B5A6}">
      <dgm:prSet/>
      <dgm:spPr/>
      <dgm:t>
        <a:bodyPr/>
        <a:lstStyle/>
        <a:p>
          <a:endParaRPr lang="en-US"/>
        </a:p>
      </dgm:t>
    </dgm:pt>
    <dgm:pt modelId="{58EC5253-2A6C-4B70-88E5-ABF4910B7C47}">
      <dgm:prSet/>
      <dgm:spPr/>
      <dgm:t>
        <a:bodyPr/>
        <a:lstStyle/>
        <a:p>
          <a:r>
            <a:rPr lang="en-US" dirty="0"/>
            <a:t>Drilling</a:t>
          </a:r>
        </a:p>
      </dgm:t>
    </dgm:pt>
    <dgm:pt modelId="{26701757-5E43-4391-9762-6B09BEA2E969}" type="parTrans" cxnId="{47EDDD05-C1D7-48DC-83BE-62BD1EE46BC6}">
      <dgm:prSet/>
      <dgm:spPr/>
      <dgm:t>
        <a:bodyPr/>
        <a:lstStyle/>
        <a:p>
          <a:endParaRPr lang="en-US"/>
        </a:p>
      </dgm:t>
    </dgm:pt>
    <dgm:pt modelId="{EB3988CF-68A2-4607-AB48-8B9774CC85EC}" type="sibTrans" cxnId="{47EDDD05-C1D7-48DC-83BE-62BD1EE46BC6}">
      <dgm:prSet/>
      <dgm:spPr/>
      <dgm:t>
        <a:bodyPr/>
        <a:lstStyle/>
        <a:p>
          <a:endParaRPr lang="en-US"/>
        </a:p>
      </dgm:t>
    </dgm:pt>
    <dgm:pt modelId="{B95C1856-347B-42FB-85CB-7BFDEE28FAEC}">
      <dgm:prSet/>
      <dgm:spPr/>
      <dgm:t>
        <a:bodyPr/>
        <a:lstStyle/>
        <a:p>
          <a:r>
            <a:rPr lang="en-US" dirty="0"/>
            <a:t>Add-Ons</a:t>
          </a:r>
        </a:p>
      </dgm:t>
    </dgm:pt>
    <dgm:pt modelId="{549C235F-A2B1-4C5B-91F3-8C42454B3DA3}" type="parTrans" cxnId="{42F05173-78CC-4A7B-9328-5F5D59C710D9}">
      <dgm:prSet/>
      <dgm:spPr/>
    </dgm:pt>
    <dgm:pt modelId="{B1A3457D-41F3-458A-B27A-1E82E300286B}" type="sibTrans" cxnId="{42F05173-78CC-4A7B-9328-5F5D59C710D9}">
      <dgm:prSet/>
      <dgm:spPr/>
    </dgm:pt>
    <dgm:pt modelId="{8AE36688-FB03-4B24-9273-87807B10B487}">
      <dgm:prSet/>
      <dgm:spPr/>
      <dgm:t>
        <a:bodyPr/>
        <a:lstStyle/>
        <a:p>
          <a:r>
            <a:rPr lang="en-US" dirty="0"/>
            <a:t>Disposal</a:t>
          </a:r>
        </a:p>
      </dgm:t>
    </dgm:pt>
    <dgm:pt modelId="{65317F8C-530A-4B59-8EAA-159C13FD99BA}" type="parTrans" cxnId="{5CB1D257-9D0D-462B-B547-BFCE11C66BEA}">
      <dgm:prSet/>
      <dgm:spPr/>
    </dgm:pt>
    <dgm:pt modelId="{F4C2045D-5287-48DF-BE39-656EF24C87F9}" type="sibTrans" cxnId="{5CB1D257-9D0D-462B-B547-BFCE11C66BEA}">
      <dgm:prSet/>
      <dgm:spPr/>
    </dgm:pt>
    <dgm:pt modelId="{948C3AAA-B55C-48E8-8509-18BE42525C1B}">
      <dgm:prSet/>
      <dgm:spPr/>
      <dgm:t>
        <a:bodyPr/>
        <a:lstStyle/>
        <a:p>
          <a:r>
            <a:rPr lang="en-US" dirty="0"/>
            <a:t>Recycling</a:t>
          </a:r>
        </a:p>
      </dgm:t>
    </dgm:pt>
    <dgm:pt modelId="{6E29DA78-8146-4E29-AD0B-7F7F14B93229}" type="parTrans" cxnId="{F62DC198-AFE2-4A7C-B21D-8139305E360F}">
      <dgm:prSet/>
      <dgm:spPr/>
    </dgm:pt>
    <dgm:pt modelId="{DCF8B8CC-1343-422F-B334-7613C924A39C}" type="sibTrans" cxnId="{F62DC198-AFE2-4A7C-B21D-8139305E360F}">
      <dgm:prSet/>
      <dgm:spPr/>
    </dgm:pt>
    <dgm:pt modelId="{139EF5EC-BC4B-41CF-BAA4-7F226CA17481}">
      <dgm:prSet/>
      <dgm:spPr/>
      <dgm:t>
        <a:bodyPr/>
        <a:lstStyle/>
        <a:p>
          <a:r>
            <a:rPr lang="en-US" dirty="0"/>
            <a:t>Sizing</a:t>
          </a:r>
        </a:p>
      </dgm:t>
    </dgm:pt>
    <dgm:pt modelId="{E4488951-AD37-4D42-9606-948C2C5D6892}" type="parTrans" cxnId="{519268B2-F66C-437C-BF9B-483CC89D6910}">
      <dgm:prSet/>
      <dgm:spPr/>
    </dgm:pt>
    <dgm:pt modelId="{EE389191-E51C-4492-91C3-29688D945980}" type="sibTrans" cxnId="{519268B2-F66C-437C-BF9B-483CC89D6910}">
      <dgm:prSet/>
      <dgm:spPr/>
    </dgm:pt>
    <dgm:pt modelId="{66082AE3-DB81-41C9-9E99-8861CB55DD14}" type="pres">
      <dgm:prSet presAssocID="{54E25A84-BFB8-4AA3-A4AC-4EAE8ED32FA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BA7DC6A-988A-4270-9CC6-75927F1CD4B8}" type="pres">
      <dgm:prSet presAssocID="{7541F53F-5D3D-4E24-991D-69DB46CADBCC}" presName="hierRoot1" presStyleCnt="0">
        <dgm:presLayoutVars>
          <dgm:hierBranch val="init"/>
        </dgm:presLayoutVars>
      </dgm:prSet>
      <dgm:spPr/>
    </dgm:pt>
    <dgm:pt modelId="{93FC809E-F36A-404D-868B-3430E5E49B3B}" type="pres">
      <dgm:prSet presAssocID="{7541F53F-5D3D-4E24-991D-69DB46CADBCC}" presName="rootComposite1" presStyleCnt="0"/>
      <dgm:spPr/>
    </dgm:pt>
    <dgm:pt modelId="{F7B0AF61-FF58-4F13-8D1D-DE14E3AAE201}" type="pres">
      <dgm:prSet presAssocID="{7541F53F-5D3D-4E24-991D-69DB46CADBC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90663A-07C5-4460-8812-293058974F54}" type="pres">
      <dgm:prSet presAssocID="{7541F53F-5D3D-4E24-991D-69DB46CADBC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E9B415B-0C62-4420-9B39-E49B64FCA8A7}" type="pres">
      <dgm:prSet presAssocID="{7541F53F-5D3D-4E24-991D-69DB46CADBCC}" presName="hierChild2" presStyleCnt="0"/>
      <dgm:spPr/>
    </dgm:pt>
    <dgm:pt modelId="{61F613F7-8737-48C0-9D6E-E14BF956AA7B}" type="pres">
      <dgm:prSet presAssocID="{71219BC9-70AE-4EF0-9770-F4DE290492E7}" presName="Name37" presStyleLbl="parChTrans1D2" presStyleIdx="0" presStyleCnt="6"/>
      <dgm:spPr/>
      <dgm:t>
        <a:bodyPr/>
        <a:lstStyle/>
        <a:p>
          <a:endParaRPr lang="en-US"/>
        </a:p>
      </dgm:t>
    </dgm:pt>
    <dgm:pt modelId="{09F187D5-7BF3-41AC-8E6F-7625052A9AF7}" type="pres">
      <dgm:prSet presAssocID="{E5A9D6B4-BC47-4545-AC23-8AF23A130719}" presName="hierRoot2" presStyleCnt="0">
        <dgm:presLayoutVars>
          <dgm:hierBranch val="init"/>
        </dgm:presLayoutVars>
      </dgm:prSet>
      <dgm:spPr/>
    </dgm:pt>
    <dgm:pt modelId="{90656439-8B58-4571-9447-E60067FE4DA6}" type="pres">
      <dgm:prSet presAssocID="{E5A9D6B4-BC47-4545-AC23-8AF23A130719}" presName="rootComposite" presStyleCnt="0"/>
      <dgm:spPr/>
    </dgm:pt>
    <dgm:pt modelId="{6C531B44-7C57-45BB-A158-1C8DB51F156A}" type="pres">
      <dgm:prSet presAssocID="{E5A9D6B4-BC47-4545-AC23-8AF23A130719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262086-B896-4F31-8340-0AC4E2479231}" type="pres">
      <dgm:prSet presAssocID="{E5A9D6B4-BC47-4545-AC23-8AF23A130719}" presName="rootConnector" presStyleLbl="node2" presStyleIdx="0" presStyleCnt="6"/>
      <dgm:spPr/>
      <dgm:t>
        <a:bodyPr/>
        <a:lstStyle/>
        <a:p>
          <a:endParaRPr lang="en-US"/>
        </a:p>
      </dgm:t>
    </dgm:pt>
    <dgm:pt modelId="{C6219181-3A01-4405-9AB4-D124C8846C52}" type="pres">
      <dgm:prSet presAssocID="{E5A9D6B4-BC47-4545-AC23-8AF23A130719}" presName="hierChild4" presStyleCnt="0"/>
      <dgm:spPr/>
    </dgm:pt>
    <dgm:pt modelId="{4971EF38-54AF-4D7C-B35F-517AE63EA628}" type="pres">
      <dgm:prSet presAssocID="{B583CD02-D21D-4B06-8721-829ED2E4BB89}" presName="Name37" presStyleLbl="parChTrans1D3" presStyleIdx="0" presStyleCnt="24"/>
      <dgm:spPr/>
      <dgm:t>
        <a:bodyPr/>
        <a:lstStyle/>
        <a:p>
          <a:endParaRPr lang="en-US"/>
        </a:p>
      </dgm:t>
    </dgm:pt>
    <dgm:pt modelId="{8648122C-F83A-4088-A9D3-9DC3C1E58A4F}" type="pres">
      <dgm:prSet presAssocID="{7A11E482-9A49-46DE-86B8-5BA4C455014C}" presName="hierRoot2" presStyleCnt="0">
        <dgm:presLayoutVars>
          <dgm:hierBranch val="init"/>
        </dgm:presLayoutVars>
      </dgm:prSet>
      <dgm:spPr/>
    </dgm:pt>
    <dgm:pt modelId="{6552547A-4BF9-423A-9F12-4F5EE399DA69}" type="pres">
      <dgm:prSet presAssocID="{7A11E482-9A49-46DE-86B8-5BA4C455014C}" presName="rootComposite" presStyleCnt="0"/>
      <dgm:spPr/>
    </dgm:pt>
    <dgm:pt modelId="{CB365B13-5548-40EA-9A34-A77B7586366F}" type="pres">
      <dgm:prSet presAssocID="{7A11E482-9A49-46DE-86B8-5BA4C455014C}" presName="rootText" presStyleLbl="node3" presStyleIdx="0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BF13D4-EBC2-4920-B724-A1BD46A143B2}" type="pres">
      <dgm:prSet presAssocID="{7A11E482-9A49-46DE-86B8-5BA4C455014C}" presName="rootConnector" presStyleLbl="node3" presStyleIdx="0" presStyleCnt="24"/>
      <dgm:spPr/>
      <dgm:t>
        <a:bodyPr/>
        <a:lstStyle/>
        <a:p>
          <a:endParaRPr lang="en-US"/>
        </a:p>
      </dgm:t>
    </dgm:pt>
    <dgm:pt modelId="{25922263-CB9F-4740-8732-61E1B2764A90}" type="pres">
      <dgm:prSet presAssocID="{7A11E482-9A49-46DE-86B8-5BA4C455014C}" presName="hierChild4" presStyleCnt="0"/>
      <dgm:spPr/>
    </dgm:pt>
    <dgm:pt modelId="{3AA39FD4-BFA4-4FCB-8AE4-532F9821CB49}" type="pres">
      <dgm:prSet presAssocID="{B8C9894B-7A40-4DD8-8942-5AB8FC16DCD4}" presName="Name37" presStyleLbl="parChTrans1D4" presStyleIdx="0" presStyleCnt="92"/>
      <dgm:spPr/>
      <dgm:t>
        <a:bodyPr/>
        <a:lstStyle/>
        <a:p>
          <a:endParaRPr lang="en-US"/>
        </a:p>
      </dgm:t>
    </dgm:pt>
    <dgm:pt modelId="{89AC88D4-9BBD-4EBA-B516-9C586C6893C6}" type="pres">
      <dgm:prSet presAssocID="{C69B06F7-2CDB-4F45-8FBF-AF431CAF4839}" presName="hierRoot2" presStyleCnt="0">
        <dgm:presLayoutVars>
          <dgm:hierBranch val="init"/>
        </dgm:presLayoutVars>
      </dgm:prSet>
      <dgm:spPr/>
    </dgm:pt>
    <dgm:pt modelId="{85687924-85DF-4E58-9E22-AD6E35CA74F8}" type="pres">
      <dgm:prSet presAssocID="{C69B06F7-2CDB-4F45-8FBF-AF431CAF4839}" presName="rootComposite" presStyleCnt="0"/>
      <dgm:spPr/>
    </dgm:pt>
    <dgm:pt modelId="{F3A311BF-697D-4E17-8B1F-D5CB2366BE03}" type="pres">
      <dgm:prSet presAssocID="{C69B06F7-2CDB-4F45-8FBF-AF431CAF4839}" presName="rootText" presStyleLbl="node4" presStyleIdx="0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7BBE09-A6E6-4B18-8F22-951D89B4EA52}" type="pres">
      <dgm:prSet presAssocID="{C69B06F7-2CDB-4F45-8FBF-AF431CAF4839}" presName="rootConnector" presStyleLbl="node4" presStyleIdx="0" presStyleCnt="92"/>
      <dgm:spPr/>
      <dgm:t>
        <a:bodyPr/>
        <a:lstStyle/>
        <a:p>
          <a:endParaRPr lang="en-US"/>
        </a:p>
      </dgm:t>
    </dgm:pt>
    <dgm:pt modelId="{F76B1C85-7188-4FF9-8CC3-2896CB5EDCB1}" type="pres">
      <dgm:prSet presAssocID="{C69B06F7-2CDB-4F45-8FBF-AF431CAF4839}" presName="hierChild4" presStyleCnt="0"/>
      <dgm:spPr/>
    </dgm:pt>
    <dgm:pt modelId="{D617F26D-6817-47A5-B327-6E65B63F7245}" type="pres">
      <dgm:prSet presAssocID="{C69B06F7-2CDB-4F45-8FBF-AF431CAF4839}" presName="hierChild5" presStyleCnt="0"/>
      <dgm:spPr/>
    </dgm:pt>
    <dgm:pt modelId="{4A36B77C-1831-4CE2-93F7-F49CB633AE83}" type="pres">
      <dgm:prSet presAssocID="{028E2460-AD7E-461F-B982-FE3B4715114E}" presName="Name37" presStyleLbl="parChTrans1D4" presStyleIdx="1" presStyleCnt="92"/>
      <dgm:spPr/>
      <dgm:t>
        <a:bodyPr/>
        <a:lstStyle/>
        <a:p>
          <a:endParaRPr lang="en-US"/>
        </a:p>
      </dgm:t>
    </dgm:pt>
    <dgm:pt modelId="{7F56F990-252A-48A5-9AE8-9D82F1FA407C}" type="pres">
      <dgm:prSet presAssocID="{D08E73E0-78DA-4C5F-BF5A-02070F33AFEF}" presName="hierRoot2" presStyleCnt="0">
        <dgm:presLayoutVars>
          <dgm:hierBranch val="init"/>
        </dgm:presLayoutVars>
      </dgm:prSet>
      <dgm:spPr/>
    </dgm:pt>
    <dgm:pt modelId="{FF110EB9-9AC8-4F7B-9037-E3ACF0E57B09}" type="pres">
      <dgm:prSet presAssocID="{D08E73E0-78DA-4C5F-BF5A-02070F33AFEF}" presName="rootComposite" presStyleCnt="0"/>
      <dgm:spPr/>
    </dgm:pt>
    <dgm:pt modelId="{B5A5EC5B-D468-4538-B18E-13FC2DC6D6FF}" type="pres">
      <dgm:prSet presAssocID="{D08E73E0-78DA-4C5F-BF5A-02070F33AFEF}" presName="rootText" presStyleLbl="node4" presStyleIdx="1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80BF88-FC1A-4983-B479-1FE8CA0CC1CF}" type="pres">
      <dgm:prSet presAssocID="{D08E73E0-78DA-4C5F-BF5A-02070F33AFEF}" presName="rootConnector" presStyleLbl="node4" presStyleIdx="1" presStyleCnt="92"/>
      <dgm:spPr/>
      <dgm:t>
        <a:bodyPr/>
        <a:lstStyle/>
        <a:p>
          <a:endParaRPr lang="en-US"/>
        </a:p>
      </dgm:t>
    </dgm:pt>
    <dgm:pt modelId="{4EF67C83-A5B6-459D-AC71-4953F95BF51D}" type="pres">
      <dgm:prSet presAssocID="{D08E73E0-78DA-4C5F-BF5A-02070F33AFEF}" presName="hierChild4" presStyleCnt="0"/>
      <dgm:spPr/>
    </dgm:pt>
    <dgm:pt modelId="{5107357C-D77E-4C68-AEFC-F1FB47F4B15C}" type="pres">
      <dgm:prSet presAssocID="{D08E73E0-78DA-4C5F-BF5A-02070F33AFEF}" presName="hierChild5" presStyleCnt="0"/>
      <dgm:spPr/>
    </dgm:pt>
    <dgm:pt modelId="{6ABD220B-2A25-4F4E-B468-BBE080400477}" type="pres">
      <dgm:prSet presAssocID="{102A7C64-8041-44EC-A3FD-D4BE9108DA84}" presName="Name37" presStyleLbl="parChTrans1D4" presStyleIdx="2" presStyleCnt="92"/>
      <dgm:spPr/>
      <dgm:t>
        <a:bodyPr/>
        <a:lstStyle/>
        <a:p>
          <a:endParaRPr lang="en-US"/>
        </a:p>
      </dgm:t>
    </dgm:pt>
    <dgm:pt modelId="{2317B298-336D-415B-9BB4-517EFFEC50E9}" type="pres">
      <dgm:prSet presAssocID="{92CF0CF9-5D9F-42AE-93FB-C5CE374E10F7}" presName="hierRoot2" presStyleCnt="0">
        <dgm:presLayoutVars>
          <dgm:hierBranch val="init"/>
        </dgm:presLayoutVars>
      </dgm:prSet>
      <dgm:spPr/>
    </dgm:pt>
    <dgm:pt modelId="{8D2E9CE3-0AB8-4855-A1F1-94E755445973}" type="pres">
      <dgm:prSet presAssocID="{92CF0CF9-5D9F-42AE-93FB-C5CE374E10F7}" presName="rootComposite" presStyleCnt="0"/>
      <dgm:spPr/>
    </dgm:pt>
    <dgm:pt modelId="{15669490-D18E-4C71-8E8A-D81A61F62D76}" type="pres">
      <dgm:prSet presAssocID="{92CF0CF9-5D9F-42AE-93FB-C5CE374E10F7}" presName="rootText" presStyleLbl="node4" presStyleIdx="2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004158-F633-4512-8CF9-C95FA1DF01E7}" type="pres">
      <dgm:prSet presAssocID="{92CF0CF9-5D9F-42AE-93FB-C5CE374E10F7}" presName="rootConnector" presStyleLbl="node4" presStyleIdx="2" presStyleCnt="92"/>
      <dgm:spPr/>
      <dgm:t>
        <a:bodyPr/>
        <a:lstStyle/>
        <a:p>
          <a:endParaRPr lang="en-US"/>
        </a:p>
      </dgm:t>
    </dgm:pt>
    <dgm:pt modelId="{AD9A7A51-03B0-42E1-8788-FBB91D103F85}" type="pres">
      <dgm:prSet presAssocID="{92CF0CF9-5D9F-42AE-93FB-C5CE374E10F7}" presName="hierChild4" presStyleCnt="0"/>
      <dgm:spPr/>
    </dgm:pt>
    <dgm:pt modelId="{6120269D-08BA-477C-A14C-2EE5061543E2}" type="pres">
      <dgm:prSet presAssocID="{92CF0CF9-5D9F-42AE-93FB-C5CE374E10F7}" presName="hierChild5" presStyleCnt="0"/>
      <dgm:spPr/>
    </dgm:pt>
    <dgm:pt modelId="{0BEAB039-156E-4B72-B7F3-4D016BFF59D6}" type="pres">
      <dgm:prSet presAssocID="{7A11E482-9A49-46DE-86B8-5BA4C455014C}" presName="hierChild5" presStyleCnt="0"/>
      <dgm:spPr/>
    </dgm:pt>
    <dgm:pt modelId="{A501FF41-7D9E-4690-B4CB-9813F9EE7850}" type="pres">
      <dgm:prSet presAssocID="{E2A67A81-5DE0-4D95-A761-1F8985E87426}" presName="Name37" presStyleLbl="parChTrans1D3" presStyleIdx="1" presStyleCnt="24"/>
      <dgm:spPr/>
      <dgm:t>
        <a:bodyPr/>
        <a:lstStyle/>
        <a:p>
          <a:endParaRPr lang="en-US"/>
        </a:p>
      </dgm:t>
    </dgm:pt>
    <dgm:pt modelId="{3B3AE404-BAB4-4C87-B206-665D674BAF1C}" type="pres">
      <dgm:prSet presAssocID="{7EF89846-399F-4C59-8D7D-27EA9272CBE5}" presName="hierRoot2" presStyleCnt="0">
        <dgm:presLayoutVars>
          <dgm:hierBranch val="init"/>
        </dgm:presLayoutVars>
      </dgm:prSet>
      <dgm:spPr/>
    </dgm:pt>
    <dgm:pt modelId="{49CFC6E7-8E82-4A67-83C1-8876BE051734}" type="pres">
      <dgm:prSet presAssocID="{7EF89846-399F-4C59-8D7D-27EA9272CBE5}" presName="rootComposite" presStyleCnt="0"/>
      <dgm:spPr/>
    </dgm:pt>
    <dgm:pt modelId="{D032B0CA-FAB2-43EB-8F32-C75DB43D3432}" type="pres">
      <dgm:prSet presAssocID="{7EF89846-399F-4C59-8D7D-27EA9272CBE5}" presName="rootText" presStyleLbl="node3" presStyleIdx="1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5348DB-72D4-4499-8549-EFA58D904796}" type="pres">
      <dgm:prSet presAssocID="{7EF89846-399F-4C59-8D7D-27EA9272CBE5}" presName="rootConnector" presStyleLbl="node3" presStyleIdx="1" presStyleCnt="24"/>
      <dgm:spPr/>
      <dgm:t>
        <a:bodyPr/>
        <a:lstStyle/>
        <a:p>
          <a:endParaRPr lang="en-US"/>
        </a:p>
      </dgm:t>
    </dgm:pt>
    <dgm:pt modelId="{F3775550-81D4-47AE-9C2F-EE5560B845BD}" type="pres">
      <dgm:prSet presAssocID="{7EF89846-399F-4C59-8D7D-27EA9272CBE5}" presName="hierChild4" presStyleCnt="0"/>
      <dgm:spPr/>
    </dgm:pt>
    <dgm:pt modelId="{C5872E8D-7AA8-4440-BE92-9629BBE86B49}" type="pres">
      <dgm:prSet presAssocID="{D01286E7-3676-4789-A54A-D7BFCC09DF0F}" presName="Name37" presStyleLbl="parChTrans1D4" presStyleIdx="3" presStyleCnt="92"/>
      <dgm:spPr/>
      <dgm:t>
        <a:bodyPr/>
        <a:lstStyle/>
        <a:p>
          <a:endParaRPr lang="en-US"/>
        </a:p>
      </dgm:t>
    </dgm:pt>
    <dgm:pt modelId="{C5399B8A-0D53-4885-AC31-DB61455E6318}" type="pres">
      <dgm:prSet presAssocID="{6644283A-5F98-4575-9A08-F47AAA8D87CA}" presName="hierRoot2" presStyleCnt="0">
        <dgm:presLayoutVars>
          <dgm:hierBranch val="init"/>
        </dgm:presLayoutVars>
      </dgm:prSet>
      <dgm:spPr/>
    </dgm:pt>
    <dgm:pt modelId="{18EAAF0F-913D-46DE-A7ED-BF806CA4A1AB}" type="pres">
      <dgm:prSet presAssocID="{6644283A-5F98-4575-9A08-F47AAA8D87CA}" presName="rootComposite" presStyleCnt="0"/>
      <dgm:spPr/>
    </dgm:pt>
    <dgm:pt modelId="{C20DB7FA-4E13-40FA-ABCC-0AF2E9EFAFF0}" type="pres">
      <dgm:prSet presAssocID="{6644283A-5F98-4575-9A08-F47AAA8D87CA}" presName="rootText" presStyleLbl="node4" presStyleIdx="3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5D6F9D-5FE6-4977-B2B5-23D5C0C8AB78}" type="pres">
      <dgm:prSet presAssocID="{6644283A-5F98-4575-9A08-F47AAA8D87CA}" presName="rootConnector" presStyleLbl="node4" presStyleIdx="3" presStyleCnt="92"/>
      <dgm:spPr/>
      <dgm:t>
        <a:bodyPr/>
        <a:lstStyle/>
        <a:p>
          <a:endParaRPr lang="en-US"/>
        </a:p>
      </dgm:t>
    </dgm:pt>
    <dgm:pt modelId="{1DA2D37C-40AB-4715-A486-C051FE6D6F2D}" type="pres">
      <dgm:prSet presAssocID="{6644283A-5F98-4575-9A08-F47AAA8D87CA}" presName="hierChild4" presStyleCnt="0"/>
      <dgm:spPr/>
    </dgm:pt>
    <dgm:pt modelId="{A2F06449-81B1-47E6-9379-895FAA122FFD}" type="pres">
      <dgm:prSet presAssocID="{6644283A-5F98-4575-9A08-F47AAA8D87CA}" presName="hierChild5" presStyleCnt="0"/>
      <dgm:spPr/>
    </dgm:pt>
    <dgm:pt modelId="{40CC5BD5-07ED-40D5-96BA-535CB7275F60}" type="pres">
      <dgm:prSet presAssocID="{93C6E196-49D0-41CF-BD47-D3D6ECBBE97A}" presName="Name37" presStyleLbl="parChTrans1D4" presStyleIdx="4" presStyleCnt="92"/>
      <dgm:spPr/>
      <dgm:t>
        <a:bodyPr/>
        <a:lstStyle/>
        <a:p>
          <a:endParaRPr lang="en-US"/>
        </a:p>
      </dgm:t>
    </dgm:pt>
    <dgm:pt modelId="{8639FE4F-CE81-4A58-BBC2-09E6720329CB}" type="pres">
      <dgm:prSet presAssocID="{9ADAA96C-48C8-49DE-8AF3-7968B96FA0A7}" presName="hierRoot2" presStyleCnt="0">
        <dgm:presLayoutVars>
          <dgm:hierBranch val="init"/>
        </dgm:presLayoutVars>
      </dgm:prSet>
      <dgm:spPr/>
    </dgm:pt>
    <dgm:pt modelId="{649D03E6-A0EA-4600-A15B-16FE87A17FAA}" type="pres">
      <dgm:prSet presAssocID="{9ADAA96C-48C8-49DE-8AF3-7968B96FA0A7}" presName="rootComposite" presStyleCnt="0"/>
      <dgm:spPr/>
    </dgm:pt>
    <dgm:pt modelId="{8B3C609A-C94C-475F-A4DB-66F4BB7E1BE2}" type="pres">
      <dgm:prSet presAssocID="{9ADAA96C-48C8-49DE-8AF3-7968B96FA0A7}" presName="rootText" presStyleLbl="node4" presStyleIdx="4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A50004-DA8A-4F58-B101-D2AC476ACF6F}" type="pres">
      <dgm:prSet presAssocID="{9ADAA96C-48C8-49DE-8AF3-7968B96FA0A7}" presName="rootConnector" presStyleLbl="node4" presStyleIdx="4" presStyleCnt="92"/>
      <dgm:spPr/>
      <dgm:t>
        <a:bodyPr/>
        <a:lstStyle/>
        <a:p>
          <a:endParaRPr lang="en-US"/>
        </a:p>
      </dgm:t>
    </dgm:pt>
    <dgm:pt modelId="{7FAB67F8-EDEB-48DF-B22C-C9056600A91C}" type="pres">
      <dgm:prSet presAssocID="{9ADAA96C-48C8-49DE-8AF3-7968B96FA0A7}" presName="hierChild4" presStyleCnt="0"/>
      <dgm:spPr/>
    </dgm:pt>
    <dgm:pt modelId="{D656CD89-0D20-4CCD-8134-3915041E3415}" type="pres">
      <dgm:prSet presAssocID="{9ADAA96C-48C8-49DE-8AF3-7968B96FA0A7}" presName="hierChild5" presStyleCnt="0"/>
      <dgm:spPr/>
    </dgm:pt>
    <dgm:pt modelId="{F11182AB-E504-430E-B5D8-C6802F3E882A}" type="pres">
      <dgm:prSet presAssocID="{F573420F-5A4C-41AB-9BD0-9C9A2AB281B3}" presName="Name37" presStyleLbl="parChTrans1D4" presStyleIdx="5" presStyleCnt="92"/>
      <dgm:spPr/>
      <dgm:t>
        <a:bodyPr/>
        <a:lstStyle/>
        <a:p>
          <a:endParaRPr lang="en-US"/>
        </a:p>
      </dgm:t>
    </dgm:pt>
    <dgm:pt modelId="{12546E09-0C53-4AA3-98D6-C08BF4C1D222}" type="pres">
      <dgm:prSet presAssocID="{D38E38B2-893C-4033-AE41-C554D79C4C55}" presName="hierRoot2" presStyleCnt="0">
        <dgm:presLayoutVars>
          <dgm:hierBranch val="init"/>
        </dgm:presLayoutVars>
      </dgm:prSet>
      <dgm:spPr/>
    </dgm:pt>
    <dgm:pt modelId="{20434FAB-DE5E-4AAA-B507-5ADB614863C9}" type="pres">
      <dgm:prSet presAssocID="{D38E38B2-893C-4033-AE41-C554D79C4C55}" presName="rootComposite" presStyleCnt="0"/>
      <dgm:spPr/>
    </dgm:pt>
    <dgm:pt modelId="{FE75C32D-3823-4FBC-A7F2-42B5F0C27595}" type="pres">
      <dgm:prSet presAssocID="{D38E38B2-893C-4033-AE41-C554D79C4C55}" presName="rootText" presStyleLbl="node4" presStyleIdx="5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D5A479-C697-48CB-B934-ED993034F492}" type="pres">
      <dgm:prSet presAssocID="{D38E38B2-893C-4033-AE41-C554D79C4C55}" presName="rootConnector" presStyleLbl="node4" presStyleIdx="5" presStyleCnt="92"/>
      <dgm:spPr/>
      <dgm:t>
        <a:bodyPr/>
        <a:lstStyle/>
        <a:p>
          <a:endParaRPr lang="en-US"/>
        </a:p>
      </dgm:t>
    </dgm:pt>
    <dgm:pt modelId="{E4DF0BB4-E951-4724-BC70-DBE72D352CC3}" type="pres">
      <dgm:prSet presAssocID="{D38E38B2-893C-4033-AE41-C554D79C4C55}" presName="hierChild4" presStyleCnt="0"/>
      <dgm:spPr/>
    </dgm:pt>
    <dgm:pt modelId="{9EA5E51C-1B71-494F-8643-2CA334E9618D}" type="pres">
      <dgm:prSet presAssocID="{D38E38B2-893C-4033-AE41-C554D79C4C55}" presName="hierChild5" presStyleCnt="0"/>
      <dgm:spPr/>
    </dgm:pt>
    <dgm:pt modelId="{EFF5A371-31A3-4A3D-B03B-4672E2257C10}" type="pres">
      <dgm:prSet presAssocID="{A335680E-DDA2-4175-94B2-91CBE70555B1}" presName="Name37" presStyleLbl="parChTrans1D4" presStyleIdx="6" presStyleCnt="92"/>
      <dgm:spPr/>
      <dgm:t>
        <a:bodyPr/>
        <a:lstStyle/>
        <a:p>
          <a:endParaRPr lang="en-US"/>
        </a:p>
      </dgm:t>
    </dgm:pt>
    <dgm:pt modelId="{E0077DBC-9E7E-418A-B94F-EA7341D56F27}" type="pres">
      <dgm:prSet presAssocID="{E8BB44C9-E8B2-4E3C-96D2-C348DBC7140A}" presName="hierRoot2" presStyleCnt="0">
        <dgm:presLayoutVars>
          <dgm:hierBranch val="init"/>
        </dgm:presLayoutVars>
      </dgm:prSet>
      <dgm:spPr/>
    </dgm:pt>
    <dgm:pt modelId="{02E38CE7-43AA-4C54-9E40-A4D1E3DCCDAE}" type="pres">
      <dgm:prSet presAssocID="{E8BB44C9-E8B2-4E3C-96D2-C348DBC7140A}" presName="rootComposite" presStyleCnt="0"/>
      <dgm:spPr/>
    </dgm:pt>
    <dgm:pt modelId="{17D9FA2E-56F6-46FB-A2DD-69FF209CEBE7}" type="pres">
      <dgm:prSet presAssocID="{E8BB44C9-E8B2-4E3C-96D2-C348DBC7140A}" presName="rootText" presStyleLbl="node4" presStyleIdx="6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7B2848-1E9B-4FE7-BA92-57892C7403AE}" type="pres">
      <dgm:prSet presAssocID="{E8BB44C9-E8B2-4E3C-96D2-C348DBC7140A}" presName="rootConnector" presStyleLbl="node4" presStyleIdx="6" presStyleCnt="92"/>
      <dgm:spPr/>
      <dgm:t>
        <a:bodyPr/>
        <a:lstStyle/>
        <a:p>
          <a:endParaRPr lang="en-US"/>
        </a:p>
      </dgm:t>
    </dgm:pt>
    <dgm:pt modelId="{9FC0DD9B-C8B6-4101-9A6D-303175E7F84E}" type="pres">
      <dgm:prSet presAssocID="{E8BB44C9-E8B2-4E3C-96D2-C348DBC7140A}" presName="hierChild4" presStyleCnt="0"/>
      <dgm:spPr/>
    </dgm:pt>
    <dgm:pt modelId="{FF4155AA-8208-4598-A6C0-D7F48FC0A56B}" type="pres">
      <dgm:prSet presAssocID="{E8BB44C9-E8B2-4E3C-96D2-C348DBC7140A}" presName="hierChild5" presStyleCnt="0"/>
      <dgm:spPr/>
    </dgm:pt>
    <dgm:pt modelId="{B6DA1DE4-490A-41CA-B7C8-076A0E71AF41}" type="pres">
      <dgm:prSet presAssocID="{B478CBDE-DFA5-4B57-B7B2-4AE7378B8181}" presName="Name37" presStyleLbl="parChTrans1D4" presStyleIdx="7" presStyleCnt="92"/>
      <dgm:spPr/>
      <dgm:t>
        <a:bodyPr/>
        <a:lstStyle/>
        <a:p>
          <a:endParaRPr lang="en-US"/>
        </a:p>
      </dgm:t>
    </dgm:pt>
    <dgm:pt modelId="{09B0505A-B6CE-42C3-BE94-E7808EA9600B}" type="pres">
      <dgm:prSet presAssocID="{9C997C78-EA52-4EA7-976E-917DA120C3C5}" presName="hierRoot2" presStyleCnt="0">
        <dgm:presLayoutVars>
          <dgm:hierBranch val="init"/>
        </dgm:presLayoutVars>
      </dgm:prSet>
      <dgm:spPr/>
    </dgm:pt>
    <dgm:pt modelId="{8F1664C9-5131-4648-A020-D9916F4D6426}" type="pres">
      <dgm:prSet presAssocID="{9C997C78-EA52-4EA7-976E-917DA120C3C5}" presName="rootComposite" presStyleCnt="0"/>
      <dgm:spPr/>
    </dgm:pt>
    <dgm:pt modelId="{75E52ECA-3935-402E-865D-6787F077D5D3}" type="pres">
      <dgm:prSet presAssocID="{9C997C78-EA52-4EA7-976E-917DA120C3C5}" presName="rootText" presStyleLbl="node4" presStyleIdx="7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448B07-D2D2-4D3F-B898-EAA5835A2C6F}" type="pres">
      <dgm:prSet presAssocID="{9C997C78-EA52-4EA7-976E-917DA120C3C5}" presName="rootConnector" presStyleLbl="node4" presStyleIdx="7" presStyleCnt="92"/>
      <dgm:spPr/>
      <dgm:t>
        <a:bodyPr/>
        <a:lstStyle/>
        <a:p>
          <a:endParaRPr lang="en-US"/>
        </a:p>
      </dgm:t>
    </dgm:pt>
    <dgm:pt modelId="{F1C3651B-B229-4B6E-B7BF-ED6AF89616E7}" type="pres">
      <dgm:prSet presAssocID="{9C997C78-EA52-4EA7-976E-917DA120C3C5}" presName="hierChild4" presStyleCnt="0"/>
      <dgm:spPr/>
    </dgm:pt>
    <dgm:pt modelId="{480A97A4-C6D3-4F55-96E9-33751E590C66}" type="pres">
      <dgm:prSet presAssocID="{9C997C78-EA52-4EA7-976E-917DA120C3C5}" presName="hierChild5" presStyleCnt="0"/>
      <dgm:spPr/>
    </dgm:pt>
    <dgm:pt modelId="{C302D944-00FB-4DEB-AAC8-92A01CEBEB0B}" type="pres">
      <dgm:prSet presAssocID="{ED6A2D60-95BA-4668-8DF2-022B4FDC2698}" presName="Name37" presStyleLbl="parChTrans1D4" presStyleIdx="8" presStyleCnt="92"/>
      <dgm:spPr/>
      <dgm:t>
        <a:bodyPr/>
        <a:lstStyle/>
        <a:p>
          <a:endParaRPr lang="en-US"/>
        </a:p>
      </dgm:t>
    </dgm:pt>
    <dgm:pt modelId="{88620871-64A7-4CA9-A805-D54E7BB2B8F2}" type="pres">
      <dgm:prSet presAssocID="{F892F072-8255-44C4-B3B1-58D28DFE0AD7}" presName="hierRoot2" presStyleCnt="0">
        <dgm:presLayoutVars>
          <dgm:hierBranch val="init"/>
        </dgm:presLayoutVars>
      </dgm:prSet>
      <dgm:spPr/>
    </dgm:pt>
    <dgm:pt modelId="{B956DBC4-B8B0-425C-ABCB-75466E8D58CD}" type="pres">
      <dgm:prSet presAssocID="{F892F072-8255-44C4-B3B1-58D28DFE0AD7}" presName="rootComposite" presStyleCnt="0"/>
      <dgm:spPr/>
    </dgm:pt>
    <dgm:pt modelId="{814ABAC2-B8A0-4BE3-8926-6564DC252733}" type="pres">
      <dgm:prSet presAssocID="{F892F072-8255-44C4-B3B1-58D28DFE0AD7}" presName="rootText" presStyleLbl="node4" presStyleIdx="8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5041FC-2A04-4621-BA2F-7420CD18B502}" type="pres">
      <dgm:prSet presAssocID="{F892F072-8255-44C4-B3B1-58D28DFE0AD7}" presName="rootConnector" presStyleLbl="node4" presStyleIdx="8" presStyleCnt="92"/>
      <dgm:spPr/>
      <dgm:t>
        <a:bodyPr/>
        <a:lstStyle/>
        <a:p>
          <a:endParaRPr lang="en-US"/>
        </a:p>
      </dgm:t>
    </dgm:pt>
    <dgm:pt modelId="{185DD82C-0659-4A3C-ACA8-48267B278881}" type="pres">
      <dgm:prSet presAssocID="{F892F072-8255-44C4-B3B1-58D28DFE0AD7}" presName="hierChild4" presStyleCnt="0"/>
      <dgm:spPr/>
    </dgm:pt>
    <dgm:pt modelId="{69737CD3-FF7F-41CC-8436-57E88CB147A0}" type="pres">
      <dgm:prSet presAssocID="{F892F072-8255-44C4-B3B1-58D28DFE0AD7}" presName="hierChild5" presStyleCnt="0"/>
      <dgm:spPr/>
    </dgm:pt>
    <dgm:pt modelId="{3C2B6F89-5D82-4D4E-BB07-C23800E28B30}" type="pres">
      <dgm:prSet presAssocID="{BBBAD3EC-4638-4348-9574-52072868B704}" presName="Name37" presStyleLbl="parChTrans1D4" presStyleIdx="9" presStyleCnt="92"/>
      <dgm:spPr/>
      <dgm:t>
        <a:bodyPr/>
        <a:lstStyle/>
        <a:p>
          <a:endParaRPr lang="en-US"/>
        </a:p>
      </dgm:t>
    </dgm:pt>
    <dgm:pt modelId="{17D5AEF9-67BF-43EC-943C-83EA2555A47C}" type="pres">
      <dgm:prSet presAssocID="{860C0506-23BF-451E-97DE-6E61E998708E}" presName="hierRoot2" presStyleCnt="0">
        <dgm:presLayoutVars>
          <dgm:hierBranch val="init"/>
        </dgm:presLayoutVars>
      </dgm:prSet>
      <dgm:spPr/>
    </dgm:pt>
    <dgm:pt modelId="{23D7D069-20CC-43C2-B725-B1B916ED2F97}" type="pres">
      <dgm:prSet presAssocID="{860C0506-23BF-451E-97DE-6E61E998708E}" presName="rootComposite" presStyleCnt="0"/>
      <dgm:spPr/>
    </dgm:pt>
    <dgm:pt modelId="{C28EFC08-9EA4-46D2-A139-B063D3334830}" type="pres">
      <dgm:prSet presAssocID="{860C0506-23BF-451E-97DE-6E61E998708E}" presName="rootText" presStyleLbl="node4" presStyleIdx="9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B3C81C-1CE9-4311-B057-00B187375634}" type="pres">
      <dgm:prSet presAssocID="{860C0506-23BF-451E-97DE-6E61E998708E}" presName="rootConnector" presStyleLbl="node4" presStyleIdx="9" presStyleCnt="92"/>
      <dgm:spPr/>
      <dgm:t>
        <a:bodyPr/>
        <a:lstStyle/>
        <a:p>
          <a:endParaRPr lang="en-US"/>
        </a:p>
      </dgm:t>
    </dgm:pt>
    <dgm:pt modelId="{ADC1B51B-4526-49F4-93CA-ACDB9957F309}" type="pres">
      <dgm:prSet presAssocID="{860C0506-23BF-451E-97DE-6E61E998708E}" presName="hierChild4" presStyleCnt="0"/>
      <dgm:spPr/>
    </dgm:pt>
    <dgm:pt modelId="{7FCC6064-23F2-4741-9CE6-E8C6D752A467}" type="pres">
      <dgm:prSet presAssocID="{860C0506-23BF-451E-97DE-6E61E998708E}" presName="hierChild5" presStyleCnt="0"/>
      <dgm:spPr/>
    </dgm:pt>
    <dgm:pt modelId="{EC8DB0A7-4664-439F-B4F0-328DAEE7F3CA}" type="pres">
      <dgm:prSet presAssocID="{7EF89846-399F-4C59-8D7D-27EA9272CBE5}" presName="hierChild5" presStyleCnt="0"/>
      <dgm:spPr/>
    </dgm:pt>
    <dgm:pt modelId="{03B5C04C-4E24-47BC-ACBA-E9C0DB12304D}" type="pres">
      <dgm:prSet presAssocID="{93FA82B1-FABF-4D50-96CA-AFD38F8CE0CA}" presName="Name37" presStyleLbl="parChTrans1D3" presStyleIdx="2" presStyleCnt="24"/>
      <dgm:spPr/>
      <dgm:t>
        <a:bodyPr/>
        <a:lstStyle/>
        <a:p>
          <a:endParaRPr lang="en-US"/>
        </a:p>
      </dgm:t>
    </dgm:pt>
    <dgm:pt modelId="{2DDF4C84-8E27-4707-82E9-113B6D00AF17}" type="pres">
      <dgm:prSet presAssocID="{02D51D21-4CA6-42D0-A79C-383BFB437828}" presName="hierRoot2" presStyleCnt="0">
        <dgm:presLayoutVars>
          <dgm:hierBranch val="init"/>
        </dgm:presLayoutVars>
      </dgm:prSet>
      <dgm:spPr/>
    </dgm:pt>
    <dgm:pt modelId="{78E17D69-257F-42F2-ADF0-A338B4393676}" type="pres">
      <dgm:prSet presAssocID="{02D51D21-4CA6-42D0-A79C-383BFB437828}" presName="rootComposite" presStyleCnt="0"/>
      <dgm:spPr/>
    </dgm:pt>
    <dgm:pt modelId="{AA438A93-D390-43D5-8635-FDADDC2C92BC}" type="pres">
      <dgm:prSet presAssocID="{02D51D21-4CA6-42D0-A79C-383BFB437828}" presName="rootText" presStyleLbl="node3" presStyleIdx="2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7D689F-0656-446D-9231-19564BF60592}" type="pres">
      <dgm:prSet presAssocID="{02D51D21-4CA6-42D0-A79C-383BFB437828}" presName="rootConnector" presStyleLbl="node3" presStyleIdx="2" presStyleCnt="24"/>
      <dgm:spPr/>
      <dgm:t>
        <a:bodyPr/>
        <a:lstStyle/>
        <a:p>
          <a:endParaRPr lang="en-US"/>
        </a:p>
      </dgm:t>
    </dgm:pt>
    <dgm:pt modelId="{05C31C3B-6EAB-4B7B-B540-1E99841965C5}" type="pres">
      <dgm:prSet presAssocID="{02D51D21-4CA6-42D0-A79C-383BFB437828}" presName="hierChild4" presStyleCnt="0"/>
      <dgm:spPr/>
    </dgm:pt>
    <dgm:pt modelId="{E4539A9F-14C9-4319-925F-D38AB3416604}" type="pres">
      <dgm:prSet presAssocID="{5BEDB97D-7C48-4D58-9D95-45CFFFA885B1}" presName="Name37" presStyleLbl="parChTrans1D4" presStyleIdx="10" presStyleCnt="92"/>
      <dgm:spPr/>
      <dgm:t>
        <a:bodyPr/>
        <a:lstStyle/>
        <a:p>
          <a:endParaRPr lang="en-US"/>
        </a:p>
      </dgm:t>
    </dgm:pt>
    <dgm:pt modelId="{508F960C-8814-4C83-B705-37A2716167FF}" type="pres">
      <dgm:prSet presAssocID="{7AA5D56E-D6C4-4F90-AAB4-23797EF71F50}" presName="hierRoot2" presStyleCnt="0">
        <dgm:presLayoutVars>
          <dgm:hierBranch val="init"/>
        </dgm:presLayoutVars>
      </dgm:prSet>
      <dgm:spPr/>
    </dgm:pt>
    <dgm:pt modelId="{8C4353F1-9F84-4F2E-84EB-65F18382FA99}" type="pres">
      <dgm:prSet presAssocID="{7AA5D56E-D6C4-4F90-AAB4-23797EF71F50}" presName="rootComposite" presStyleCnt="0"/>
      <dgm:spPr/>
    </dgm:pt>
    <dgm:pt modelId="{0E59A365-90E4-4D72-90C5-F513CB612234}" type="pres">
      <dgm:prSet presAssocID="{7AA5D56E-D6C4-4F90-AAB4-23797EF71F50}" presName="rootText" presStyleLbl="node4" presStyleIdx="10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61E870-BDE3-425A-801A-B774738A71DF}" type="pres">
      <dgm:prSet presAssocID="{7AA5D56E-D6C4-4F90-AAB4-23797EF71F50}" presName="rootConnector" presStyleLbl="node4" presStyleIdx="10" presStyleCnt="92"/>
      <dgm:spPr/>
      <dgm:t>
        <a:bodyPr/>
        <a:lstStyle/>
        <a:p>
          <a:endParaRPr lang="en-US"/>
        </a:p>
      </dgm:t>
    </dgm:pt>
    <dgm:pt modelId="{CAE27525-3D1A-4763-B303-3E29CEE14C88}" type="pres">
      <dgm:prSet presAssocID="{7AA5D56E-D6C4-4F90-AAB4-23797EF71F50}" presName="hierChild4" presStyleCnt="0"/>
      <dgm:spPr/>
    </dgm:pt>
    <dgm:pt modelId="{2D4FE497-566A-4C7C-A171-FB2F5B390CCB}" type="pres">
      <dgm:prSet presAssocID="{7AA5D56E-D6C4-4F90-AAB4-23797EF71F50}" presName="hierChild5" presStyleCnt="0"/>
      <dgm:spPr/>
    </dgm:pt>
    <dgm:pt modelId="{ED462931-B799-4E09-AEB8-D6B470185462}" type="pres">
      <dgm:prSet presAssocID="{60A751DD-8F14-4495-B79A-333C54C56A30}" presName="Name37" presStyleLbl="parChTrans1D4" presStyleIdx="11" presStyleCnt="92"/>
      <dgm:spPr/>
      <dgm:t>
        <a:bodyPr/>
        <a:lstStyle/>
        <a:p>
          <a:endParaRPr lang="en-US"/>
        </a:p>
      </dgm:t>
    </dgm:pt>
    <dgm:pt modelId="{85FF9D6A-99C9-4B43-A421-BF6477DBBD6B}" type="pres">
      <dgm:prSet presAssocID="{C5AA31D9-8598-43CA-B7AE-C2453023E18B}" presName="hierRoot2" presStyleCnt="0">
        <dgm:presLayoutVars>
          <dgm:hierBranch val="init"/>
        </dgm:presLayoutVars>
      </dgm:prSet>
      <dgm:spPr/>
    </dgm:pt>
    <dgm:pt modelId="{91D6F460-F3DE-4752-8B16-CB3F9C329A9B}" type="pres">
      <dgm:prSet presAssocID="{C5AA31D9-8598-43CA-B7AE-C2453023E18B}" presName="rootComposite" presStyleCnt="0"/>
      <dgm:spPr/>
    </dgm:pt>
    <dgm:pt modelId="{3732BA0D-792B-4C29-9456-50979CB6E6D0}" type="pres">
      <dgm:prSet presAssocID="{C5AA31D9-8598-43CA-B7AE-C2453023E18B}" presName="rootText" presStyleLbl="node4" presStyleIdx="11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3A1747-686A-4ED7-BBE2-1559DD62EAA7}" type="pres">
      <dgm:prSet presAssocID="{C5AA31D9-8598-43CA-B7AE-C2453023E18B}" presName="rootConnector" presStyleLbl="node4" presStyleIdx="11" presStyleCnt="92"/>
      <dgm:spPr/>
      <dgm:t>
        <a:bodyPr/>
        <a:lstStyle/>
        <a:p>
          <a:endParaRPr lang="en-US"/>
        </a:p>
      </dgm:t>
    </dgm:pt>
    <dgm:pt modelId="{C4779319-4FE0-4F52-B0FD-2A07EDF8F2CF}" type="pres">
      <dgm:prSet presAssocID="{C5AA31D9-8598-43CA-B7AE-C2453023E18B}" presName="hierChild4" presStyleCnt="0"/>
      <dgm:spPr/>
    </dgm:pt>
    <dgm:pt modelId="{6E9B77B5-2DD8-4E4B-B64E-1BB791CF2E84}" type="pres">
      <dgm:prSet presAssocID="{C5AA31D9-8598-43CA-B7AE-C2453023E18B}" presName="hierChild5" presStyleCnt="0"/>
      <dgm:spPr/>
    </dgm:pt>
    <dgm:pt modelId="{25F55D5A-DB31-46E6-923F-72A79100A4E6}" type="pres">
      <dgm:prSet presAssocID="{7DDBE424-EB17-4359-A2BF-B4DB8F472166}" presName="Name37" presStyleLbl="parChTrans1D4" presStyleIdx="12" presStyleCnt="92"/>
      <dgm:spPr/>
      <dgm:t>
        <a:bodyPr/>
        <a:lstStyle/>
        <a:p>
          <a:endParaRPr lang="en-US"/>
        </a:p>
      </dgm:t>
    </dgm:pt>
    <dgm:pt modelId="{CA0C13A7-9310-4965-96E0-EC9643496403}" type="pres">
      <dgm:prSet presAssocID="{B53A0C1F-CF0F-4A17-B8F6-DBB530FF87B5}" presName="hierRoot2" presStyleCnt="0">
        <dgm:presLayoutVars>
          <dgm:hierBranch val="init"/>
        </dgm:presLayoutVars>
      </dgm:prSet>
      <dgm:spPr/>
    </dgm:pt>
    <dgm:pt modelId="{341E13F5-CF83-4A31-B223-C9CA242D6F84}" type="pres">
      <dgm:prSet presAssocID="{B53A0C1F-CF0F-4A17-B8F6-DBB530FF87B5}" presName="rootComposite" presStyleCnt="0"/>
      <dgm:spPr/>
    </dgm:pt>
    <dgm:pt modelId="{732A873D-F02C-4DAD-B369-010FCD22AECB}" type="pres">
      <dgm:prSet presAssocID="{B53A0C1F-CF0F-4A17-B8F6-DBB530FF87B5}" presName="rootText" presStyleLbl="node4" presStyleIdx="12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8F5A9C-C7A7-448F-B56D-62BD3A5AFBE2}" type="pres">
      <dgm:prSet presAssocID="{B53A0C1F-CF0F-4A17-B8F6-DBB530FF87B5}" presName="rootConnector" presStyleLbl="node4" presStyleIdx="12" presStyleCnt="92"/>
      <dgm:spPr/>
      <dgm:t>
        <a:bodyPr/>
        <a:lstStyle/>
        <a:p>
          <a:endParaRPr lang="en-US"/>
        </a:p>
      </dgm:t>
    </dgm:pt>
    <dgm:pt modelId="{95586F2F-2E05-4C7D-94EA-4CC702959B7C}" type="pres">
      <dgm:prSet presAssocID="{B53A0C1F-CF0F-4A17-B8F6-DBB530FF87B5}" presName="hierChild4" presStyleCnt="0"/>
      <dgm:spPr/>
    </dgm:pt>
    <dgm:pt modelId="{A8680FC7-4AAD-44B3-901F-7C1755834492}" type="pres">
      <dgm:prSet presAssocID="{B53A0C1F-CF0F-4A17-B8F6-DBB530FF87B5}" presName="hierChild5" presStyleCnt="0"/>
      <dgm:spPr/>
    </dgm:pt>
    <dgm:pt modelId="{A0258582-8487-420C-A14D-045301D3D107}" type="pres">
      <dgm:prSet presAssocID="{F1F702C6-939D-4DBC-AC33-3780E7D2010B}" presName="Name37" presStyleLbl="parChTrans1D4" presStyleIdx="13" presStyleCnt="92"/>
      <dgm:spPr/>
      <dgm:t>
        <a:bodyPr/>
        <a:lstStyle/>
        <a:p>
          <a:endParaRPr lang="en-US"/>
        </a:p>
      </dgm:t>
    </dgm:pt>
    <dgm:pt modelId="{091E599C-5AF7-4E83-A69B-E08FF2E11069}" type="pres">
      <dgm:prSet presAssocID="{1FC16245-3319-4F8D-8D8F-DCC506078D1F}" presName="hierRoot2" presStyleCnt="0">
        <dgm:presLayoutVars>
          <dgm:hierBranch val="init"/>
        </dgm:presLayoutVars>
      </dgm:prSet>
      <dgm:spPr/>
    </dgm:pt>
    <dgm:pt modelId="{F56C2074-6E18-4DBD-8CCA-1E7EB96DD5C1}" type="pres">
      <dgm:prSet presAssocID="{1FC16245-3319-4F8D-8D8F-DCC506078D1F}" presName="rootComposite" presStyleCnt="0"/>
      <dgm:spPr/>
    </dgm:pt>
    <dgm:pt modelId="{086B24FE-88D7-4705-AF84-F9F11C23127A}" type="pres">
      <dgm:prSet presAssocID="{1FC16245-3319-4F8D-8D8F-DCC506078D1F}" presName="rootText" presStyleLbl="node4" presStyleIdx="13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2C9E36-C763-414B-A690-92A5123AABFC}" type="pres">
      <dgm:prSet presAssocID="{1FC16245-3319-4F8D-8D8F-DCC506078D1F}" presName="rootConnector" presStyleLbl="node4" presStyleIdx="13" presStyleCnt="92"/>
      <dgm:spPr/>
      <dgm:t>
        <a:bodyPr/>
        <a:lstStyle/>
        <a:p>
          <a:endParaRPr lang="en-US"/>
        </a:p>
      </dgm:t>
    </dgm:pt>
    <dgm:pt modelId="{17AFC402-9A1B-4EF7-B068-526E86153CC1}" type="pres">
      <dgm:prSet presAssocID="{1FC16245-3319-4F8D-8D8F-DCC506078D1F}" presName="hierChild4" presStyleCnt="0"/>
      <dgm:spPr/>
    </dgm:pt>
    <dgm:pt modelId="{EC8410B8-AAE2-4358-AA50-B909C1860C33}" type="pres">
      <dgm:prSet presAssocID="{1FC16245-3319-4F8D-8D8F-DCC506078D1F}" presName="hierChild5" presStyleCnt="0"/>
      <dgm:spPr/>
    </dgm:pt>
    <dgm:pt modelId="{A6EEFFE6-767F-49A2-89A4-DD3B6870C59E}" type="pres">
      <dgm:prSet presAssocID="{02D51D21-4CA6-42D0-A79C-383BFB437828}" presName="hierChild5" presStyleCnt="0"/>
      <dgm:spPr/>
    </dgm:pt>
    <dgm:pt modelId="{2026CE20-1E83-4E3D-B0AC-69479A7F9834}" type="pres">
      <dgm:prSet presAssocID="{9378FA6F-9F80-4B03-B134-5B2BD01A8DB8}" presName="Name37" presStyleLbl="parChTrans1D3" presStyleIdx="3" presStyleCnt="24"/>
      <dgm:spPr/>
      <dgm:t>
        <a:bodyPr/>
        <a:lstStyle/>
        <a:p>
          <a:endParaRPr lang="en-US"/>
        </a:p>
      </dgm:t>
    </dgm:pt>
    <dgm:pt modelId="{F419501E-14EF-4D80-8B1F-03F47A9F56CB}" type="pres">
      <dgm:prSet presAssocID="{61B5F402-FB45-4582-824B-B0F47A5ACE38}" presName="hierRoot2" presStyleCnt="0">
        <dgm:presLayoutVars>
          <dgm:hierBranch val="init"/>
        </dgm:presLayoutVars>
      </dgm:prSet>
      <dgm:spPr/>
    </dgm:pt>
    <dgm:pt modelId="{98D57E71-470B-44B3-B513-50501BE28C8E}" type="pres">
      <dgm:prSet presAssocID="{61B5F402-FB45-4582-824B-B0F47A5ACE38}" presName="rootComposite" presStyleCnt="0"/>
      <dgm:spPr/>
    </dgm:pt>
    <dgm:pt modelId="{99278F38-B78C-4252-83CB-0C12D3D28B27}" type="pres">
      <dgm:prSet presAssocID="{61B5F402-FB45-4582-824B-B0F47A5ACE38}" presName="rootText" presStyleLbl="node3" presStyleIdx="3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74ADDB-CB3E-4E16-8A3C-338D92D83E2E}" type="pres">
      <dgm:prSet presAssocID="{61B5F402-FB45-4582-824B-B0F47A5ACE38}" presName="rootConnector" presStyleLbl="node3" presStyleIdx="3" presStyleCnt="24"/>
      <dgm:spPr/>
      <dgm:t>
        <a:bodyPr/>
        <a:lstStyle/>
        <a:p>
          <a:endParaRPr lang="en-US"/>
        </a:p>
      </dgm:t>
    </dgm:pt>
    <dgm:pt modelId="{44942639-1935-447F-9BC1-2F09FAADA4BE}" type="pres">
      <dgm:prSet presAssocID="{61B5F402-FB45-4582-824B-B0F47A5ACE38}" presName="hierChild4" presStyleCnt="0"/>
      <dgm:spPr/>
    </dgm:pt>
    <dgm:pt modelId="{A504C7D5-049C-4BBD-B902-283F1F4D988D}" type="pres">
      <dgm:prSet presAssocID="{1342974E-51DA-4CAA-AFC2-0047248FD09E}" presName="Name37" presStyleLbl="parChTrans1D4" presStyleIdx="14" presStyleCnt="92"/>
      <dgm:spPr/>
      <dgm:t>
        <a:bodyPr/>
        <a:lstStyle/>
        <a:p>
          <a:endParaRPr lang="en-US"/>
        </a:p>
      </dgm:t>
    </dgm:pt>
    <dgm:pt modelId="{B3A37DE9-4492-49B7-8ADE-D2306195F0CA}" type="pres">
      <dgm:prSet presAssocID="{C5F12BBD-AE32-4440-80FC-2E67A9B28FDB}" presName="hierRoot2" presStyleCnt="0">
        <dgm:presLayoutVars>
          <dgm:hierBranch val="init"/>
        </dgm:presLayoutVars>
      </dgm:prSet>
      <dgm:spPr/>
    </dgm:pt>
    <dgm:pt modelId="{15EFE367-DB07-41FC-8A76-C2B249B5234B}" type="pres">
      <dgm:prSet presAssocID="{C5F12BBD-AE32-4440-80FC-2E67A9B28FDB}" presName="rootComposite" presStyleCnt="0"/>
      <dgm:spPr/>
    </dgm:pt>
    <dgm:pt modelId="{D0504296-3E71-428A-B1E0-FF2C18B1DDE8}" type="pres">
      <dgm:prSet presAssocID="{C5F12BBD-AE32-4440-80FC-2E67A9B28FDB}" presName="rootText" presStyleLbl="node4" presStyleIdx="14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A6DEEC-EE61-4409-AC7F-747F7F5A05BF}" type="pres">
      <dgm:prSet presAssocID="{C5F12BBD-AE32-4440-80FC-2E67A9B28FDB}" presName="rootConnector" presStyleLbl="node4" presStyleIdx="14" presStyleCnt="92"/>
      <dgm:spPr/>
      <dgm:t>
        <a:bodyPr/>
        <a:lstStyle/>
        <a:p>
          <a:endParaRPr lang="en-US"/>
        </a:p>
      </dgm:t>
    </dgm:pt>
    <dgm:pt modelId="{DF8E8C13-CEE5-4740-8E26-4A169336B2FA}" type="pres">
      <dgm:prSet presAssocID="{C5F12BBD-AE32-4440-80FC-2E67A9B28FDB}" presName="hierChild4" presStyleCnt="0"/>
      <dgm:spPr/>
    </dgm:pt>
    <dgm:pt modelId="{8546CBA1-E068-4F79-A62D-AE30B182EEA3}" type="pres">
      <dgm:prSet presAssocID="{C5F12BBD-AE32-4440-80FC-2E67A9B28FDB}" presName="hierChild5" presStyleCnt="0"/>
      <dgm:spPr/>
    </dgm:pt>
    <dgm:pt modelId="{45F0217B-1F31-4A5E-A5DF-207877F9725C}" type="pres">
      <dgm:prSet presAssocID="{DBC6697E-9B2E-4F28-AD3F-93238D8DDADB}" presName="Name37" presStyleLbl="parChTrans1D4" presStyleIdx="15" presStyleCnt="92"/>
      <dgm:spPr/>
      <dgm:t>
        <a:bodyPr/>
        <a:lstStyle/>
        <a:p>
          <a:endParaRPr lang="en-US"/>
        </a:p>
      </dgm:t>
    </dgm:pt>
    <dgm:pt modelId="{9EABD787-602D-4F81-8C72-FCDFBBEAED51}" type="pres">
      <dgm:prSet presAssocID="{BD84EB43-E258-4FD4-A0ED-46B3E07CF92A}" presName="hierRoot2" presStyleCnt="0">
        <dgm:presLayoutVars>
          <dgm:hierBranch val="init"/>
        </dgm:presLayoutVars>
      </dgm:prSet>
      <dgm:spPr/>
    </dgm:pt>
    <dgm:pt modelId="{F17E67D4-4473-4B4E-969E-277F60506282}" type="pres">
      <dgm:prSet presAssocID="{BD84EB43-E258-4FD4-A0ED-46B3E07CF92A}" presName="rootComposite" presStyleCnt="0"/>
      <dgm:spPr/>
    </dgm:pt>
    <dgm:pt modelId="{3AFCDE48-9D3D-4B6F-AD13-DE6A5919644F}" type="pres">
      <dgm:prSet presAssocID="{BD84EB43-E258-4FD4-A0ED-46B3E07CF92A}" presName="rootText" presStyleLbl="node4" presStyleIdx="15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FD7FD2-2AA3-43F1-8ACE-DE365D6BAD22}" type="pres">
      <dgm:prSet presAssocID="{BD84EB43-E258-4FD4-A0ED-46B3E07CF92A}" presName="rootConnector" presStyleLbl="node4" presStyleIdx="15" presStyleCnt="92"/>
      <dgm:spPr/>
      <dgm:t>
        <a:bodyPr/>
        <a:lstStyle/>
        <a:p>
          <a:endParaRPr lang="en-US"/>
        </a:p>
      </dgm:t>
    </dgm:pt>
    <dgm:pt modelId="{5292EF71-3AF1-4B63-A5FE-08777E936D6E}" type="pres">
      <dgm:prSet presAssocID="{BD84EB43-E258-4FD4-A0ED-46B3E07CF92A}" presName="hierChild4" presStyleCnt="0"/>
      <dgm:spPr/>
    </dgm:pt>
    <dgm:pt modelId="{397681E7-213A-45B0-88BD-73C959AE61DD}" type="pres">
      <dgm:prSet presAssocID="{BD84EB43-E258-4FD4-A0ED-46B3E07CF92A}" presName="hierChild5" presStyleCnt="0"/>
      <dgm:spPr/>
    </dgm:pt>
    <dgm:pt modelId="{E7650C2A-897B-4CCC-8687-5E3894F76AEC}" type="pres">
      <dgm:prSet presAssocID="{7251CCE3-B7AF-47B4-9C98-F943BFF00FCE}" presName="Name37" presStyleLbl="parChTrans1D4" presStyleIdx="16" presStyleCnt="92"/>
      <dgm:spPr/>
      <dgm:t>
        <a:bodyPr/>
        <a:lstStyle/>
        <a:p>
          <a:endParaRPr lang="en-US"/>
        </a:p>
      </dgm:t>
    </dgm:pt>
    <dgm:pt modelId="{4ECAC6EC-76F3-42B5-91D7-83E3BCB50295}" type="pres">
      <dgm:prSet presAssocID="{4739A597-7DC8-4887-BD7E-1649EB1B4C3D}" presName="hierRoot2" presStyleCnt="0">
        <dgm:presLayoutVars>
          <dgm:hierBranch val="init"/>
        </dgm:presLayoutVars>
      </dgm:prSet>
      <dgm:spPr/>
    </dgm:pt>
    <dgm:pt modelId="{C064DFE2-CDC4-476C-B20C-1115225AF802}" type="pres">
      <dgm:prSet presAssocID="{4739A597-7DC8-4887-BD7E-1649EB1B4C3D}" presName="rootComposite" presStyleCnt="0"/>
      <dgm:spPr/>
    </dgm:pt>
    <dgm:pt modelId="{26DCAC15-648C-451F-AF4A-F640A5161338}" type="pres">
      <dgm:prSet presAssocID="{4739A597-7DC8-4887-BD7E-1649EB1B4C3D}" presName="rootText" presStyleLbl="node4" presStyleIdx="16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A00A7E-EBA2-49EE-9551-74A0D1D8B0ED}" type="pres">
      <dgm:prSet presAssocID="{4739A597-7DC8-4887-BD7E-1649EB1B4C3D}" presName="rootConnector" presStyleLbl="node4" presStyleIdx="16" presStyleCnt="92"/>
      <dgm:spPr/>
      <dgm:t>
        <a:bodyPr/>
        <a:lstStyle/>
        <a:p>
          <a:endParaRPr lang="en-US"/>
        </a:p>
      </dgm:t>
    </dgm:pt>
    <dgm:pt modelId="{AF112EA9-2382-4274-9049-47A6B42FCD68}" type="pres">
      <dgm:prSet presAssocID="{4739A597-7DC8-4887-BD7E-1649EB1B4C3D}" presName="hierChild4" presStyleCnt="0"/>
      <dgm:spPr/>
    </dgm:pt>
    <dgm:pt modelId="{56ABE9F2-6031-4C6F-B46F-84350D6D7EB3}" type="pres">
      <dgm:prSet presAssocID="{4739A597-7DC8-4887-BD7E-1649EB1B4C3D}" presName="hierChild5" presStyleCnt="0"/>
      <dgm:spPr/>
    </dgm:pt>
    <dgm:pt modelId="{C33D977B-A910-4641-A5EF-5BE42DD09FB6}" type="pres">
      <dgm:prSet presAssocID="{57C4E20F-9E52-4081-A4F9-1C150E027A15}" presName="Name37" presStyleLbl="parChTrans1D4" presStyleIdx="17" presStyleCnt="92"/>
      <dgm:spPr/>
      <dgm:t>
        <a:bodyPr/>
        <a:lstStyle/>
        <a:p>
          <a:endParaRPr lang="en-US"/>
        </a:p>
      </dgm:t>
    </dgm:pt>
    <dgm:pt modelId="{AAC185BD-4193-4AB7-9265-AA1059B8649A}" type="pres">
      <dgm:prSet presAssocID="{07BED840-EC2B-4CDC-86BA-B2D115F24080}" presName="hierRoot2" presStyleCnt="0">
        <dgm:presLayoutVars>
          <dgm:hierBranch val="init"/>
        </dgm:presLayoutVars>
      </dgm:prSet>
      <dgm:spPr/>
    </dgm:pt>
    <dgm:pt modelId="{843D8D0F-4F0D-4EDB-BD78-C4391F08D8C9}" type="pres">
      <dgm:prSet presAssocID="{07BED840-EC2B-4CDC-86BA-B2D115F24080}" presName="rootComposite" presStyleCnt="0"/>
      <dgm:spPr/>
    </dgm:pt>
    <dgm:pt modelId="{3CDC719D-2698-48D4-BB59-6564B3D76E03}" type="pres">
      <dgm:prSet presAssocID="{07BED840-EC2B-4CDC-86BA-B2D115F24080}" presName="rootText" presStyleLbl="node4" presStyleIdx="17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E3EF75-259F-48B2-98BD-04EB93F6AE05}" type="pres">
      <dgm:prSet presAssocID="{07BED840-EC2B-4CDC-86BA-B2D115F24080}" presName="rootConnector" presStyleLbl="node4" presStyleIdx="17" presStyleCnt="92"/>
      <dgm:spPr/>
      <dgm:t>
        <a:bodyPr/>
        <a:lstStyle/>
        <a:p>
          <a:endParaRPr lang="en-US"/>
        </a:p>
      </dgm:t>
    </dgm:pt>
    <dgm:pt modelId="{9236A4AE-1A0E-49E1-9911-0B903EC4B9AA}" type="pres">
      <dgm:prSet presAssocID="{07BED840-EC2B-4CDC-86BA-B2D115F24080}" presName="hierChild4" presStyleCnt="0"/>
      <dgm:spPr/>
    </dgm:pt>
    <dgm:pt modelId="{49EB5C7F-0B2A-4473-8905-6BC8C4092DD4}" type="pres">
      <dgm:prSet presAssocID="{07BED840-EC2B-4CDC-86BA-B2D115F24080}" presName="hierChild5" presStyleCnt="0"/>
      <dgm:spPr/>
    </dgm:pt>
    <dgm:pt modelId="{D780155D-E062-4175-B1B6-71737A7D2918}" type="pres">
      <dgm:prSet presAssocID="{D5115211-3697-414F-A67D-6AD54CB733FC}" presName="Name37" presStyleLbl="parChTrans1D4" presStyleIdx="18" presStyleCnt="92"/>
      <dgm:spPr/>
      <dgm:t>
        <a:bodyPr/>
        <a:lstStyle/>
        <a:p>
          <a:endParaRPr lang="en-US"/>
        </a:p>
      </dgm:t>
    </dgm:pt>
    <dgm:pt modelId="{A0AA9097-2DF9-4C89-B994-F2CD03C21EB4}" type="pres">
      <dgm:prSet presAssocID="{D31FDD9E-2340-46CE-BC4D-381CAC346AA5}" presName="hierRoot2" presStyleCnt="0">
        <dgm:presLayoutVars>
          <dgm:hierBranch val="init"/>
        </dgm:presLayoutVars>
      </dgm:prSet>
      <dgm:spPr/>
    </dgm:pt>
    <dgm:pt modelId="{1FAAFAD0-6BCF-4222-8C10-AC74AF183C08}" type="pres">
      <dgm:prSet presAssocID="{D31FDD9E-2340-46CE-BC4D-381CAC346AA5}" presName="rootComposite" presStyleCnt="0"/>
      <dgm:spPr/>
    </dgm:pt>
    <dgm:pt modelId="{D733FB35-73BF-4EEC-A8A2-12E7CC3022DE}" type="pres">
      <dgm:prSet presAssocID="{D31FDD9E-2340-46CE-BC4D-381CAC346AA5}" presName="rootText" presStyleLbl="node4" presStyleIdx="18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B6049F-411F-484C-9CA9-F62580C12DEE}" type="pres">
      <dgm:prSet presAssocID="{D31FDD9E-2340-46CE-BC4D-381CAC346AA5}" presName="rootConnector" presStyleLbl="node4" presStyleIdx="18" presStyleCnt="92"/>
      <dgm:spPr/>
      <dgm:t>
        <a:bodyPr/>
        <a:lstStyle/>
        <a:p>
          <a:endParaRPr lang="en-US"/>
        </a:p>
      </dgm:t>
    </dgm:pt>
    <dgm:pt modelId="{2D3790B2-A4F3-4406-844F-3EC1594C8ABF}" type="pres">
      <dgm:prSet presAssocID="{D31FDD9E-2340-46CE-BC4D-381CAC346AA5}" presName="hierChild4" presStyleCnt="0"/>
      <dgm:spPr/>
    </dgm:pt>
    <dgm:pt modelId="{C975E3B4-8956-4DAE-837F-0F253F500548}" type="pres">
      <dgm:prSet presAssocID="{D31FDD9E-2340-46CE-BC4D-381CAC346AA5}" presName="hierChild5" presStyleCnt="0"/>
      <dgm:spPr/>
    </dgm:pt>
    <dgm:pt modelId="{D73987A6-B4DE-4B33-B2A4-810FF0F6A791}" type="pres">
      <dgm:prSet presAssocID="{97871289-551D-44E7-89D7-F3AA23123A55}" presName="Name37" presStyleLbl="parChTrans1D4" presStyleIdx="19" presStyleCnt="92"/>
      <dgm:spPr/>
      <dgm:t>
        <a:bodyPr/>
        <a:lstStyle/>
        <a:p>
          <a:endParaRPr lang="en-US"/>
        </a:p>
      </dgm:t>
    </dgm:pt>
    <dgm:pt modelId="{31A26CC3-4F7F-4128-9EE2-1C70A587CDFF}" type="pres">
      <dgm:prSet presAssocID="{8CF15F22-0120-438F-9F91-D3B5CC7BE1CE}" presName="hierRoot2" presStyleCnt="0">
        <dgm:presLayoutVars>
          <dgm:hierBranch val="init"/>
        </dgm:presLayoutVars>
      </dgm:prSet>
      <dgm:spPr/>
    </dgm:pt>
    <dgm:pt modelId="{B3C38C06-395E-4951-8FFC-CC5649D3B408}" type="pres">
      <dgm:prSet presAssocID="{8CF15F22-0120-438F-9F91-D3B5CC7BE1CE}" presName="rootComposite" presStyleCnt="0"/>
      <dgm:spPr/>
    </dgm:pt>
    <dgm:pt modelId="{DBAC480F-CB88-48B6-A7E2-B77364DFD32B}" type="pres">
      <dgm:prSet presAssocID="{8CF15F22-0120-438F-9F91-D3B5CC7BE1CE}" presName="rootText" presStyleLbl="node4" presStyleIdx="19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494C8F-1C34-48B7-ACED-1D7760A1D7E8}" type="pres">
      <dgm:prSet presAssocID="{8CF15F22-0120-438F-9F91-D3B5CC7BE1CE}" presName="rootConnector" presStyleLbl="node4" presStyleIdx="19" presStyleCnt="92"/>
      <dgm:spPr/>
      <dgm:t>
        <a:bodyPr/>
        <a:lstStyle/>
        <a:p>
          <a:endParaRPr lang="en-US"/>
        </a:p>
      </dgm:t>
    </dgm:pt>
    <dgm:pt modelId="{63DBE450-B700-47D7-ACF7-7302A50C88C9}" type="pres">
      <dgm:prSet presAssocID="{8CF15F22-0120-438F-9F91-D3B5CC7BE1CE}" presName="hierChild4" presStyleCnt="0"/>
      <dgm:spPr/>
    </dgm:pt>
    <dgm:pt modelId="{81A2BE5B-2ED0-4D15-B34B-7C1F94CBD1BF}" type="pres">
      <dgm:prSet presAssocID="{8CF15F22-0120-438F-9F91-D3B5CC7BE1CE}" presName="hierChild5" presStyleCnt="0"/>
      <dgm:spPr/>
    </dgm:pt>
    <dgm:pt modelId="{949208EA-892B-4193-B57F-0B3B79C0FB63}" type="pres">
      <dgm:prSet presAssocID="{4B713F9F-69B8-4273-B413-BB640569A69B}" presName="Name37" presStyleLbl="parChTrans1D4" presStyleIdx="20" presStyleCnt="92"/>
      <dgm:spPr/>
      <dgm:t>
        <a:bodyPr/>
        <a:lstStyle/>
        <a:p>
          <a:endParaRPr lang="en-US"/>
        </a:p>
      </dgm:t>
    </dgm:pt>
    <dgm:pt modelId="{E80CF96F-7C73-46E7-BAAF-752ED7B903F0}" type="pres">
      <dgm:prSet presAssocID="{8682BC8D-7D1A-43BA-B09A-CCAFB30B436F}" presName="hierRoot2" presStyleCnt="0">
        <dgm:presLayoutVars>
          <dgm:hierBranch val="init"/>
        </dgm:presLayoutVars>
      </dgm:prSet>
      <dgm:spPr/>
    </dgm:pt>
    <dgm:pt modelId="{83DEDD96-D27C-4572-90BE-C4E1D94072CA}" type="pres">
      <dgm:prSet presAssocID="{8682BC8D-7D1A-43BA-B09A-CCAFB30B436F}" presName="rootComposite" presStyleCnt="0"/>
      <dgm:spPr/>
    </dgm:pt>
    <dgm:pt modelId="{61358C3D-DC94-4452-AC3F-4BCC47C60D6C}" type="pres">
      <dgm:prSet presAssocID="{8682BC8D-7D1A-43BA-B09A-CCAFB30B436F}" presName="rootText" presStyleLbl="node4" presStyleIdx="20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E18F17-EA26-43BF-A5B7-F4AEACB997C2}" type="pres">
      <dgm:prSet presAssocID="{8682BC8D-7D1A-43BA-B09A-CCAFB30B436F}" presName="rootConnector" presStyleLbl="node4" presStyleIdx="20" presStyleCnt="92"/>
      <dgm:spPr/>
      <dgm:t>
        <a:bodyPr/>
        <a:lstStyle/>
        <a:p>
          <a:endParaRPr lang="en-US"/>
        </a:p>
      </dgm:t>
    </dgm:pt>
    <dgm:pt modelId="{47AAC6B2-237B-4931-AB07-946821486F19}" type="pres">
      <dgm:prSet presAssocID="{8682BC8D-7D1A-43BA-B09A-CCAFB30B436F}" presName="hierChild4" presStyleCnt="0"/>
      <dgm:spPr/>
    </dgm:pt>
    <dgm:pt modelId="{3C13D6BF-3AAD-41E3-B921-81C3FC29A5DE}" type="pres">
      <dgm:prSet presAssocID="{8682BC8D-7D1A-43BA-B09A-CCAFB30B436F}" presName="hierChild5" presStyleCnt="0"/>
      <dgm:spPr/>
    </dgm:pt>
    <dgm:pt modelId="{288F135C-E7E3-4ACD-96EE-31DD46769D34}" type="pres">
      <dgm:prSet presAssocID="{B5D88CEF-F743-4B72-ACB4-EF332FE7CFE7}" presName="Name37" presStyleLbl="parChTrans1D4" presStyleIdx="21" presStyleCnt="92"/>
      <dgm:spPr/>
      <dgm:t>
        <a:bodyPr/>
        <a:lstStyle/>
        <a:p>
          <a:endParaRPr lang="en-US"/>
        </a:p>
      </dgm:t>
    </dgm:pt>
    <dgm:pt modelId="{C6EF3EFC-3B45-485A-8115-5EBDAF6F1A10}" type="pres">
      <dgm:prSet presAssocID="{67138054-BA3D-405D-9694-5429F05320FE}" presName="hierRoot2" presStyleCnt="0">
        <dgm:presLayoutVars>
          <dgm:hierBranch val="init"/>
        </dgm:presLayoutVars>
      </dgm:prSet>
      <dgm:spPr/>
    </dgm:pt>
    <dgm:pt modelId="{CE788C92-F198-427E-B5B0-4A67DDC588FA}" type="pres">
      <dgm:prSet presAssocID="{67138054-BA3D-405D-9694-5429F05320FE}" presName="rootComposite" presStyleCnt="0"/>
      <dgm:spPr/>
    </dgm:pt>
    <dgm:pt modelId="{A1E03796-C763-4813-A7F3-07D7BD2128E7}" type="pres">
      <dgm:prSet presAssocID="{67138054-BA3D-405D-9694-5429F05320FE}" presName="rootText" presStyleLbl="node4" presStyleIdx="21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A207C1-C04D-4DD3-B875-D227029F097F}" type="pres">
      <dgm:prSet presAssocID="{67138054-BA3D-405D-9694-5429F05320FE}" presName="rootConnector" presStyleLbl="node4" presStyleIdx="21" presStyleCnt="92"/>
      <dgm:spPr/>
      <dgm:t>
        <a:bodyPr/>
        <a:lstStyle/>
        <a:p>
          <a:endParaRPr lang="en-US"/>
        </a:p>
      </dgm:t>
    </dgm:pt>
    <dgm:pt modelId="{1CA17E9E-F078-4FA9-8D16-73E2AE22744E}" type="pres">
      <dgm:prSet presAssocID="{67138054-BA3D-405D-9694-5429F05320FE}" presName="hierChild4" presStyleCnt="0"/>
      <dgm:spPr/>
    </dgm:pt>
    <dgm:pt modelId="{886D56C3-178D-4C6F-ADC0-C55C5C4AC4EA}" type="pres">
      <dgm:prSet presAssocID="{67138054-BA3D-405D-9694-5429F05320FE}" presName="hierChild5" presStyleCnt="0"/>
      <dgm:spPr/>
    </dgm:pt>
    <dgm:pt modelId="{7E784F74-8D91-4C00-888F-02ECC8A6AD6C}" type="pres">
      <dgm:prSet presAssocID="{81A3643E-357B-4BF8-9297-5F76EEE24DAA}" presName="Name37" presStyleLbl="parChTrans1D4" presStyleIdx="22" presStyleCnt="92"/>
      <dgm:spPr/>
      <dgm:t>
        <a:bodyPr/>
        <a:lstStyle/>
        <a:p>
          <a:endParaRPr lang="en-US"/>
        </a:p>
      </dgm:t>
    </dgm:pt>
    <dgm:pt modelId="{BC164F0B-2ACD-4D23-86DC-032B5F3201F3}" type="pres">
      <dgm:prSet presAssocID="{A65B76A2-B6CA-4068-B06D-C942F111A4FD}" presName="hierRoot2" presStyleCnt="0">
        <dgm:presLayoutVars>
          <dgm:hierBranch val="init"/>
        </dgm:presLayoutVars>
      </dgm:prSet>
      <dgm:spPr/>
    </dgm:pt>
    <dgm:pt modelId="{EB8E69C6-BEB8-4336-82E4-376C986874D6}" type="pres">
      <dgm:prSet presAssocID="{A65B76A2-B6CA-4068-B06D-C942F111A4FD}" presName="rootComposite" presStyleCnt="0"/>
      <dgm:spPr/>
    </dgm:pt>
    <dgm:pt modelId="{2077279F-34FF-4825-A68D-0A8C5A24EB13}" type="pres">
      <dgm:prSet presAssocID="{A65B76A2-B6CA-4068-B06D-C942F111A4FD}" presName="rootText" presStyleLbl="node4" presStyleIdx="22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1D99CD-1B4D-449B-A2D2-6F928AF90B0D}" type="pres">
      <dgm:prSet presAssocID="{A65B76A2-B6CA-4068-B06D-C942F111A4FD}" presName="rootConnector" presStyleLbl="node4" presStyleIdx="22" presStyleCnt="92"/>
      <dgm:spPr/>
      <dgm:t>
        <a:bodyPr/>
        <a:lstStyle/>
        <a:p>
          <a:endParaRPr lang="en-US"/>
        </a:p>
      </dgm:t>
    </dgm:pt>
    <dgm:pt modelId="{B00B362F-A2EF-4A16-95E5-46E30B9F286A}" type="pres">
      <dgm:prSet presAssocID="{A65B76A2-B6CA-4068-B06D-C942F111A4FD}" presName="hierChild4" presStyleCnt="0"/>
      <dgm:spPr/>
    </dgm:pt>
    <dgm:pt modelId="{A855E2DA-A7EE-4DC2-AEB0-9ACD2B97D865}" type="pres">
      <dgm:prSet presAssocID="{A65B76A2-B6CA-4068-B06D-C942F111A4FD}" presName="hierChild5" presStyleCnt="0"/>
      <dgm:spPr/>
    </dgm:pt>
    <dgm:pt modelId="{8F146E3A-1AB9-4CED-B9AC-496224C4463C}" type="pres">
      <dgm:prSet presAssocID="{61B5F402-FB45-4582-824B-B0F47A5ACE38}" presName="hierChild5" presStyleCnt="0"/>
      <dgm:spPr/>
    </dgm:pt>
    <dgm:pt modelId="{AF5C9B18-476A-4715-881D-EF3CB55453CD}" type="pres">
      <dgm:prSet presAssocID="{E5A9D6B4-BC47-4545-AC23-8AF23A130719}" presName="hierChild5" presStyleCnt="0"/>
      <dgm:spPr/>
    </dgm:pt>
    <dgm:pt modelId="{8716F2B0-600E-43F3-8BC4-8FC25FAB045D}" type="pres">
      <dgm:prSet presAssocID="{2476FB5D-C4AA-4737-A8E4-D910EA714AB2}" presName="Name37" presStyleLbl="parChTrans1D2" presStyleIdx="1" presStyleCnt="6"/>
      <dgm:spPr/>
      <dgm:t>
        <a:bodyPr/>
        <a:lstStyle/>
        <a:p>
          <a:endParaRPr lang="en-US"/>
        </a:p>
      </dgm:t>
    </dgm:pt>
    <dgm:pt modelId="{189CB821-EB92-4F71-90B6-4984ED6EEE32}" type="pres">
      <dgm:prSet presAssocID="{10514D45-3185-499B-A214-3DC0B9EF6F65}" presName="hierRoot2" presStyleCnt="0">
        <dgm:presLayoutVars>
          <dgm:hierBranch val="init"/>
        </dgm:presLayoutVars>
      </dgm:prSet>
      <dgm:spPr/>
    </dgm:pt>
    <dgm:pt modelId="{CFF50626-0689-481F-9DFE-FA8FC382A47E}" type="pres">
      <dgm:prSet presAssocID="{10514D45-3185-499B-A214-3DC0B9EF6F65}" presName="rootComposite" presStyleCnt="0"/>
      <dgm:spPr/>
    </dgm:pt>
    <dgm:pt modelId="{1A34FDE6-F6DD-4D51-B243-8F1CF3D3254B}" type="pres">
      <dgm:prSet presAssocID="{10514D45-3185-499B-A214-3DC0B9EF6F65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3CA66B-0BA4-4A90-A4F7-F52CD2CB61D8}" type="pres">
      <dgm:prSet presAssocID="{10514D45-3185-499B-A214-3DC0B9EF6F65}" presName="rootConnector" presStyleLbl="node2" presStyleIdx="1" presStyleCnt="6"/>
      <dgm:spPr/>
      <dgm:t>
        <a:bodyPr/>
        <a:lstStyle/>
        <a:p>
          <a:endParaRPr lang="en-US"/>
        </a:p>
      </dgm:t>
    </dgm:pt>
    <dgm:pt modelId="{28E46B68-F814-4CC0-957A-01FAA1FC7B06}" type="pres">
      <dgm:prSet presAssocID="{10514D45-3185-499B-A214-3DC0B9EF6F65}" presName="hierChild4" presStyleCnt="0"/>
      <dgm:spPr/>
    </dgm:pt>
    <dgm:pt modelId="{831F08E3-D6B3-47CD-BEFD-4FAB76270B20}" type="pres">
      <dgm:prSet presAssocID="{AEE65609-2745-48E3-ACC0-3FBED89B38ED}" presName="Name37" presStyleLbl="parChTrans1D3" presStyleIdx="4" presStyleCnt="24"/>
      <dgm:spPr/>
      <dgm:t>
        <a:bodyPr/>
        <a:lstStyle/>
        <a:p>
          <a:endParaRPr lang="en-US"/>
        </a:p>
      </dgm:t>
    </dgm:pt>
    <dgm:pt modelId="{2BB3AF6C-821C-4142-AE84-20A4A8FA73C9}" type="pres">
      <dgm:prSet presAssocID="{EEA9A3BE-9B03-4EAB-B983-25B9224C1758}" presName="hierRoot2" presStyleCnt="0">
        <dgm:presLayoutVars>
          <dgm:hierBranch val="init"/>
        </dgm:presLayoutVars>
      </dgm:prSet>
      <dgm:spPr/>
    </dgm:pt>
    <dgm:pt modelId="{90A40E1A-C29C-4427-B614-FA70E9EB74C6}" type="pres">
      <dgm:prSet presAssocID="{EEA9A3BE-9B03-4EAB-B983-25B9224C1758}" presName="rootComposite" presStyleCnt="0"/>
      <dgm:spPr/>
    </dgm:pt>
    <dgm:pt modelId="{6958A4B0-6C3E-4DBA-9713-8FC5BA9852C6}" type="pres">
      <dgm:prSet presAssocID="{EEA9A3BE-9B03-4EAB-B983-25B9224C1758}" presName="rootText" presStyleLbl="node3" presStyleIdx="4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21027B-44D0-4172-BEE8-4BF4213DC790}" type="pres">
      <dgm:prSet presAssocID="{EEA9A3BE-9B03-4EAB-B983-25B9224C1758}" presName="rootConnector" presStyleLbl="node3" presStyleIdx="4" presStyleCnt="24"/>
      <dgm:spPr/>
      <dgm:t>
        <a:bodyPr/>
        <a:lstStyle/>
        <a:p>
          <a:endParaRPr lang="en-US"/>
        </a:p>
      </dgm:t>
    </dgm:pt>
    <dgm:pt modelId="{1A6027A6-B463-49EC-B45F-6578EE9887F7}" type="pres">
      <dgm:prSet presAssocID="{EEA9A3BE-9B03-4EAB-B983-25B9224C1758}" presName="hierChild4" presStyleCnt="0"/>
      <dgm:spPr/>
    </dgm:pt>
    <dgm:pt modelId="{D096BDF8-36D7-40B9-9CC0-0C5A7F713332}" type="pres">
      <dgm:prSet presAssocID="{59C9EBDD-FD17-4091-A69D-8E422FD1D55A}" presName="Name37" presStyleLbl="parChTrans1D4" presStyleIdx="23" presStyleCnt="92"/>
      <dgm:spPr/>
      <dgm:t>
        <a:bodyPr/>
        <a:lstStyle/>
        <a:p>
          <a:endParaRPr lang="en-US"/>
        </a:p>
      </dgm:t>
    </dgm:pt>
    <dgm:pt modelId="{5933DBDA-2986-4373-96C7-D68E7EDF79CA}" type="pres">
      <dgm:prSet presAssocID="{1E1C4DD5-2AFB-4880-AEE1-03FA4F7E163D}" presName="hierRoot2" presStyleCnt="0">
        <dgm:presLayoutVars>
          <dgm:hierBranch val="init"/>
        </dgm:presLayoutVars>
      </dgm:prSet>
      <dgm:spPr/>
    </dgm:pt>
    <dgm:pt modelId="{007FD7E1-1BC9-4C81-9890-E71FBF8B5099}" type="pres">
      <dgm:prSet presAssocID="{1E1C4DD5-2AFB-4880-AEE1-03FA4F7E163D}" presName="rootComposite" presStyleCnt="0"/>
      <dgm:spPr/>
    </dgm:pt>
    <dgm:pt modelId="{51C6B110-0731-4966-8962-339A62E69128}" type="pres">
      <dgm:prSet presAssocID="{1E1C4DD5-2AFB-4880-AEE1-03FA4F7E163D}" presName="rootText" presStyleLbl="node4" presStyleIdx="23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D32E16-C013-4F5F-9580-B856BDF3B692}" type="pres">
      <dgm:prSet presAssocID="{1E1C4DD5-2AFB-4880-AEE1-03FA4F7E163D}" presName="rootConnector" presStyleLbl="node4" presStyleIdx="23" presStyleCnt="92"/>
      <dgm:spPr/>
      <dgm:t>
        <a:bodyPr/>
        <a:lstStyle/>
        <a:p>
          <a:endParaRPr lang="en-US"/>
        </a:p>
      </dgm:t>
    </dgm:pt>
    <dgm:pt modelId="{BF48C842-745F-4F38-97F8-80EE0415F2D5}" type="pres">
      <dgm:prSet presAssocID="{1E1C4DD5-2AFB-4880-AEE1-03FA4F7E163D}" presName="hierChild4" presStyleCnt="0"/>
      <dgm:spPr/>
    </dgm:pt>
    <dgm:pt modelId="{532AE533-9AA0-4086-A2EA-3CECAED2D82B}" type="pres">
      <dgm:prSet presAssocID="{1E1C4DD5-2AFB-4880-AEE1-03FA4F7E163D}" presName="hierChild5" presStyleCnt="0"/>
      <dgm:spPr/>
    </dgm:pt>
    <dgm:pt modelId="{0A628CD4-2BDA-44F0-80B8-B5F048EDC3D0}" type="pres">
      <dgm:prSet presAssocID="{D134DBF8-E3B0-4C1A-AE52-6F3BFE9C8734}" presName="Name37" presStyleLbl="parChTrans1D4" presStyleIdx="24" presStyleCnt="92"/>
      <dgm:spPr/>
      <dgm:t>
        <a:bodyPr/>
        <a:lstStyle/>
        <a:p>
          <a:endParaRPr lang="en-US"/>
        </a:p>
      </dgm:t>
    </dgm:pt>
    <dgm:pt modelId="{33F2B060-A2D9-48D0-B127-BAD125E95B2E}" type="pres">
      <dgm:prSet presAssocID="{53458834-2DF2-4F42-9372-F76B4DF66228}" presName="hierRoot2" presStyleCnt="0">
        <dgm:presLayoutVars>
          <dgm:hierBranch val="init"/>
        </dgm:presLayoutVars>
      </dgm:prSet>
      <dgm:spPr/>
    </dgm:pt>
    <dgm:pt modelId="{F046303F-06DC-4DE0-A8AE-8F845E4B347E}" type="pres">
      <dgm:prSet presAssocID="{53458834-2DF2-4F42-9372-F76B4DF66228}" presName="rootComposite" presStyleCnt="0"/>
      <dgm:spPr/>
    </dgm:pt>
    <dgm:pt modelId="{B5051A93-6861-4987-8D21-AA7F47601A69}" type="pres">
      <dgm:prSet presAssocID="{53458834-2DF2-4F42-9372-F76B4DF66228}" presName="rootText" presStyleLbl="node4" presStyleIdx="24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603F1E-DF3D-46DB-8F41-8B0FF6E12E27}" type="pres">
      <dgm:prSet presAssocID="{53458834-2DF2-4F42-9372-F76B4DF66228}" presName="rootConnector" presStyleLbl="node4" presStyleIdx="24" presStyleCnt="92"/>
      <dgm:spPr/>
      <dgm:t>
        <a:bodyPr/>
        <a:lstStyle/>
        <a:p>
          <a:endParaRPr lang="en-US"/>
        </a:p>
      </dgm:t>
    </dgm:pt>
    <dgm:pt modelId="{56845336-1D11-453A-A50A-9CE16D36E5B1}" type="pres">
      <dgm:prSet presAssocID="{53458834-2DF2-4F42-9372-F76B4DF66228}" presName="hierChild4" presStyleCnt="0"/>
      <dgm:spPr/>
    </dgm:pt>
    <dgm:pt modelId="{A02E61BF-507F-40EF-AD97-362A76F398F9}" type="pres">
      <dgm:prSet presAssocID="{53458834-2DF2-4F42-9372-F76B4DF66228}" presName="hierChild5" presStyleCnt="0"/>
      <dgm:spPr/>
    </dgm:pt>
    <dgm:pt modelId="{76FDCFA7-1695-4264-A0FA-F1606C010481}" type="pres">
      <dgm:prSet presAssocID="{EEA9A3BE-9B03-4EAB-B983-25B9224C1758}" presName="hierChild5" presStyleCnt="0"/>
      <dgm:spPr/>
    </dgm:pt>
    <dgm:pt modelId="{CBA50D95-3808-4B4F-A53F-8779284F8C13}" type="pres">
      <dgm:prSet presAssocID="{49EE294E-F181-4F1E-9082-022ABE62E88F}" presName="Name37" presStyleLbl="parChTrans1D3" presStyleIdx="5" presStyleCnt="24"/>
      <dgm:spPr/>
      <dgm:t>
        <a:bodyPr/>
        <a:lstStyle/>
        <a:p>
          <a:endParaRPr lang="en-US"/>
        </a:p>
      </dgm:t>
    </dgm:pt>
    <dgm:pt modelId="{6516C9F6-0C9D-4D3C-B624-105E65DFDE76}" type="pres">
      <dgm:prSet presAssocID="{2B8BF7D7-8658-43C3-A700-47159D031058}" presName="hierRoot2" presStyleCnt="0">
        <dgm:presLayoutVars>
          <dgm:hierBranch val="init"/>
        </dgm:presLayoutVars>
      </dgm:prSet>
      <dgm:spPr/>
    </dgm:pt>
    <dgm:pt modelId="{09F8F9E8-993F-4D7F-B3E5-8D7A0C83B05C}" type="pres">
      <dgm:prSet presAssocID="{2B8BF7D7-8658-43C3-A700-47159D031058}" presName="rootComposite" presStyleCnt="0"/>
      <dgm:spPr/>
    </dgm:pt>
    <dgm:pt modelId="{0ED0521E-8CBC-454B-B2B2-9AA0571AC75D}" type="pres">
      <dgm:prSet presAssocID="{2B8BF7D7-8658-43C3-A700-47159D031058}" presName="rootText" presStyleLbl="node3" presStyleIdx="5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1C4086-94F6-46C9-A91C-7ADB6633186B}" type="pres">
      <dgm:prSet presAssocID="{2B8BF7D7-8658-43C3-A700-47159D031058}" presName="rootConnector" presStyleLbl="node3" presStyleIdx="5" presStyleCnt="24"/>
      <dgm:spPr/>
      <dgm:t>
        <a:bodyPr/>
        <a:lstStyle/>
        <a:p>
          <a:endParaRPr lang="en-US"/>
        </a:p>
      </dgm:t>
    </dgm:pt>
    <dgm:pt modelId="{FA749B08-D3D3-4739-B08D-0639D4F5B3A9}" type="pres">
      <dgm:prSet presAssocID="{2B8BF7D7-8658-43C3-A700-47159D031058}" presName="hierChild4" presStyleCnt="0"/>
      <dgm:spPr/>
    </dgm:pt>
    <dgm:pt modelId="{5C0102A2-CAFA-4E24-A124-E461D1AA8962}" type="pres">
      <dgm:prSet presAssocID="{F849C8A4-0E97-4FB4-B0D1-7EACAABCAD98}" presName="Name37" presStyleLbl="parChTrans1D4" presStyleIdx="25" presStyleCnt="92"/>
      <dgm:spPr/>
      <dgm:t>
        <a:bodyPr/>
        <a:lstStyle/>
        <a:p>
          <a:endParaRPr lang="en-US"/>
        </a:p>
      </dgm:t>
    </dgm:pt>
    <dgm:pt modelId="{0C2BB490-086C-451D-B700-CD45180DC47F}" type="pres">
      <dgm:prSet presAssocID="{5A8AA65B-1316-4B74-9E8D-32FF6974F398}" presName="hierRoot2" presStyleCnt="0">
        <dgm:presLayoutVars>
          <dgm:hierBranch val="init"/>
        </dgm:presLayoutVars>
      </dgm:prSet>
      <dgm:spPr/>
    </dgm:pt>
    <dgm:pt modelId="{F5BCD900-2778-40EA-8946-B32A1B22B215}" type="pres">
      <dgm:prSet presAssocID="{5A8AA65B-1316-4B74-9E8D-32FF6974F398}" presName="rootComposite" presStyleCnt="0"/>
      <dgm:spPr/>
    </dgm:pt>
    <dgm:pt modelId="{D3B1D99A-10E5-4844-B63E-A04648629A61}" type="pres">
      <dgm:prSet presAssocID="{5A8AA65B-1316-4B74-9E8D-32FF6974F398}" presName="rootText" presStyleLbl="node4" presStyleIdx="25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453BEF-7C45-462C-AFEB-BC8CC26C0A5E}" type="pres">
      <dgm:prSet presAssocID="{5A8AA65B-1316-4B74-9E8D-32FF6974F398}" presName="rootConnector" presStyleLbl="node4" presStyleIdx="25" presStyleCnt="92"/>
      <dgm:spPr/>
      <dgm:t>
        <a:bodyPr/>
        <a:lstStyle/>
        <a:p>
          <a:endParaRPr lang="en-US"/>
        </a:p>
      </dgm:t>
    </dgm:pt>
    <dgm:pt modelId="{A204CB0B-135F-4131-BDB6-1B49102F6A3A}" type="pres">
      <dgm:prSet presAssocID="{5A8AA65B-1316-4B74-9E8D-32FF6974F398}" presName="hierChild4" presStyleCnt="0"/>
      <dgm:spPr/>
    </dgm:pt>
    <dgm:pt modelId="{138F824B-8338-4E41-A49C-959261BA8A03}" type="pres">
      <dgm:prSet presAssocID="{5A8AA65B-1316-4B74-9E8D-32FF6974F398}" presName="hierChild5" presStyleCnt="0"/>
      <dgm:spPr/>
    </dgm:pt>
    <dgm:pt modelId="{8649CD5A-1C1D-4CD0-9B3E-98C852D20CF7}" type="pres">
      <dgm:prSet presAssocID="{C4C865AA-FA3E-45D7-9F85-D021A6FE0973}" presName="Name37" presStyleLbl="parChTrans1D4" presStyleIdx="26" presStyleCnt="92"/>
      <dgm:spPr/>
      <dgm:t>
        <a:bodyPr/>
        <a:lstStyle/>
        <a:p>
          <a:endParaRPr lang="en-US"/>
        </a:p>
      </dgm:t>
    </dgm:pt>
    <dgm:pt modelId="{0640F261-2A02-4AE0-A939-4FDAF29516BD}" type="pres">
      <dgm:prSet presAssocID="{2F6CF312-7D6D-4AF0-BC51-03DE01BC0122}" presName="hierRoot2" presStyleCnt="0">
        <dgm:presLayoutVars>
          <dgm:hierBranch val="init"/>
        </dgm:presLayoutVars>
      </dgm:prSet>
      <dgm:spPr/>
    </dgm:pt>
    <dgm:pt modelId="{5D235BE0-C062-4A17-936F-63C600D1FCCC}" type="pres">
      <dgm:prSet presAssocID="{2F6CF312-7D6D-4AF0-BC51-03DE01BC0122}" presName="rootComposite" presStyleCnt="0"/>
      <dgm:spPr/>
    </dgm:pt>
    <dgm:pt modelId="{08D502E0-D915-4713-A665-D7063E9CCE96}" type="pres">
      <dgm:prSet presAssocID="{2F6CF312-7D6D-4AF0-BC51-03DE01BC0122}" presName="rootText" presStyleLbl="node4" presStyleIdx="26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225557-74C8-4CED-93CD-68BEAD3B307E}" type="pres">
      <dgm:prSet presAssocID="{2F6CF312-7D6D-4AF0-BC51-03DE01BC0122}" presName="rootConnector" presStyleLbl="node4" presStyleIdx="26" presStyleCnt="92"/>
      <dgm:spPr/>
      <dgm:t>
        <a:bodyPr/>
        <a:lstStyle/>
        <a:p>
          <a:endParaRPr lang="en-US"/>
        </a:p>
      </dgm:t>
    </dgm:pt>
    <dgm:pt modelId="{1D286162-9CC9-4DB5-88C4-C925DE8D7FD3}" type="pres">
      <dgm:prSet presAssocID="{2F6CF312-7D6D-4AF0-BC51-03DE01BC0122}" presName="hierChild4" presStyleCnt="0"/>
      <dgm:spPr/>
    </dgm:pt>
    <dgm:pt modelId="{63931C19-1A18-4108-BDE5-CF2CE7FC99D4}" type="pres">
      <dgm:prSet presAssocID="{2F6CF312-7D6D-4AF0-BC51-03DE01BC0122}" presName="hierChild5" presStyleCnt="0"/>
      <dgm:spPr/>
    </dgm:pt>
    <dgm:pt modelId="{D275A798-EFEF-459A-9043-86E0A5D1A561}" type="pres">
      <dgm:prSet presAssocID="{EB3139E5-9B40-4C80-ABB4-C19DA717C651}" presName="Name37" presStyleLbl="parChTrans1D4" presStyleIdx="27" presStyleCnt="92"/>
      <dgm:spPr/>
      <dgm:t>
        <a:bodyPr/>
        <a:lstStyle/>
        <a:p>
          <a:endParaRPr lang="en-US"/>
        </a:p>
      </dgm:t>
    </dgm:pt>
    <dgm:pt modelId="{EA4FF445-61B7-4D39-AE96-6E11A693B63E}" type="pres">
      <dgm:prSet presAssocID="{F186432C-5220-4F39-B3E9-5EE0EFFFB138}" presName="hierRoot2" presStyleCnt="0">
        <dgm:presLayoutVars>
          <dgm:hierBranch val="init"/>
        </dgm:presLayoutVars>
      </dgm:prSet>
      <dgm:spPr/>
    </dgm:pt>
    <dgm:pt modelId="{20D8561F-5D8C-4815-8275-A0ED0E6680C1}" type="pres">
      <dgm:prSet presAssocID="{F186432C-5220-4F39-B3E9-5EE0EFFFB138}" presName="rootComposite" presStyleCnt="0"/>
      <dgm:spPr/>
    </dgm:pt>
    <dgm:pt modelId="{DFFF8ACB-8A8B-452F-BC76-6653A0EBA161}" type="pres">
      <dgm:prSet presAssocID="{F186432C-5220-4F39-B3E9-5EE0EFFFB138}" presName="rootText" presStyleLbl="node4" presStyleIdx="27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B96B4C-E612-4806-A188-141097C65B21}" type="pres">
      <dgm:prSet presAssocID="{F186432C-5220-4F39-B3E9-5EE0EFFFB138}" presName="rootConnector" presStyleLbl="node4" presStyleIdx="27" presStyleCnt="92"/>
      <dgm:spPr/>
      <dgm:t>
        <a:bodyPr/>
        <a:lstStyle/>
        <a:p>
          <a:endParaRPr lang="en-US"/>
        </a:p>
      </dgm:t>
    </dgm:pt>
    <dgm:pt modelId="{A6303CA4-7197-480D-9533-FF8F3F8C701D}" type="pres">
      <dgm:prSet presAssocID="{F186432C-5220-4F39-B3E9-5EE0EFFFB138}" presName="hierChild4" presStyleCnt="0"/>
      <dgm:spPr/>
    </dgm:pt>
    <dgm:pt modelId="{0D8F6975-4820-4B73-AF63-98805B6BF191}" type="pres">
      <dgm:prSet presAssocID="{F186432C-5220-4F39-B3E9-5EE0EFFFB138}" presName="hierChild5" presStyleCnt="0"/>
      <dgm:spPr/>
    </dgm:pt>
    <dgm:pt modelId="{A1879E3E-CE2A-449E-A559-02A5DF657B9A}" type="pres">
      <dgm:prSet presAssocID="{775E4E46-4E72-46D9-A3F7-88877DDB2975}" presName="Name37" presStyleLbl="parChTrans1D4" presStyleIdx="28" presStyleCnt="92"/>
      <dgm:spPr/>
      <dgm:t>
        <a:bodyPr/>
        <a:lstStyle/>
        <a:p>
          <a:endParaRPr lang="en-US"/>
        </a:p>
      </dgm:t>
    </dgm:pt>
    <dgm:pt modelId="{99B94E1F-C383-48C1-983E-70D3E37435FB}" type="pres">
      <dgm:prSet presAssocID="{D5510FC4-19E1-45A2-A9E7-379EFE7CD689}" presName="hierRoot2" presStyleCnt="0">
        <dgm:presLayoutVars>
          <dgm:hierBranch val="init"/>
        </dgm:presLayoutVars>
      </dgm:prSet>
      <dgm:spPr/>
    </dgm:pt>
    <dgm:pt modelId="{12AD9010-13B0-4692-A9EA-281DA2B43C10}" type="pres">
      <dgm:prSet presAssocID="{D5510FC4-19E1-45A2-A9E7-379EFE7CD689}" presName="rootComposite" presStyleCnt="0"/>
      <dgm:spPr/>
    </dgm:pt>
    <dgm:pt modelId="{B1AA3C57-7600-4522-A5C7-716E99E82543}" type="pres">
      <dgm:prSet presAssocID="{D5510FC4-19E1-45A2-A9E7-379EFE7CD689}" presName="rootText" presStyleLbl="node4" presStyleIdx="28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A20930-B84F-4392-B258-206803004B59}" type="pres">
      <dgm:prSet presAssocID="{D5510FC4-19E1-45A2-A9E7-379EFE7CD689}" presName="rootConnector" presStyleLbl="node4" presStyleIdx="28" presStyleCnt="92"/>
      <dgm:spPr/>
      <dgm:t>
        <a:bodyPr/>
        <a:lstStyle/>
        <a:p>
          <a:endParaRPr lang="en-US"/>
        </a:p>
      </dgm:t>
    </dgm:pt>
    <dgm:pt modelId="{59C19852-2166-4B0F-95E8-2FAEA00DA312}" type="pres">
      <dgm:prSet presAssocID="{D5510FC4-19E1-45A2-A9E7-379EFE7CD689}" presName="hierChild4" presStyleCnt="0"/>
      <dgm:spPr/>
    </dgm:pt>
    <dgm:pt modelId="{ABB47EFF-8B09-4DB1-BD6D-81F83B4B28A4}" type="pres">
      <dgm:prSet presAssocID="{D5510FC4-19E1-45A2-A9E7-379EFE7CD689}" presName="hierChild5" presStyleCnt="0"/>
      <dgm:spPr/>
    </dgm:pt>
    <dgm:pt modelId="{58485E9E-89C3-4541-925E-1F1321E8E227}" type="pres">
      <dgm:prSet presAssocID="{2B8BF7D7-8658-43C3-A700-47159D031058}" presName="hierChild5" presStyleCnt="0"/>
      <dgm:spPr/>
    </dgm:pt>
    <dgm:pt modelId="{8785ECE6-EC49-4022-8D46-C96268D8BD04}" type="pres">
      <dgm:prSet presAssocID="{9A49BE47-F10E-4405-91E5-CF7840CDC82F}" presName="Name37" presStyleLbl="parChTrans1D3" presStyleIdx="6" presStyleCnt="24"/>
      <dgm:spPr/>
      <dgm:t>
        <a:bodyPr/>
        <a:lstStyle/>
        <a:p>
          <a:endParaRPr lang="en-US"/>
        </a:p>
      </dgm:t>
    </dgm:pt>
    <dgm:pt modelId="{84F02D8F-DCEA-4F37-A651-4596F8A7C2E1}" type="pres">
      <dgm:prSet presAssocID="{3477A0CF-873A-435C-ABDD-3E7111F3646A}" presName="hierRoot2" presStyleCnt="0">
        <dgm:presLayoutVars>
          <dgm:hierBranch val="init"/>
        </dgm:presLayoutVars>
      </dgm:prSet>
      <dgm:spPr/>
    </dgm:pt>
    <dgm:pt modelId="{17C78C42-9CED-4C8C-AB83-F88943F71C58}" type="pres">
      <dgm:prSet presAssocID="{3477A0CF-873A-435C-ABDD-3E7111F3646A}" presName="rootComposite" presStyleCnt="0"/>
      <dgm:spPr/>
    </dgm:pt>
    <dgm:pt modelId="{5B0956ED-2789-4A49-8CAE-3206DB4CEDD2}" type="pres">
      <dgm:prSet presAssocID="{3477A0CF-873A-435C-ABDD-3E7111F3646A}" presName="rootText" presStyleLbl="node3" presStyleIdx="6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564A6D-8C24-48C3-A448-00C000FA75F7}" type="pres">
      <dgm:prSet presAssocID="{3477A0CF-873A-435C-ABDD-3E7111F3646A}" presName="rootConnector" presStyleLbl="node3" presStyleIdx="6" presStyleCnt="24"/>
      <dgm:spPr/>
      <dgm:t>
        <a:bodyPr/>
        <a:lstStyle/>
        <a:p>
          <a:endParaRPr lang="en-US"/>
        </a:p>
      </dgm:t>
    </dgm:pt>
    <dgm:pt modelId="{B34B807A-FCD5-4823-B7AF-10669C90EDC2}" type="pres">
      <dgm:prSet presAssocID="{3477A0CF-873A-435C-ABDD-3E7111F3646A}" presName="hierChild4" presStyleCnt="0"/>
      <dgm:spPr/>
    </dgm:pt>
    <dgm:pt modelId="{E4EB3282-5B06-4844-833F-AD2704961963}" type="pres">
      <dgm:prSet presAssocID="{0451945C-10CE-4037-B9C0-A204139AA63D}" presName="Name37" presStyleLbl="parChTrans1D4" presStyleIdx="29" presStyleCnt="92"/>
      <dgm:spPr/>
      <dgm:t>
        <a:bodyPr/>
        <a:lstStyle/>
        <a:p>
          <a:endParaRPr lang="en-US"/>
        </a:p>
      </dgm:t>
    </dgm:pt>
    <dgm:pt modelId="{0AA76833-F352-42A6-A650-8037F5C28F34}" type="pres">
      <dgm:prSet presAssocID="{12BBDD80-C347-4363-98A5-74B5567B1230}" presName="hierRoot2" presStyleCnt="0">
        <dgm:presLayoutVars>
          <dgm:hierBranch val="init"/>
        </dgm:presLayoutVars>
      </dgm:prSet>
      <dgm:spPr/>
    </dgm:pt>
    <dgm:pt modelId="{12D204C6-4E59-45EC-870E-28A66F488476}" type="pres">
      <dgm:prSet presAssocID="{12BBDD80-C347-4363-98A5-74B5567B1230}" presName="rootComposite" presStyleCnt="0"/>
      <dgm:spPr/>
    </dgm:pt>
    <dgm:pt modelId="{E96F0C40-AB8B-4468-A636-706049680C5C}" type="pres">
      <dgm:prSet presAssocID="{12BBDD80-C347-4363-98A5-74B5567B1230}" presName="rootText" presStyleLbl="node4" presStyleIdx="29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1D50A3-C2F2-4A1D-A2A5-90D9A6EA5333}" type="pres">
      <dgm:prSet presAssocID="{12BBDD80-C347-4363-98A5-74B5567B1230}" presName="rootConnector" presStyleLbl="node4" presStyleIdx="29" presStyleCnt="92"/>
      <dgm:spPr/>
      <dgm:t>
        <a:bodyPr/>
        <a:lstStyle/>
        <a:p>
          <a:endParaRPr lang="en-US"/>
        </a:p>
      </dgm:t>
    </dgm:pt>
    <dgm:pt modelId="{8418509F-DD19-4489-8964-8F0FE847767D}" type="pres">
      <dgm:prSet presAssocID="{12BBDD80-C347-4363-98A5-74B5567B1230}" presName="hierChild4" presStyleCnt="0"/>
      <dgm:spPr/>
    </dgm:pt>
    <dgm:pt modelId="{688DFE54-DACE-4E90-A62B-871C73068855}" type="pres">
      <dgm:prSet presAssocID="{12BBDD80-C347-4363-98A5-74B5567B1230}" presName="hierChild5" presStyleCnt="0"/>
      <dgm:spPr/>
    </dgm:pt>
    <dgm:pt modelId="{A38603D2-E292-4F94-B972-99C005AE023C}" type="pres">
      <dgm:prSet presAssocID="{C3AC95FB-BDAA-4B67-BD5D-CBC2E6D09F47}" presName="Name37" presStyleLbl="parChTrans1D4" presStyleIdx="30" presStyleCnt="92"/>
      <dgm:spPr/>
      <dgm:t>
        <a:bodyPr/>
        <a:lstStyle/>
        <a:p>
          <a:endParaRPr lang="en-US"/>
        </a:p>
      </dgm:t>
    </dgm:pt>
    <dgm:pt modelId="{DB67C00E-248C-4ADD-9EFB-99A28CF706BD}" type="pres">
      <dgm:prSet presAssocID="{114E56B4-4DEA-41ED-B513-F935D8BCE2E9}" presName="hierRoot2" presStyleCnt="0">
        <dgm:presLayoutVars>
          <dgm:hierBranch val="init"/>
        </dgm:presLayoutVars>
      </dgm:prSet>
      <dgm:spPr/>
    </dgm:pt>
    <dgm:pt modelId="{6C0B7661-C8A2-41D6-B1B8-1B06CE5DFE9D}" type="pres">
      <dgm:prSet presAssocID="{114E56B4-4DEA-41ED-B513-F935D8BCE2E9}" presName="rootComposite" presStyleCnt="0"/>
      <dgm:spPr/>
    </dgm:pt>
    <dgm:pt modelId="{14887D82-7BC0-41DF-A403-67EE381AA4A0}" type="pres">
      <dgm:prSet presAssocID="{114E56B4-4DEA-41ED-B513-F935D8BCE2E9}" presName="rootText" presStyleLbl="node4" presStyleIdx="30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DD7E14-B721-4E49-9066-20731DE474A2}" type="pres">
      <dgm:prSet presAssocID="{114E56B4-4DEA-41ED-B513-F935D8BCE2E9}" presName="rootConnector" presStyleLbl="node4" presStyleIdx="30" presStyleCnt="92"/>
      <dgm:spPr/>
      <dgm:t>
        <a:bodyPr/>
        <a:lstStyle/>
        <a:p>
          <a:endParaRPr lang="en-US"/>
        </a:p>
      </dgm:t>
    </dgm:pt>
    <dgm:pt modelId="{53F55806-1B1A-4FF1-B591-53EB4FB44CE9}" type="pres">
      <dgm:prSet presAssocID="{114E56B4-4DEA-41ED-B513-F935D8BCE2E9}" presName="hierChild4" presStyleCnt="0"/>
      <dgm:spPr/>
    </dgm:pt>
    <dgm:pt modelId="{BC1537D9-F0A5-46A3-881B-7221FDF78A6D}" type="pres">
      <dgm:prSet presAssocID="{114E56B4-4DEA-41ED-B513-F935D8BCE2E9}" presName="hierChild5" presStyleCnt="0"/>
      <dgm:spPr/>
    </dgm:pt>
    <dgm:pt modelId="{C56CB574-4B15-4AF5-9E12-F98466473B59}" type="pres">
      <dgm:prSet presAssocID="{8B4A416F-D422-408B-A912-D75BF9ABB135}" presName="Name37" presStyleLbl="parChTrans1D4" presStyleIdx="31" presStyleCnt="92"/>
      <dgm:spPr/>
      <dgm:t>
        <a:bodyPr/>
        <a:lstStyle/>
        <a:p>
          <a:endParaRPr lang="en-US"/>
        </a:p>
      </dgm:t>
    </dgm:pt>
    <dgm:pt modelId="{39E45088-745B-4B66-8A19-64A0AA5EBB30}" type="pres">
      <dgm:prSet presAssocID="{F23D8D13-4996-4CA1-9048-DCD53AE046B0}" presName="hierRoot2" presStyleCnt="0">
        <dgm:presLayoutVars>
          <dgm:hierBranch val="init"/>
        </dgm:presLayoutVars>
      </dgm:prSet>
      <dgm:spPr/>
    </dgm:pt>
    <dgm:pt modelId="{A8324599-E907-4F7B-AA11-34EEB2E995A4}" type="pres">
      <dgm:prSet presAssocID="{F23D8D13-4996-4CA1-9048-DCD53AE046B0}" presName="rootComposite" presStyleCnt="0"/>
      <dgm:spPr/>
    </dgm:pt>
    <dgm:pt modelId="{5DE573B0-2991-46FF-98B8-F4DDCDB5AC0F}" type="pres">
      <dgm:prSet presAssocID="{F23D8D13-4996-4CA1-9048-DCD53AE046B0}" presName="rootText" presStyleLbl="node4" presStyleIdx="31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9D316F-091C-490A-9F1A-23EB9755885D}" type="pres">
      <dgm:prSet presAssocID="{F23D8D13-4996-4CA1-9048-DCD53AE046B0}" presName="rootConnector" presStyleLbl="node4" presStyleIdx="31" presStyleCnt="92"/>
      <dgm:spPr/>
      <dgm:t>
        <a:bodyPr/>
        <a:lstStyle/>
        <a:p>
          <a:endParaRPr lang="en-US"/>
        </a:p>
      </dgm:t>
    </dgm:pt>
    <dgm:pt modelId="{07180743-DCC8-4383-9CA8-C45DE767E73E}" type="pres">
      <dgm:prSet presAssocID="{F23D8D13-4996-4CA1-9048-DCD53AE046B0}" presName="hierChild4" presStyleCnt="0"/>
      <dgm:spPr/>
    </dgm:pt>
    <dgm:pt modelId="{BA562007-3A03-4A80-A429-CF468F0CC0E4}" type="pres">
      <dgm:prSet presAssocID="{F23D8D13-4996-4CA1-9048-DCD53AE046B0}" presName="hierChild5" presStyleCnt="0"/>
      <dgm:spPr/>
    </dgm:pt>
    <dgm:pt modelId="{B0E58B01-53B5-4DAD-A68D-3CAE08692FF4}" type="pres">
      <dgm:prSet presAssocID="{3477A0CF-873A-435C-ABDD-3E7111F3646A}" presName="hierChild5" presStyleCnt="0"/>
      <dgm:spPr/>
    </dgm:pt>
    <dgm:pt modelId="{8257B111-2161-4758-B10A-FEC726E69795}" type="pres">
      <dgm:prSet presAssocID="{1B696FDB-4F19-419D-BCF6-76BC35C2A18D}" presName="Name37" presStyleLbl="parChTrans1D3" presStyleIdx="7" presStyleCnt="24"/>
      <dgm:spPr/>
      <dgm:t>
        <a:bodyPr/>
        <a:lstStyle/>
        <a:p>
          <a:endParaRPr lang="en-US"/>
        </a:p>
      </dgm:t>
    </dgm:pt>
    <dgm:pt modelId="{E4C2E6F7-7516-4B50-A1D1-CB60949E824E}" type="pres">
      <dgm:prSet presAssocID="{FB46596C-A0B7-4E87-8423-0FF0A5CC7F7E}" presName="hierRoot2" presStyleCnt="0">
        <dgm:presLayoutVars>
          <dgm:hierBranch val="init"/>
        </dgm:presLayoutVars>
      </dgm:prSet>
      <dgm:spPr/>
    </dgm:pt>
    <dgm:pt modelId="{04B06372-5F17-4A5D-8E47-A3895F62443A}" type="pres">
      <dgm:prSet presAssocID="{FB46596C-A0B7-4E87-8423-0FF0A5CC7F7E}" presName="rootComposite" presStyleCnt="0"/>
      <dgm:spPr/>
    </dgm:pt>
    <dgm:pt modelId="{C497C10A-B3F1-4310-AB2F-D4857B94D9FE}" type="pres">
      <dgm:prSet presAssocID="{FB46596C-A0B7-4E87-8423-0FF0A5CC7F7E}" presName="rootText" presStyleLbl="node3" presStyleIdx="7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EE0792-B025-4BDE-97BB-E021E8AA66F0}" type="pres">
      <dgm:prSet presAssocID="{FB46596C-A0B7-4E87-8423-0FF0A5CC7F7E}" presName="rootConnector" presStyleLbl="node3" presStyleIdx="7" presStyleCnt="24"/>
      <dgm:spPr/>
      <dgm:t>
        <a:bodyPr/>
        <a:lstStyle/>
        <a:p>
          <a:endParaRPr lang="en-US"/>
        </a:p>
      </dgm:t>
    </dgm:pt>
    <dgm:pt modelId="{B3E09C39-848E-4B1A-8C97-E84BF27B529B}" type="pres">
      <dgm:prSet presAssocID="{FB46596C-A0B7-4E87-8423-0FF0A5CC7F7E}" presName="hierChild4" presStyleCnt="0"/>
      <dgm:spPr/>
    </dgm:pt>
    <dgm:pt modelId="{73B7037C-7822-494E-B635-8E5450C1C62B}" type="pres">
      <dgm:prSet presAssocID="{58F8DDCA-D8CE-4135-986C-DD05E868546E}" presName="Name37" presStyleLbl="parChTrans1D4" presStyleIdx="32" presStyleCnt="92"/>
      <dgm:spPr/>
      <dgm:t>
        <a:bodyPr/>
        <a:lstStyle/>
        <a:p>
          <a:endParaRPr lang="en-US"/>
        </a:p>
      </dgm:t>
    </dgm:pt>
    <dgm:pt modelId="{C0A01912-C337-4C22-A815-EDA95ECD1B0D}" type="pres">
      <dgm:prSet presAssocID="{56BB5F04-30C9-4FD7-A367-6900D47814BF}" presName="hierRoot2" presStyleCnt="0">
        <dgm:presLayoutVars>
          <dgm:hierBranch val="init"/>
        </dgm:presLayoutVars>
      </dgm:prSet>
      <dgm:spPr/>
    </dgm:pt>
    <dgm:pt modelId="{8A636793-D0E7-487C-B626-A87617B7A849}" type="pres">
      <dgm:prSet presAssocID="{56BB5F04-30C9-4FD7-A367-6900D47814BF}" presName="rootComposite" presStyleCnt="0"/>
      <dgm:spPr/>
    </dgm:pt>
    <dgm:pt modelId="{7B155073-4F12-4A08-A281-86C949A5C78F}" type="pres">
      <dgm:prSet presAssocID="{56BB5F04-30C9-4FD7-A367-6900D47814BF}" presName="rootText" presStyleLbl="node4" presStyleIdx="32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28B186-5458-47DD-83ED-0091BCE2FDFA}" type="pres">
      <dgm:prSet presAssocID="{56BB5F04-30C9-4FD7-A367-6900D47814BF}" presName="rootConnector" presStyleLbl="node4" presStyleIdx="32" presStyleCnt="92"/>
      <dgm:spPr/>
      <dgm:t>
        <a:bodyPr/>
        <a:lstStyle/>
        <a:p>
          <a:endParaRPr lang="en-US"/>
        </a:p>
      </dgm:t>
    </dgm:pt>
    <dgm:pt modelId="{2909BC67-93AF-4CED-9985-DA81549831F2}" type="pres">
      <dgm:prSet presAssocID="{56BB5F04-30C9-4FD7-A367-6900D47814BF}" presName="hierChild4" presStyleCnt="0"/>
      <dgm:spPr/>
    </dgm:pt>
    <dgm:pt modelId="{5E6032CE-825A-4D0A-B605-9BFBFE05C44A}" type="pres">
      <dgm:prSet presAssocID="{56BB5F04-30C9-4FD7-A367-6900D47814BF}" presName="hierChild5" presStyleCnt="0"/>
      <dgm:spPr/>
    </dgm:pt>
    <dgm:pt modelId="{FCBFC96D-FC75-4C71-BEEF-556D70FC4731}" type="pres">
      <dgm:prSet presAssocID="{AB840197-3887-41D8-AE55-0056E6EB3451}" presName="Name37" presStyleLbl="parChTrans1D4" presStyleIdx="33" presStyleCnt="92"/>
      <dgm:spPr/>
      <dgm:t>
        <a:bodyPr/>
        <a:lstStyle/>
        <a:p>
          <a:endParaRPr lang="en-US"/>
        </a:p>
      </dgm:t>
    </dgm:pt>
    <dgm:pt modelId="{B05BDFB3-1CFF-44B5-95F7-C515D1DD67AC}" type="pres">
      <dgm:prSet presAssocID="{B9714F47-A537-4EA0-A00C-34F6DF4DB223}" presName="hierRoot2" presStyleCnt="0">
        <dgm:presLayoutVars>
          <dgm:hierBranch val="init"/>
        </dgm:presLayoutVars>
      </dgm:prSet>
      <dgm:spPr/>
    </dgm:pt>
    <dgm:pt modelId="{A287E395-584E-41FB-A8E2-6C5AFE669261}" type="pres">
      <dgm:prSet presAssocID="{B9714F47-A537-4EA0-A00C-34F6DF4DB223}" presName="rootComposite" presStyleCnt="0"/>
      <dgm:spPr/>
    </dgm:pt>
    <dgm:pt modelId="{CA7DBA7E-565C-42C2-9A1B-51C7F9396A80}" type="pres">
      <dgm:prSet presAssocID="{B9714F47-A537-4EA0-A00C-34F6DF4DB223}" presName="rootText" presStyleLbl="node4" presStyleIdx="33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C39681-FFD4-4507-B14D-CF87478677F3}" type="pres">
      <dgm:prSet presAssocID="{B9714F47-A537-4EA0-A00C-34F6DF4DB223}" presName="rootConnector" presStyleLbl="node4" presStyleIdx="33" presStyleCnt="92"/>
      <dgm:spPr/>
      <dgm:t>
        <a:bodyPr/>
        <a:lstStyle/>
        <a:p>
          <a:endParaRPr lang="en-US"/>
        </a:p>
      </dgm:t>
    </dgm:pt>
    <dgm:pt modelId="{55E69A62-6073-433E-B675-4DA8E8381A0B}" type="pres">
      <dgm:prSet presAssocID="{B9714F47-A537-4EA0-A00C-34F6DF4DB223}" presName="hierChild4" presStyleCnt="0"/>
      <dgm:spPr/>
    </dgm:pt>
    <dgm:pt modelId="{AE5E5CDB-3B5B-4537-A28D-81512C6C395C}" type="pres">
      <dgm:prSet presAssocID="{B9714F47-A537-4EA0-A00C-34F6DF4DB223}" presName="hierChild5" presStyleCnt="0"/>
      <dgm:spPr/>
    </dgm:pt>
    <dgm:pt modelId="{AD37854D-0133-4B91-9E36-0E1E523BF9CD}" type="pres">
      <dgm:prSet presAssocID="{D7C9417D-B5F6-4BB6-9726-224BC72446BB}" presName="Name37" presStyleLbl="parChTrans1D4" presStyleIdx="34" presStyleCnt="92"/>
      <dgm:spPr/>
      <dgm:t>
        <a:bodyPr/>
        <a:lstStyle/>
        <a:p>
          <a:endParaRPr lang="en-US"/>
        </a:p>
      </dgm:t>
    </dgm:pt>
    <dgm:pt modelId="{C94505C7-A093-44F1-8823-9B1835EEEAA6}" type="pres">
      <dgm:prSet presAssocID="{B12D6435-BE0A-4944-B7BA-ACC20041980A}" presName="hierRoot2" presStyleCnt="0">
        <dgm:presLayoutVars>
          <dgm:hierBranch val="init"/>
        </dgm:presLayoutVars>
      </dgm:prSet>
      <dgm:spPr/>
    </dgm:pt>
    <dgm:pt modelId="{DA1C08E7-1248-443F-82F9-6EB480885CCB}" type="pres">
      <dgm:prSet presAssocID="{B12D6435-BE0A-4944-B7BA-ACC20041980A}" presName="rootComposite" presStyleCnt="0"/>
      <dgm:spPr/>
    </dgm:pt>
    <dgm:pt modelId="{14D9060F-3902-4206-970E-292B128D643A}" type="pres">
      <dgm:prSet presAssocID="{B12D6435-BE0A-4944-B7BA-ACC20041980A}" presName="rootText" presStyleLbl="node4" presStyleIdx="34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64EB2D-7CAA-49F7-987B-33206907A191}" type="pres">
      <dgm:prSet presAssocID="{B12D6435-BE0A-4944-B7BA-ACC20041980A}" presName="rootConnector" presStyleLbl="node4" presStyleIdx="34" presStyleCnt="92"/>
      <dgm:spPr/>
      <dgm:t>
        <a:bodyPr/>
        <a:lstStyle/>
        <a:p>
          <a:endParaRPr lang="en-US"/>
        </a:p>
      </dgm:t>
    </dgm:pt>
    <dgm:pt modelId="{3D8F34F6-DD1E-4BC8-8BA5-E4035AABAAC6}" type="pres">
      <dgm:prSet presAssocID="{B12D6435-BE0A-4944-B7BA-ACC20041980A}" presName="hierChild4" presStyleCnt="0"/>
      <dgm:spPr/>
    </dgm:pt>
    <dgm:pt modelId="{3298ACA8-1E63-47B8-B195-A2D0081A61B4}" type="pres">
      <dgm:prSet presAssocID="{B12D6435-BE0A-4944-B7BA-ACC20041980A}" presName="hierChild5" presStyleCnt="0"/>
      <dgm:spPr/>
    </dgm:pt>
    <dgm:pt modelId="{D8289844-A4BB-426B-B920-8E05C29F07D4}" type="pres">
      <dgm:prSet presAssocID="{D540C3E2-5797-4E08-9210-90E0E95E625A}" presName="Name37" presStyleLbl="parChTrans1D4" presStyleIdx="35" presStyleCnt="92"/>
      <dgm:spPr/>
      <dgm:t>
        <a:bodyPr/>
        <a:lstStyle/>
        <a:p>
          <a:endParaRPr lang="en-US"/>
        </a:p>
      </dgm:t>
    </dgm:pt>
    <dgm:pt modelId="{2B6DF4EC-AB85-45B6-BBF7-66F7F1A61777}" type="pres">
      <dgm:prSet presAssocID="{A7AAE3A6-2FF3-4CB2-9441-74906A000A43}" presName="hierRoot2" presStyleCnt="0">
        <dgm:presLayoutVars>
          <dgm:hierBranch val="init"/>
        </dgm:presLayoutVars>
      </dgm:prSet>
      <dgm:spPr/>
    </dgm:pt>
    <dgm:pt modelId="{3BD92754-3D99-4B13-87BC-E15D5A23F732}" type="pres">
      <dgm:prSet presAssocID="{A7AAE3A6-2FF3-4CB2-9441-74906A000A43}" presName="rootComposite" presStyleCnt="0"/>
      <dgm:spPr/>
    </dgm:pt>
    <dgm:pt modelId="{EC57A521-E6FD-4877-88E8-3984850C78C0}" type="pres">
      <dgm:prSet presAssocID="{A7AAE3A6-2FF3-4CB2-9441-74906A000A43}" presName="rootText" presStyleLbl="node4" presStyleIdx="35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5F0C31-C6FC-4E7E-998B-C45335531A57}" type="pres">
      <dgm:prSet presAssocID="{A7AAE3A6-2FF3-4CB2-9441-74906A000A43}" presName="rootConnector" presStyleLbl="node4" presStyleIdx="35" presStyleCnt="92"/>
      <dgm:spPr/>
      <dgm:t>
        <a:bodyPr/>
        <a:lstStyle/>
        <a:p>
          <a:endParaRPr lang="en-US"/>
        </a:p>
      </dgm:t>
    </dgm:pt>
    <dgm:pt modelId="{A788971C-1535-4757-958E-BF71081F05E0}" type="pres">
      <dgm:prSet presAssocID="{A7AAE3A6-2FF3-4CB2-9441-74906A000A43}" presName="hierChild4" presStyleCnt="0"/>
      <dgm:spPr/>
    </dgm:pt>
    <dgm:pt modelId="{528F5095-A666-4E66-9BC7-2EC338533EE6}" type="pres">
      <dgm:prSet presAssocID="{A7AAE3A6-2FF3-4CB2-9441-74906A000A43}" presName="hierChild5" presStyleCnt="0"/>
      <dgm:spPr/>
    </dgm:pt>
    <dgm:pt modelId="{699CFD86-0C08-4768-9E9F-33A43DF0A844}" type="pres">
      <dgm:prSet presAssocID="{7780F78B-8B56-484A-A73E-7A3834551B57}" presName="Name37" presStyleLbl="parChTrans1D4" presStyleIdx="36" presStyleCnt="92"/>
      <dgm:spPr/>
      <dgm:t>
        <a:bodyPr/>
        <a:lstStyle/>
        <a:p>
          <a:endParaRPr lang="en-US"/>
        </a:p>
      </dgm:t>
    </dgm:pt>
    <dgm:pt modelId="{06294B24-A9F8-4168-B032-6264915CB7C4}" type="pres">
      <dgm:prSet presAssocID="{A5384742-99AC-44E4-8D39-5C833D0478BE}" presName="hierRoot2" presStyleCnt="0">
        <dgm:presLayoutVars>
          <dgm:hierBranch val="init"/>
        </dgm:presLayoutVars>
      </dgm:prSet>
      <dgm:spPr/>
    </dgm:pt>
    <dgm:pt modelId="{C14F2C6C-F876-49DE-8169-A164FBDD92CC}" type="pres">
      <dgm:prSet presAssocID="{A5384742-99AC-44E4-8D39-5C833D0478BE}" presName="rootComposite" presStyleCnt="0"/>
      <dgm:spPr/>
    </dgm:pt>
    <dgm:pt modelId="{75F162E7-E5D6-47A7-8403-811248C08A7B}" type="pres">
      <dgm:prSet presAssocID="{A5384742-99AC-44E4-8D39-5C833D0478BE}" presName="rootText" presStyleLbl="node4" presStyleIdx="36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23FA69-E984-467F-972F-D2E0B5719B6B}" type="pres">
      <dgm:prSet presAssocID="{A5384742-99AC-44E4-8D39-5C833D0478BE}" presName="rootConnector" presStyleLbl="node4" presStyleIdx="36" presStyleCnt="92"/>
      <dgm:spPr/>
      <dgm:t>
        <a:bodyPr/>
        <a:lstStyle/>
        <a:p>
          <a:endParaRPr lang="en-US"/>
        </a:p>
      </dgm:t>
    </dgm:pt>
    <dgm:pt modelId="{E6FEC29D-E17B-4A32-BBCF-26D4CE80DC91}" type="pres">
      <dgm:prSet presAssocID="{A5384742-99AC-44E4-8D39-5C833D0478BE}" presName="hierChild4" presStyleCnt="0"/>
      <dgm:spPr/>
    </dgm:pt>
    <dgm:pt modelId="{CDB1E5A2-A0E0-4C03-904E-BB707C8F8107}" type="pres">
      <dgm:prSet presAssocID="{A5384742-99AC-44E4-8D39-5C833D0478BE}" presName="hierChild5" presStyleCnt="0"/>
      <dgm:spPr/>
    </dgm:pt>
    <dgm:pt modelId="{1141EE87-406B-4C21-A79A-12C6A8592C67}" type="pres">
      <dgm:prSet presAssocID="{FB46596C-A0B7-4E87-8423-0FF0A5CC7F7E}" presName="hierChild5" presStyleCnt="0"/>
      <dgm:spPr/>
    </dgm:pt>
    <dgm:pt modelId="{4B99D393-AAE5-4C18-A5E8-78387D1E4AB8}" type="pres">
      <dgm:prSet presAssocID="{10514D45-3185-499B-A214-3DC0B9EF6F65}" presName="hierChild5" presStyleCnt="0"/>
      <dgm:spPr/>
    </dgm:pt>
    <dgm:pt modelId="{9EA80BAA-4B65-44C1-9974-79C1CCD022AB}" type="pres">
      <dgm:prSet presAssocID="{D07CB78B-71A1-47C7-9FBF-55BF2FF5DF15}" presName="Name37" presStyleLbl="parChTrans1D2" presStyleIdx="2" presStyleCnt="6"/>
      <dgm:spPr/>
      <dgm:t>
        <a:bodyPr/>
        <a:lstStyle/>
        <a:p>
          <a:endParaRPr lang="en-US"/>
        </a:p>
      </dgm:t>
    </dgm:pt>
    <dgm:pt modelId="{E84E17C0-2983-44DC-933E-5F5A96641D8E}" type="pres">
      <dgm:prSet presAssocID="{558E444D-C4D7-4EF5-B850-7E3AA4A8916C}" presName="hierRoot2" presStyleCnt="0">
        <dgm:presLayoutVars>
          <dgm:hierBranch val="init"/>
        </dgm:presLayoutVars>
      </dgm:prSet>
      <dgm:spPr/>
    </dgm:pt>
    <dgm:pt modelId="{267FD1F2-9ADF-4271-BB70-4F26599EC7FF}" type="pres">
      <dgm:prSet presAssocID="{558E444D-C4D7-4EF5-B850-7E3AA4A8916C}" presName="rootComposite" presStyleCnt="0"/>
      <dgm:spPr/>
    </dgm:pt>
    <dgm:pt modelId="{3765931F-B309-40BD-BCD6-2525A35E5AA8}" type="pres">
      <dgm:prSet presAssocID="{558E444D-C4D7-4EF5-B850-7E3AA4A8916C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1FEA01-D955-4554-8C01-AA00CEF7FA6C}" type="pres">
      <dgm:prSet presAssocID="{558E444D-C4D7-4EF5-B850-7E3AA4A8916C}" presName="rootConnector" presStyleLbl="node2" presStyleIdx="2" presStyleCnt="6"/>
      <dgm:spPr/>
      <dgm:t>
        <a:bodyPr/>
        <a:lstStyle/>
        <a:p>
          <a:endParaRPr lang="en-US"/>
        </a:p>
      </dgm:t>
    </dgm:pt>
    <dgm:pt modelId="{23AFF474-F324-4A68-A701-5606DE17F174}" type="pres">
      <dgm:prSet presAssocID="{558E444D-C4D7-4EF5-B850-7E3AA4A8916C}" presName="hierChild4" presStyleCnt="0"/>
      <dgm:spPr/>
    </dgm:pt>
    <dgm:pt modelId="{64081984-431E-4BFE-AA1A-FA0B0155146F}" type="pres">
      <dgm:prSet presAssocID="{59B96EEA-2C16-4548-8CA4-2E58E81C8DC2}" presName="Name37" presStyleLbl="parChTrans1D3" presStyleIdx="8" presStyleCnt="24"/>
      <dgm:spPr/>
      <dgm:t>
        <a:bodyPr/>
        <a:lstStyle/>
        <a:p>
          <a:endParaRPr lang="en-US"/>
        </a:p>
      </dgm:t>
    </dgm:pt>
    <dgm:pt modelId="{C28EEDDF-3CF0-4FAE-BB84-8FB5DA136A3E}" type="pres">
      <dgm:prSet presAssocID="{DA34070D-7496-4DC8-86A2-68A8D5104F73}" presName="hierRoot2" presStyleCnt="0">
        <dgm:presLayoutVars>
          <dgm:hierBranch val="init"/>
        </dgm:presLayoutVars>
      </dgm:prSet>
      <dgm:spPr/>
    </dgm:pt>
    <dgm:pt modelId="{32ABA509-A012-40B5-AE88-0AE7DDA72E6A}" type="pres">
      <dgm:prSet presAssocID="{DA34070D-7496-4DC8-86A2-68A8D5104F73}" presName="rootComposite" presStyleCnt="0"/>
      <dgm:spPr/>
    </dgm:pt>
    <dgm:pt modelId="{6C816B6D-5C3F-445A-BCE2-AACA0539C6AF}" type="pres">
      <dgm:prSet presAssocID="{DA34070D-7496-4DC8-86A2-68A8D5104F73}" presName="rootText" presStyleLbl="node3" presStyleIdx="8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BDF599-D1B3-4B30-AF4A-56C3FE44FCE8}" type="pres">
      <dgm:prSet presAssocID="{DA34070D-7496-4DC8-86A2-68A8D5104F73}" presName="rootConnector" presStyleLbl="node3" presStyleIdx="8" presStyleCnt="24"/>
      <dgm:spPr/>
      <dgm:t>
        <a:bodyPr/>
        <a:lstStyle/>
        <a:p>
          <a:endParaRPr lang="en-US"/>
        </a:p>
      </dgm:t>
    </dgm:pt>
    <dgm:pt modelId="{181E26A1-DF38-4D83-A739-AB65C2A16D7B}" type="pres">
      <dgm:prSet presAssocID="{DA34070D-7496-4DC8-86A2-68A8D5104F73}" presName="hierChild4" presStyleCnt="0"/>
      <dgm:spPr/>
    </dgm:pt>
    <dgm:pt modelId="{68E389D9-ABA1-4157-9AE8-099BFB7CFBA2}" type="pres">
      <dgm:prSet presAssocID="{793EF68E-037C-444E-AD59-F3DE167075EC}" presName="Name37" presStyleLbl="parChTrans1D4" presStyleIdx="37" presStyleCnt="92"/>
      <dgm:spPr/>
      <dgm:t>
        <a:bodyPr/>
        <a:lstStyle/>
        <a:p>
          <a:endParaRPr lang="en-US"/>
        </a:p>
      </dgm:t>
    </dgm:pt>
    <dgm:pt modelId="{7A7EECE4-F4D3-4FFF-8D42-0C3BFB35170A}" type="pres">
      <dgm:prSet presAssocID="{0492337D-8AB4-4938-A299-F47B5AC56BF0}" presName="hierRoot2" presStyleCnt="0">
        <dgm:presLayoutVars>
          <dgm:hierBranch val="init"/>
        </dgm:presLayoutVars>
      </dgm:prSet>
      <dgm:spPr/>
    </dgm:pt>
    <dgm:pt modelId="{D256E5E0-D9B6-47A3-97EA-9991646512CE}" type="pres">
      <dgm:prSet presAssocID="{0492337D-8AB4-4938-A299-F47B5AC56BF0}" presName="rootComposite" presStyleCnt="0"/>
      <dgm:spPr/>
    </dgm:pt>
    <dgm:pt modelId="{FE2733FD-7D5D-4623-A3DA-43742BF08977}" type="pres">
      <dgm:prSet presAssocID="{0492337D-8AB4-4938-A299-F47B5AC56BF0}" presName="rootText" presStyleLbl="node4" presStyleIdx="37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6148A5-5766-4827-B5DE-7CEA88F4EA70}" type="pres">
      <dgm:prSet presAssocID="{0492337D-8AB4-4938-A299-F47B5AC56BF0}" presName="rootConnector" presStyleLbl="node4" presStyleIdx="37" presStyleCnt="92"/>
      <dgm:spPr/>
      <dgm:t>
        <a:bodyPr/>
        <a:lstStyle/>
        <a:p>
          <a:endParaRPr lang="en-US"/>
        </a:p>
      </dgm:t>
    </dgm:pt>
    <dgm:pt modelId="{E18D0851-536B-4349-AC59-BB2FBC360D7C}" type="pres">
      <dgm:prSet presAssocID="{0492337D-8AB4-4938-A299-F47B5AC56BF0}" presName="hierChild4" presStyleCnt="0"/>
      <dgm:spPr/>
    </dgm:pt>
    <dgm:pt modelId="{7DAF95FF-E83F-4D2A-9A17-BD441BDFFA43}" type="pres">
      <dgm:prSet presAssocID="{0492337D-8AB4-4938-A299-F47B5AC56BF0}" presName="hierChild5" presStyleCnt="0"/>
      <dgm:spPr/>
    </dgm:pt>
    <dgm:pt modelId="{AF6B884B-588B-48A8-BF52-3139B1EA5778}" type="pres">
      <dgm:prSet presAssocID="{8A115FD4-AAC1-4773-9658-1046A2DE8B1D}" presName="Name37" presStyleLbl="parChTrans1D4" presStyleIdx="38" presStyleCnt="92"/>
      <dgm:spPr/>
      <dgm:t>
        <a:bodyPr/>
        <a:lstStyle/>
        <a:p>
          <a:endParaRPr lang="en-US"/>
        </a:p>
      </dgm:t>
    </dgm:pt>
    <dgm:pt modelId="{6FE71474-5D26-4C29-A43D-C10C7BAC7AAF}" type="pres">
      <dgm:prSet presAssocID="{2D419A10-FD25-4B3D-9A0F-B1988E150C7B}" presName="hierRoot2" presStyleCnt="0">
        <dgm:presLayoutVars>
          <dgm:hierBranch val="init"/>
        </dgm:presLayoutVars>
      </dgm:prSet>
      <dgm:spPr/>
    </dgm:pt>
    <dgm:pt modelId="{52AF9A9D-3FE3-48B3-8CB0-3F8DC9482BFC}" type="pres">
      <dgm:prSet presAssocID="{2D419A10-FD25-4B3D-9A0F-B1988E150C7B}" presName="rootComposite" presStyleCnt="0"/>
      <dgm:spPr/>
    </dgm:pt>
    <dgm:pt modelId="{A7606C5A-FC6E-460B-A44F-FA2B64DEAE13}" type="pres">
      <dgm:prSet presAssocID="{2D419A10-FD25-4B3D-9A0F-B1988E150C7B}" presName="rootText" presStyleLbl="node4" presStyleIdx="38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65143D-F2CB-49B9-A8B5-7EF552F8E1A4}" type="pres">
      <dgm:prSet presAssocID="{2D419A10-FD25-4B3D-9A0F-B1988E150C7B}" presName="rootConnector" presStyleLbl="node4" presStyleIdx="38" presStyleCnt="92"/>
      <dgm:spPr/>
      <dgm:t>
        <a:bodyPr/>
        <a:lstStyle/>
        <a:p>
          <a:endParaRPr lang="en-US"/>
        </a:p>
      </dgm:t>
    </dgm:pt>
    <dgm:pt modelId="{CEF47608-4664-4FFD-9717-C48F28FBF276}" type="pres">
      <dgm:prSet presAssocID="{2D419A10-FD25-4B3D-9A0F-B1988E150C7B}" presName="hierChild4" presStyleCnt="0"/>
      <dgm:spPr/>
    </dgm:pt>
    <dgm:pt modelId="{A57950EC-30AF-463C-A7F2-FBDBD2E9F404}" type="pres">
      <dgm:prSet presAssocID="{2D419A10-FD25-4B3D-9A0F-B1988E150C7B}" presName="hierChild5" presStyleCnt="0"/>
      <dgm:spPr/>
    </dgm:pt>
    <dgm:pt modelId="{C8CD611A-00C5-446C-8322-DE8E5DD1717B}" type="pres">
      <dgm:prSet presAssocID="{A56E73C8-2DF6-484A-92CB-ACFA3AF25997}" presName="Name37" presStyleLbl="parChTrans1D4" presStyleIdx="39" presStyleCnt="92"/>
      <dgm:spPr/>
      <dgm:t>
        <a:bodyPr/>
        <a:lstStyle/>
        <a:p>
          <a:endParaRPr lang="en-US"/>
        </a:p>
      </dgm:t>
    </dgm:pt>
    <dgm:pt modelId="{98874970-4ECA-4FDF-8453-4023E009154A}" type="pres">
      <dgm:prSet presAssocID="{B3A05384-4318-46CF-94DF-E98D349A9389}" presName="hierRoot2" presStyleCnt="0">
        <dgm:presLayoutVars>
          <dgm:hierBranch val="init"/>
        </dgm:presLayoutVars>
      </dgm:prSet>
      <dgm:spPr/>
    </dgm:pt>
    <dgm:pt modelId="{9BFF7F96-306B-4435-8AD0-37A192760758}" type="pres">
      <dgm:prSet presAssocID="{B3A05384-4318-46CF-94DF-E98D349A9389}" presName="rootComposite" presStyleCnt="0"/>
      <dgm:spPr/>
    </dgm:pt>
    <dgm:pt modelId="{82067A4D-8314-4FCA-AA1A-7D127F247760}" type="pres">
      <dgm:prSet presAssocID="{B3A05384-4318-46CF-94DF-E98D349A9389}" presName="rootText" presStyleLbl="node4" presStyleIdx="39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32B42B-69E1-4A77-A219-9E587207CC5C}" type="pres">
      <dgm:prSet presAssocID="{B3A05384-4318-46CF-94DF-E98D349A9389}" presName="rootConnector" presStyleLbl="node4" presStyleIdx="39" presStyleCnt="92"/>
      <dgm:spPr/>
      <dgm:t>
        <a:bodyPr/>
        <a:lstStyle/>
        <a:p>
          <a:endParaRPr lang="en-US"/>
        </a:p>
      </dgm:t>
    </dgm:pt>
    <dgm:pt modelId="{8DB7A19E-4C4C-4BA9-8751-99FC4D9B6A6B}" type="pres">
      <dgm:prSet presAssocID="{B3A05384-4318-46CF-94DF-E98D349A9389}" presName="hierChild4" presStyleCnt="0"/>
      <dgm:spPr/>
    </dgm:pt>
    <dgm:pt modelId="{DAEB21D9-A0E3-408E-BEE9-5373FABA5DEA}" type="pres">
      <dgm:prSet presAssocID="{B3A05384-4318-46CF-94DF-E98D349A9389}" presName="hierChild5" presStyleCnt="0"/>
      <dgm:spPr/>
    </dgm:pt>
    <dgm:pt modelId="{766F4FFE-6CBE-42C9-9FFD-5347D5E63702}" type="pres">
      <dgm:prSet presAssocID="{F5417C87-D9F6-4AC1-B51D-18D2B57F1C39}" presName="Name37" presStyleLbl="parChTrans1D4" presStyleIdx="40" presStyleCnt="92"/>
      <dgm:spPr/>
      <dgm:t>
        <a:bodyPr/>
        <a:lstStyle/>
        <a:p>
          <a:endParaRPr lang="en-US"/>
        </a:p>
      </dgm:t>
    </dgm:pt>
    <dgm:pt modelId="{1C58BD8D-3B07-41C5-B235-EDBB67342512}" type="pres">
      <dgm:prSet presAssocID="{207D00D4-D45D-4782-B192-93AF3F1F19CE}" presName="hierRoot2" presStyleCnt="0">
        <dgm:presLayoutVars>
          <dgm:hierBranch val="init"/>
        </dgm:presLayoutVars>
      </dgm:prSet>
      <dgm:spPr/>
    </dgm:pt>
    <dgm:pt modelId="{5228D0B6-5F52-4636-A80D-209384B52D47}" type="pres">
      <dgm:prSet presAssocID="{207D00D4-D45D-4782-B192-93AF3F1F19CE}" presName="rootComposite" presStyleCnt="0"/>
      <dgm:spPr/>
    </dgm:pt>
    <dgm:pt modelId="{F0642C86-0942-43AB-86DB-2B690B0E7180}" type="pres">
      <dgm:prSet presAssocID="{207D00D4-D45D-4782-B192-93AF3F1F19CE}" presName="rootText" presStyleLbl="node4" presStyleIdx="40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6E78E7-A89B-4382-AE41-7EF79584B592}" type="pres">
      <dgm:prSet presAssocID="{207D00D4-D45D-4782-B192-93AF3F1F19CE}" presName="rootConnector" presStyleLbl="node4" presStyleIdx="40" presStyleCnt="92"/>
      <dgm:spPr/>
      <dgm:t>
        <a:bodyPr/>
        <a:lstStyle/>
        <a:p>
          <a:endParaRPr lang="en-US"/>
        </a:p>
      </dgm:t>
    </dgm:pt>
    <dgm:pt modelId="{3ADD4875-9871-4777-8C0C-101E78EF3018}" type="pres">
      <dgm:prSet presAssocID="{207D00D4-D45D-4782-B192-93AF3F1F19CE}" presName="hierChild4" presStyleCnt="0"/>
      <dgm:spPr/>
    </dgm:pt>
    <dgm:pt modelId="{2528C384-0114-4FBA-BE1B-49BB8B2814DD}" type="pres">
      <dgm:prSet presAssocID="{207D00D4-D45D-4782-B192-93AF3F1F19CE}" presName="hierChild5" presStyleCnt="0"/>
      <dgm:spPr/>
    </dgm:pt>
    <dgm:pt modelId="{75BA55B0-B42C-474E-B332-D2A5779E588C}" type="pres">
      <dgm:prSet presAssocID="{2DC54717-D5E9-4B8F-90A0-90BA396DAA59}" presName="Name37" presStyleLbl="parChTrans1D4" presStyleIdx="41" presStyleCnt="92"/>
      <dgm:spPr/>
      <dgm:t>
        <a:bodyPr/>
        <a:lstStyle/>
        <a:p>
          <a:endParaRPr lang="en-US"/>
        </a:p>
      </dgm:t>
    </dgm:pt>
    <dgm:pt modelId="{A8FDF89A-5424-4EFF-B7DD-441F2AB85E54}" type="pres">
      <dgm:prSet presAssocID="{78F80792-DED3-4C81-BF98-623521DF184B}" presName="hierRoot2" presStyleCnt="0">
        <dgm:presLayoutVars>
          <dgm:hierBranch val="init"/>
        </dgm:presLayoutVars>
      </dgm:prSet>
      <dgm:spPr/>
    </dgm:pt>
    <dgm:pt modelId="{9AF96D2B-49D2-4E2E-9F74-0B15436BCA49}" type="pres">
      <dgm:prSet presAssocID="{78F80792-DED3-4C81-BF98-623521DF184B}" presName="rootComposite" presStyleCnt="0"/>
      <dgm:spPr/>
    </dgm:pt>
    <dgm:pt modelId="{A093F559-C079-4634-8D33-536D2AD10A93}" type="pres">
      <dgm:prSet presAssocID="{78F80792-DED3-4C81-BF98-623521DF184B}" presName="rootText" presStyleLbl="node4" presStyleIdx="41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16046F-5B51-4801-900D-AFBB093A515B}" type="pres">
      <dgm:prSet presAssocID="{78F80792-DED3-4C81-BF98-623521DF184B}" presName="rootConnector" presStyleLbl="node4" presStyleIdx="41" presStyleCnt="92"/>
      <dgm:spPr/>
      <dgm:t>
        <a:bodyPr/>
        <a:lstStyle/>
        <a:p>
          <a:endParaRPr lang="en-US"/>
        </a:p>
      </dgm:t>
    </dgm:pt>
    <dgm:pt modelId="{0A92590A-3C20-439B-9073-2C7CD933F0CA}" type="pres">
      <dgm:prSet presAssocID="{78F80792-DED3-4C81-BF98-623521DF184B}" presName="hierChild4" presStyleCnt="0"/>
      <dgm:spPr/>
    </dgm:pt>
    <dgm:pt modelId="{398091B1-5CA9-48F5-99D0-65CF4E33502B}" type="pres">
      <dgm:prSet presAssocID="{78F80792-DED3-4C81-BF98-623521DF184B}" presName="hierChild5" presStyleCnt="0"/>
      <dgm:spPr/>
    </dgm:pt>
    <dgm:pt modelId="{EC71AF04-4330-40C0-AEF5-E5D358F7CC2E}" type="pres">
      <dgm:prSet presAssocID="{DA34070D-7496-4DC8-86A2-68A8D5104F73}" presName="hierChild5" presStyleCnt="0"/>
      <dgm:spPr/>
    </dgm:pt>
    <dgm:pt modelId="{1DE397B8-AF42-44CB-B575-E53CADC4D21A}" type="pres">
      <dgm:prSet presAssocID="{C8C952F5-75A1-4D6E-84A4-E4582DF1400A}" presName="Name37" presStyleLbl="parChTrans1D3" presStyleIdx="9" presStyleCnt="24"/>
      <dgm:spPr/>
      <dgm:t>
        <a:bodyPr/>
        <a:lstStyle/>
        <a:p>
          <a:endParaRPr lang="en-US"/>
        </a:p>
      </dgm:t>
    </dgm:pt>
    <dgm:pt modelId="{1D702B9F-5C1E-4ACF-8853-2DFBEC4E4019}" type="pres">
      <dgm:prSet presAssocID="{6CE679AB-8B0B-4CD3-BBBC-86F3D0CBF964}" presName="hierRoot2" presStyleCnt="0">
        <dgm:presLayoutVars>
          <dgm:hierBranch val="init"/>
        </dgm:presLayoutVars>
      </dgm:prSet>
      <dgm:spPr/>
    </dgm:pt>
    <dgm:pt modelId="{E0278273-4686-408B-86C3-97E49F696868}" type="pres">
      <dgm:prSet presAssocID="{6CE679AB-8B0B-4CD3-BBBC-86F3D0CBF964}" presName="rootComposite" presStyleCnt="0"/>
      <dgm:spPr/>
    </dgm:pt>
    <dgm:pt modelId="{E43EF111-EC15-4AF4-AA17-63A5CFD77625}" type="pres">
      <dgm:prSet presAssocID="{6CE679AB-8B0B-4CD3-BBBC-86F3D0CBF964}" presName="rootText" presStyleLbl="node3" presStyleIdx="9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809088-ECB8-4E71-B39B-DD83C8A77BD1}" type="pres">
      <dgm:prSet presAssocID="{6CE679AB-8B0B-4CD3-BBBC-86F3D0CBF964}" presName="rootConnector" presStyleLbl="node3" presStyleIdx="9" presStyleCnt="24"/>
      <dgm:spPr/>
      <dgm:t>
        <a:bodyPr/>
        <a:lstStyle/>
        <a:p>
          <a:endParaRPr lang="en-US"/>
        </a:p>
      </dgm:t>
    </dgm:pt>
    <dgm:pt modelId="{E8BCE2AC-53F2-4184-94BB-D3485B4F0FFD}" type="pres">
      <dgm:prSet presAssocID="{6CE679AB-8B0B-4CD3-BBBC-86F3D0CBF964}" presName="hierChild4" presStyleCnt="0"/>
      <dgm:spPr/>
    </dgm:pt>
    <dgm:pt modelId="{B868F82A-5ED8-4909-9D62-46322E2596EB}" type="pres">
      <dgm:prSet presAssocID="{89D34B63-D151-4776-A09A-246C49894E11}" presName="Name37" presStyleLbl="parChTrans1D4" presStyleIdx="42" presStyleCnt="92"/>
      <dgm:spPr/>
      <dgm:t>
        <a:bodyPr/>
        <a:lstStyle/>
        <a:p>
          <a:endParaRPr lang="en-US"/>
        </a:p>
      </dgm:t>
    </dgm:pt>
    <dgm:pt modelId="{E95873D2-760E-427B-822A-A4E23077085E}" type="pres">
      <dgm:prSet presAssocID="{8EC19151-38B5-46B5-B0E1-331B8097D335}" presName="hierRoot2" presStyleCnt="0">
        <dgm:presLayoutVars>
          <dgm:hierBranch val="init"/>
        </dgm:presLayoutVars>
      </dgm:prSet>
      <dgm:spPr/>
    </dgm:pt>
    <dgm:pt modelId="{33F7C27A-354C-49D3-A731-318D120F9370}" type="pres">
      <dgm:prSet presAssocID="{8EC19151-38B5-46B5-B0E1-331B8097D335}" presName="rootComposite" presStyleCnt="0"/>
      <dgm:spPr/>
    </dgm:pt>
    <dgm:pt modelId="{D0A4A16B-310F-4B62-9CC6-E3A36DE40D3D}" type="pres">
      <dgm:prSet presAssocID="{8EC19151-38B5-46B5-B0E1-331B8097D335}" presName="rootText" presStyleLbl="node4" presStyleIdx="42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F59300-46D6-4974-82EC-17E6D08E0962}" type="pres">
      <dgm:prSet presAssocID="{8EC19151-38B5-46B5-B0E1-331B8097D335}" presName="rootConnector" presStyleLbl="node4" presStyleIdx="42" presStyleCnt="92"/>
      <dgm:spPr/>
      <dgm:t>
        <a:bodyPr/>
        <a:lstStyle/>
        <a:p>
          <a:endParaRPr lang="en-US"/>
        </a:p>
      </dgm:t>
    </dgm:pt>
    <dgm:pt modelId="{FF6897DA-66B2-4BEE-9697-8273E48D6B59}" type="pres">
      <dgm:prSet presAssocID="{8EC19151-38B5-46B5-B0E1-331B8097D335}" presName="hierChild4" presStyleCnt="0"/>
      <dgm:spPr/>
    </dgm:pt>
    <dgm:pt modelId="{C1BCFDA5-A863-45F6-A996-2A8C5A38B200}" type="pres">
      <dgm:prSet presAssocID="{8EC19151-38B5-46B5-B0E1-331B8097D335}" presName="hierChild5" presStyleCnt="0"/>
      <dgm:spPr/>
    </dgm:pt>
    <dgm:pt modelId="{4DCB8822-FFFE-4A43-85BE-E676EB4D132A}" type="pres">
      <dgm:prSet presAssocID="{DFE5AD5B-1F0C-4B34-8046-25BBB4CB3343}" presName="Name37" presStyleLbl="parChTrans1D4" presStyleIdx="43" presStyleCnt="92"/>
      <dgm:spPr/>
      <dgm:t>
        <a:bodyPr/>
        <a:lstStyle/>
        <a:p>
          <a:endParaRPr lang="en-US"/>
        </a:p>
      </dgm:t>
    </dgm:pt>
    <dgm:pt modelId="{ADE1544D-F513-46EF-938C-F5E74F562E68}" type="pres">
      <dgm:prSet presAssocID="{305ADEE8-3D2C-49C0-971B-611E18757C72}" presName="hierRoot2" presStyleCnt="0">
        <dgm:presLayoutVars>
          <dgm:hierBranch val="init"/>
        </dgm:presLayoutVars>
      </dgm:prSet>
      <dgm:spPr/>
    </dgm:pt>
    <dgm:pt modelId="{E4E4761B-CD81-433D-9FD9-51D30597F724}" type="pres">
      <dgm:prSet presAssocID="{305ADEE8-3D2C-49C0-971B-611E18757C72}" presName="rootComposite" presStyleCnt="0"/>
      <dgm:spPr/>
    </dgm:pt>
    <dgm:pt modelId="{CDE38743-326A-4322-AFE5-9C7D549DC250}" type="pres">
      <dgm:prSet presAssocID="{305ADEE8-3D2C-49C0-971B-611E18757C72}" presName="rootText" presStyleLbl="node4" presStyleIdx="43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DECED0-B220-4D17-95A8-6E3FE8E50770}" type="pres">
      <dgm:prSet presAssocID="{305ADEE8-3D2C-49C0-971B-611E18757C72}" presName="rootConnector" presStyleLbl="node4" presStyleIdx="43" presStyleCnt="92"/>
      <dgm:spPr/>
      <dgm:t>
        <a:bodyPr/>
        <a:lstStyle/>
        <a:p>
          <a:endParaRPr lang="en-US"/>
        </a:p>
      </dgm:t>
    </dgm:pt>
    <dgm:pt modelId="{8A9D4559-B8EA-4872-9DFD-4A8B25362003}" type="pres">
      <dgm:prSet presAssocID="{305ADEE8-3D2C-49C0-971B-611E18757C72}" presName="hierChild4" presStyleCnt="0"/>
      <dgm:spPr/>
    </dgm:pt>
    <dgm:pt modelId="{BF69B364-F82C-4E00-A9C8-AC4651DCFA63}" type="pres">
      <dgm:prSet presAssocID="{305ADEE8-3D2C-49C0-971B-611E18757C72}" presName="hierChild5" presStyleCnt="0"/>
      <dgm:spPr/>
    </dgm:pt>
    <dgm:pt modelId="{22C64E7B-3720-4FFA-B071-EAC4C8D4E509}" type="pres">
      <dgm:prSet presAssocID="{3FDAE978-B01F-46C8-8360-5A4198F2583B}" presName="Name37" presStyleLbl="parChTrans1D4" presStyleIdx="44" presStyleCnt="92"/>
      <dgm:spPr/>
      <dgm:t>
        <a:bodyPr/>
        <a:lstStyle/>
        <a:p>
          <a:endParaRPr lang="en-US"/>
        </a:p>
      </dgm:t>
    </dgm:pt>
    <dgm:pt modelId="{E5862DEA-87C0-4F82-948F-76EB6550E858}" type="pres">
      <dgm:prSet presAssocID="{4082AE41-9C5D-4435-AF6A-1936C5A556D6}" presName="hierRoot2" presStyleCnt="0">
        <dgm:presLayoutVars>
          <dgm:hierBranch val="init"/>
        </dgm:presLayoutVars>
      </dgm:prSet>
      <dgm:spPr/>
    </dgm:pt>
    <dgm:pt modelId="{9F156D07-F160-410B-A2DF-ADE8F2C9AF78}" type="pres">
      <dgm:prSet presAssocID="{4082AE41-9C5D-4435-AF6A-1936C5A556D6}" presName="rootComposite" presStyleCnt="0"/>
      <dgm:spPr/>
    </dgm:pt>
    <dgm:pt modelId="{6FBD682D-B466-4ADE-9FA1-6605ED2AED85}" type="pres">
      <dgm:prSet presAssocID="{4082AE41-9C5D-4435-AF6A-1936C5A556D6}" presName="rootText" presStyleLbl="node4" presStyleIdx="44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1C8761-0684-4B56-813D-E83E01D8F0A3}" type="pres">
      <dgm:prSet presAssocID="{4082AE41-9C5D-4435-AF6A-1936C5A556D6}" presName="rootConnector" presStyleLbl="node4" presStyleIdx="44" presStyleCnt="92"/>
      <dgm:spPr/>
      <dgm:t>
        <a:bodyPr/>
        <a:lstStyle/>
        <a:p>
          <a:endParaRPr lang="en-US"/>
        </a:p>
      </dgm:t>
    </dgm:pt>
    <dgm:pt modelId="{B6B03E58-3DC6-4441-AE7B-ECDF087BF7E2}" type="pres">
      <dgm:prSet presAssocID="{4082AE41-9C5D-4435-AF6A-1936C5A556D6}" presName="hierChild4" presStyleCnt="0"/>
      <dgm:spPr/>
    </dgm:pt>
    <dgm:pt modelId="{78705715-387A-4E8C-9175-F6441DAC76ED}" type="pres">
      <dgm:prSet presAssocID="{4082AE41-9C5D-4435-AF6A-1936C5A556D6}" presName="hierChild5" presStyleCnt="0"/>
      <dgm:spPr/>
    </dgm:pt>
    <dgm:pt modelId="{55CFCC4A-9B0B-4ECB-BDC0-B575440BDBCE}" type="pres">
      <dgm:prSet presAssocID="{DD9952B6-D879-4588-97F5-95555B0CA9E1}" presName="Name37" presStyleLbl="parChTrans1D4" presStyleIdx="45" presStyleCnt="92"/>
      <dgm:spPr/>
      <dgm:t>
        <a:bodyPr/>
        <a:lstStyle/>
        <a:p>
          <a:endParaRPr lang="en-US"/>
        </a:p>
      </dgm:t>
    </dgm:pt>
    <dgm:pt modelId="{072229E8-218F-4B94-8D83-F515F299D045}" type="pres">
      <dgm:prSet presAssocID="{5BAD3172-9C6A-47D9-B0BB-48E86C937BFC}" presName="hierRoot2" presStyleCnt="0">
        <dgm:presLayoutVars>
          <dgm:hierBranch val="init"/>
        </dgm:presLayoutVars>
      </dgm:prSet>
      <dgm:spPr/>
    </dgm:pt>
    <dgm:pt modelId="{03792037-B49A-4E39-9047-3D8C5A0F0A40}" type="pres">
      <dgm:prSet presAssocID="{5BAD3172-9C6A-47D9-B0BB-48E86C937BFC}" presName="rootComposite" presStyleCnt="0"/>
      <dgm:spPr/>
    </dgm:pt>
    <dgm:pt modelId="{20AA300A-2D73-448A-B53A-7B2626D6DB57}" type="pres">
      <dgm:prSet presAssocID="{5BAD3172-9C6A-47D9-B0BB-48E86C937BFC}" presName="rootText" presStyleLbl="node4" presStyleIdx="45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91E4E3-CA6A-4126-A214-4C067A604393}" type="pres">
      <dgm:prSet presAssocID="{5BAD3172-9C6A-47D9-B0BB-48E86C937BFC}" presName="rootConnector" presStyleLbl="node4" presStyleIdx="45" presStyleCnt="92"/>
      <dgm:spPr/>
      <dgm:t>
        <a:bodyPr/>
        <a:lstStyle/>
        <a:p>
          <a:endParaRPr lang="en-US"/>
        </a:p>
      </dgm:t>
    </dgm:pt>
    <dgm:pt modelId="{AE47D5AA-0DAF-44B0-91AA-AF3B101A5B9E}" type="pres">
      <dgm:prSet presAssocID="{5BAD3172-9C6A-47D9-B0BB-48E86C937BFC}" presName="hierChild4" presStyleCnt="0"/>
      <dgm:spPr/>
    </dgm:pt>
    <dgm:pt modelId="{23EDDCF9-74D3-4FFA-BAA3-942077CDF696}" type="pres">
      <dgm:prSet presAssocID="{5BAD3172-9C6A-47D9-B0BB-48E86C937BFC}" presName="hierChild5" presStyleCnt="0"/>
      <dgm:spPr/>
    </dgm:pt>
    <dgm:pt modelId="{8AD60DBB-405C-4430-8FB9-2A93FF15867C}" type="pres">
      <dgm:prSet presAssocID="{6CE679AB-8B0B-4CD3-BBBC-86F3D0CBF964}" presName="hierChild5" presStyleCnt="0"/>
      <dgm:spPr/>
    </dgm:pt>
    <dgm:pt modelId="{C04D3174-713E-40B2-B824-FAA424B4ADF7}" type="pres">
      <dgm:prSet presAssocID="{4967876A-B073-4346-A6F1-FF0548E176EA}" presName="Name37" presStyleLbl="parChTrans1D3" presStyleIdx="10" presStyleCnt="24"/>
      <dgm:spPr/>
      <dgm:t>
        <a:bodyPr/>
        <a:lstStyle/>
        <a:p>
          <a:endParaRPr lang="en-US"/>
        </a:p>
      </dgm:t>
    </dgm:pt>
    <dgm:pt modelId="{050E86AD-0BB7-4EBE-93A1-C0E798188804}" type="pres">
      <dgm:prSet presAssocID="{43537CB1-1541-4DD6-ADB7-72F1A3C1C044}" presName="hierRoot2" presStyleCnt="0">
        <dgm:presLayoutVars>
          <dgm:hierBranch val="init"/>
        </dgm:presLayoutVars>
      </dgm:prSet>
      <dgm:spPr/>
    </dgm:pt>
    <dgm:pt modelId="{92DD3216-DC48-4F62-B230-679B749D9EB3}" type="pres">
      <dgm:prSet presAssocID="{43537CB1-1541-4DD6-ADB7-72F1A3C1C044}" presName="rootComposite" presStyleCnt="0"/>
      <dgm:spPr/>
    </dgm:pt>
    <dgm:pt modelId="{DC58D06E-60DD-4D88-8550-0BDE85C62AEE}" type="pres">
      <dgm:prSet presAssocID="{43537CB1-1541-4DD6-ADB7-72F1A3C1C044}" presName="rootText" presStyleLbl="node3" presStyleIdx="10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01F082-7903-422A-8B5C-209957EE77DC}" type="pres">
      <dgm:prSet presAssocID="{43537CB1-1541-4DD6-ADB7-72F1A3C1C044}" presName="rootConnector" presStyleLbl="node3" presStyleIdx="10" presStyleCnt="24"/>
      <dgm:spPr/>
      <dgm:t>
        <a:bodyPr/>
        <a:lstStyle/>
        <a:p>
          <a:endParaRPr lang="en-US"/>
        </a:p>
      </dgm:t>
    </dgm:pt>
    <dgm:pt modelId="{6298BD89-94A5-4145-AE5B-97B670214C44}" type="pres">
      <dgm:prSet presAssocID="{43537CB1-1541-4DD6-ADB7-72F1A3C1C044}" presName="hierChild4" presStyleCnt="0"/>
      <dgm:spPr/>
    </dgm:pt>
    <dgm:pt modelId="{6B648586-3FD5-446B-9DDC-9E38DD82A5C1}" type="pres">
      <dgm:prSet presAssocID="{A3154DE9-F671-4F12-A3A0-0C16F2E33F35}" presName="Name37" presStyleLbl="parChTrans1D4" presStyleIdx="46" presStyleCnt="92"/>
      <dgm:spPr/>
      <dgm:t>
        <a:bodyPr/>
        <a:lstStyle/>
        <a:p>
          <a:endParaRPr lang="en-US"/>
        </a:p>
      </dgm:t>
    </dgm:pt>
    <dgm:pt modelId="{C2CEADAA-55E8-4026-B398-CC7334854364}" type="pres">
      <dgm:prSet presAssocID="{59E68E5D-E0D4-41E8-9422-59859D620666}" presName="hierRoot2" presStyleCnt="0">
        <dgm:presLayoutVars>
          <dgm:hierBranch val="init"/>
        </dgm:presLayoutVars>
      </dgm:prSet>
      <dgm:spPr/>
    </dgm:pt>
    <dgm:pt modelId="{F75F62BC-EF72-4B13-8421-039E42851136}" type="pres">
      <dgm:prSet presAssocID="{59E68E5D-E0D4-41E8-9422-59859D620666}" presName="rootComposite" presStyleCnt="0"/>
      <dgm:spPr/>
    </dgm:pt>
    <dgm:pt modelId="{E5D8E9B9-17B8-4750-9E3F-CFD16734E1F9}" type="pres">
      <dgm:prSet presAssocID="{59E68E5D-E0D4-41E8-9422-59859D620666}" presName="rootText" presStyleLbl="node4" presStyleIdx="46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603A14-BC6E-4875-B175-BE0638B1A3C9}" type="pres">
      <dgm:prSet presAssocID="{59E68E5D-E0D4-41E8-9422-59859D620666}" presName="rootConnector" presStyleLbl="node4" presStyleIdx="46" presStyleCnt="92"/>
      <dgm:spPr/>
      <dgm:t>
        <a:bodyPr/>
        <a:lstStyle/>
        <a:p>
          <a:endParaRPr lang="en-US"/>
        </a:p>
      </dgm:t>
    </dgm:pt>
    <dgm:pt modelId="{F17C7ABA-BC53-4BEB-8F15-264A7E656F34}" type="pres">
      <dgm:prSet presAssocID="{59E68E5D-E0D4-41E8-9422-59859D620666}" presName="hierChild4" presStyleCnt="0"/>
      <dgm:spPr/>
    </dgm:pt>
    <dgm:pt modelId="{24D26C0D-0B9B-4680-8697-FC916B2B039A}" type="pres">
      <dgm:prSet presAssocID="{59E68E5D-E0D4-41E8-9422-59859D620666}" presName="hierChild5" presStyleCnt="0"/>
      <dgm:spPr/>
    </dgm:pt>
    <dgm:pt modelId="{4C3CAA23-9423-417A-9F56-5E53D5B6EF65}" type="pres">
      <dgm:prSet presAssocID="{1A7C93EC-78C7-4C09-AA54-0AA1FD16F350}" presName="Name37" presStyleLbl="parChTrans1D4" presStyleIdx="47" presStyleCnt="92"/>
      <dgm:spPr/>
      <dgm:t>
        <a:bodyPr/>
        <a:lstStyle/>
        <a:p>
          <a:endParaRPr lang="en-US"/>
        </a:p>
      </dgm:t>
    </dgm:pt>
    <dgm:pt modelId="{3F899243-E024-4F5F-9BB5-F04EA671467F}" type="pres">
      <dgm:prSet presAssocID="{34F40871-5D04-4FE6-8340-3BF74D626CD2}" presName="hierRoot2" presStyleCnt="0">
        <dgm:presLayoutVars>
          <dgm:hierBranch val="init"/>
        </dgm:presLayoutVars>
      </dgm:prSet>
      <dgm:spPr/>
    </dgm:pt>
    <dgm:pt modelId="{FB2B4DEA-5BF5-40A4-B3C9-087CFDBF63A7}" type="pres">
      <dgm:prSet presAssocID="{34F40871-5D04-4FE6-8340-3BF74D626CD2}" presName="rootComposite" presStyleCnt="0"/>
      <dgm:spPr/>
    </dgm:pt>
    <dgm:pt modelId="{F7F823CB-E612-458D-8289-1DFB8D61B35D}" type="pres">
      <dgm:prSet presAssocID="{34F40871-5D04-4FE6-8340-3BF74D626CD2}" presName="rootText" presStyleLbl="node4" presStyleIdx="47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B04EA0-5051-4B6E-8B76-26EBAD8D0FB0}" type="pres">
      <dgm:prSet presAssocID="{34F40871-5D04-4FE6-8340-3BF74D626CD2}" presName="rootConnector" presStyleLbl="node4" presStyleIdx="47" presStyleCnt="92"/>
      <dgm:spPr/>
      <dgm:t>
        <a:bodyPr/>
        <a:lstStyle/>
        <a:p>
          <a:endParaRPr lang="en-US"/>
        </a:p>
      </dgm:t>
    </dgm:pt>
    <dgm:pt modelId="{73283938-4445-47B5-9287-EB7595EA6A36}" type="pres">
      <dgm:prSet presAssocID="{34F40871-5D04-4FE6-8340-3BF74D626CD2}" presName="hierChild4" presStyleCnt="0"/>
      <dgm:spPr/>
    </dgm:pt>
    <dgm:pt modelId="{F6ED7422-0AAE-48E6-A44F-9C55B064C43A}" type="pres">
      <dgm:prSet presAssocID="{34F40871-5D04-4FE6-8340-3BF74D626CD2}" presName="hierChild5" presStyleCnt="0"/>
      <dgm:spPr/>
    </dgm:pt>
    <dgm:pt modelId="{EACCC08F-B619-4A9D-B136-254AB77661CE}" type="pres">
      <dgm:prSet presAssocID="{43537CB1-1541-4DD6-ADB7-72F1A3C1C044}" presName="hierChild5" presStyleCnt="0"/>
      <dgm:spPr/>
    </dgm:pt>
    <dgm:pt modelId="{8B16EA8D-8322-4241-B9B8-E5109C783A5B}" type="pres">
      <dgm:prSet presAssocID="{E2AFFFBC-4AFD-46CB-9DC0-3EA31134AC08}" presName="Name37" presStyleLbl="parChTrans1D3" presStyleIdx="11" presStyleCnt="24"/>
      <dgm:spPr/>
      <dgm:t>
        <a:bodyPr/>
        <a:lstStyle/>
        <a:p>
          <a:endParaRPr lang="en-US"/>
        </a:p>
      </dgm:t>
    </dgm:pt>
    <dgm:pt modelId="{41C47DAD-D10A-455C-BB63-2319EA43FB52}" type="pres">
      <dgm:prSet presAssocID="{22EE04E8-E872-4575-9B1D-0261CC5C1300}" presName="hierRoot2" presStyleCnt="0">
        <dgm:presLayoutVars>
          <dgm:hierBranch val="init"/>
        </dgm:presLayoutVars>
      </dgm:prSet>
      <dgm:spPr/>
    </dgm:pt>
    <dgm:pt modelId="{69D9B31D-963B-4BDF-8A85-CF7C620FE2B0}" type="pres">
      <dgm:prSet presAssocID="{22EE04E8-E872-4575-9B1D-0261CC5C1300}" presName="rootComposite" presStyleCnt="0"/>
      <dgm:spPr/>
    </dgm:pt>
    <dgm:pt modelId="{06370785-5BE0-443F-B1A1-0B0C425B9EB7}" type="pres">
      <dgm:prSet presAssocID="{22EE04E8-E872-4575-9B1D-0261CC5C1300}" presName="rootText" presStyleLbl="node3" presStyleIdx="11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9BBEF6-5D8B-4305-9F59-B08047D65ED1}" type="pres">
      <dgm:prSet presAssocID="{22EE04E8-E872-4575-9B1D-0261CC5C1300}" presName="rootConnector" presStyleLbl="node3" presStyleIdx="11" presStyleCnt="24"/>
      <dgm:spPr/>
      <dgm:t>
        <a:bodyPr/>
        <a:lstStyle/>
        <a:p>
          <a:endParaRPr lang="en-US"/>
        </a:p>
      </dgm:t>
    </dgm:pt>
    <dgm:pt modelId="{F5654BD1-38A0-429C-87DD-BB3E2B93C3C3}" type="pres">
      <dgm:prSet presAssocID="{22EE04E8-E872-4575-9B1D-0261CC5C1300}" presName="hierChild4" presStyleCnt="0"/>
      <dgm:spPr/>
    </dgm:pt>
    <dgm:pt modelId="{C7B1A1A5-3BB6-45D0-9F2C-C17861A4BB31}" type="pres">
      <dgm:prSet presAssocID="{22EE04E8-E872-4575-9B1D-0261CC5C1300}" presName="hierChild5" presStyleCnt="0"/>
      <dgm:spPr/>
    </dgm:pt>
    <dgm:pt modelId="{147F1506-10DB-499B-99AE-F491B22E45AF}" type="pres">
      <dgm:prSet presAssocID="{558E444D-C4D7-4EF5-B850-7E3AA4A8916C}" presName="hierChild5" presStyleCnt="0"/>
      <dgm:spPr/>
    </dgm:pt>
    <dgm:pt modelId="{CB70AD83-8764-4667-9839-29B0A881FC6F}" type="pres">
      <dgm:prSet presAssocID="{28A7BD8E-BE29-4643-8E58-284B49D1CE40}" presName="Name37" presStyleLbl="parChTrans1D2" presStyleIdx="3" presStyleCnt="6"/>
      <dgm:spPr/>
      <dgm:t>
        <a:bodyPr/>
        <a:lstStyle/>
        <a:p>
          <a:endParaRPr lang="en-US"/>
        </a:p>
      </dgm:t>
    </dgm:pt>
    <dgm:pt modelId="{3954DAFA-7BDD-4510-8A8B-EBCDA6401FE9}" type="pres">
      <dgm:prSet presAssocID="{107F8A47-8C5C-4DDE-A4CB-6A812B9FDB5B}" presName="hierRoot2" presStyleCnt="0">
        <dgm:presLayoutVars>
          <dgm:hierBranch val="init"/>
        </dgm:presLayoutVars>
      </dgm:prSet>
      <dgm:spPr/>
    </dgm:pt>
    <dgm:pt modelId="{1BD6DB0F-061A-4A89-BFA8-B41D84568447}" type="pres">
      <dgm:prSet presAssocID="{107F8A47-8C5C-4DDE-A4CB-6A812B9FDB5B}" presName="rootComposite" presStyleCnt="0"/>
      <dgm:spPr/>
    </dgm:pt>
    <dgm:pt modelId="{852D233B-2BE9-406F-A816-AA5CB6C469C0}" type="pres">
      <dgm:prSet presAssocID="{107F8A47-8C5C-4DDE-A4CB-6A812B9FDB5B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3178FC-7747-4C87-A2B8-9BF6AD559076}" type="pres">
      <dgm:prSet presAssocID="{107F8A47-8C5C-4DDE-A4CB-6A812B9FDB5B}" presName="rootConnector" presStyleLbl="node2" presStyleIdx="3" presStyleCnt="6"/>
      <dgm:spPr/>
      <dgm:t>
        <a:bodyPr/>
        <a:lstStyle/>
        <a:p>
          <a:endParaRPr lang="en-US"/>
        </a:p>
      </dgm:t>
    </dgm:pt>
    <dgm:pt modelId="{03C8D068-D4C4-44CB-AF63-06C0C7C6406D}" type="pres">
      <dgm:prSet presAssocID="{107F8A47-8C5C-4DDE-A4CB-6A812B9FDB5B}" presName="hierChild4" presStyleCnt="0"/>
      <dgm:spPr/>
    </dgm:pt>
    <dgm:pt modelId="{698E9C0C-D337-49EE-900D-6DEF0DA130FF}" type="pres">
      <dgm:prSet presAssocID="{20FC4CD8-75D8-4DF1-9A30-705EB0C7D215}" presName="Name37" presStyleLbl="parChTrans1D3" presStyleIdx="12" presStyleCnt="24"/>
      <dgm:spPr/>
      <dgm:t>
        <a:bodyPr/>
        <a:lstStyle/>
        <a:p>
          <a:endParaRPr lang="en-US"/>
        </a:p>
      </dgm:t>
    </dgm:pt>
    <dgm:pt modelId="{7538665D-6149-4C25-A88A-FE4F88C4BE24}" type="pres">
      <dgm:prSet presAssocID="{212E7AEC-D17F-4CE8-A692-B157E9A0816B}" presName="hierRoot2" presStyleCnt="0">
        <dgm:presLayoutVars>
          <dgm:hierBranch val="init"/>
        </dgm:presLayoutVars>
      </dgm:prSet>
      <dgm:spPr/>
    </dgm:pt>
    <dgm:pt modelId="{3979456B-7078-4D7F-89A5-C3993F7E3195}" type="pres">
      <dgm:prSet presAssocID="{212E7AEC-D17F-4CE8-A692-B157E9A0816B}" presName="rootComposite" presStyleCnt="0"/>
      <dgm:spPr/>
    </dgm:pt>
    <dgm:pt modelId="{D94CB2C8-37BF-4095-ABC6-08AD9E140517}" type="pres">
      <dgm:prSet presAssocID="{212E7AEC-D17F-4CE8-A692-B157E9A0816B}" presName="rootText" presStyleLbl="node3" presStyleIdx="12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417D7F-786A-4490-91FB-FC0F97CAECCA}" type="pres">
      <dgm:prSet presAssocID="{212E7AEC-D17F-4CE8-A692-B157E9A0816B}" presName="rootConnector" presStyleLbl="node3" presStyleIdx="12" presStyleCnt="24"/>
      <dgm:spPr/>
      <dgm:t>
        <a:bodyPr/>
        <a:lstStyle/>
        <a:p>
          <a:endParaRPr lang="en-US"/>
        </a:p>
      </dgm:t>
    </dgm:pt>
    <dgm:pt modelId="{AC5CF4F8-4F78-4B62-803F-86F22FADF7C9}" type="pres">
      <dgm:prSet presAssocID="{212E7AEC-D17F-4CE8-A692-B157E9A0816B}" presName="hierChild4" presStyleCnt="0"/>
      <dgm:spPr/>
    </dgm:pt>
    <dgm:pt modelId="{1D21B5D9-777C-460F-AB0A-410D7B1AFE43}" type="pres">
      <dgm:prSet presAssocID="{AB7C93AE-3270-41EE-92B1-5F3BC1DBC01E}" presName="Name37" presStyleLbl="parChTrans1D4" presStyleIdx="48" presStyleCnt="92"/>
      <dgm:spPr/>
      <dgm:t>
        <a:bodyPr/>
        <a:lstStyle/>
        <a:p>
          <a:endParaRPr lang="en-US"/>
        </a:p>
      </dgm:t>
    </dgm:pt>
    <dgm:pt modelId="{EDF68395-16CE-4E33-87B8-972FAD4661B4}" type="pres">
      <dgm:prSet presAssocID="{55AC02B3-3E79-47A0-A63B-EB4817D3BE46}" presName="hierRoot2" presStyleCnt="0">
        <dgm:presLayoutVars>
          <dgm:hierBranch val="init"/>
        </dgm:presLayoutVars>
      </dgm:prSet>
      <dgm:spPr/>
    </dgm:pt>
    <dgm:pt modelId="{6D2AEA04-18D6-4AA7-B149-19CA4547BAD8}" type="pres">
      <dgm:prSet presAssocID="{55AC02B3-3E79-47A0-A63B-EB4817D3BE46}" presName="rootComposite" presStyleCnt="0"/>
      <dgm:spPr/>
    </dgm:pt>
    <dgm:pt modelId="{AF667ECA-A327-4731-B221-744ACDA7E1B8}" type="pres">
      <dgm:prSet presAssocID="{55AC02B3-3E79-47A0-A63B-EB4817D3BE46}" presName="rootText" presStyleLbl="node4" presStyleIdx="48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1378AF-495A-4466-8B1B-F8CF0F163D42}" type="pres">
      <dgm:prSet presAssocID="{55AC02B3-3E79-47A0-A63B-EB4817D3BE46}" presName="rootConnector" presStyleLbl="node4" presStyleIdx="48" presStyleCnt="92"/>
      <dgm:spPr/>
      <dgm:t>
        <a:bodyPr/>
        <a:lstStyle/>
        <a:p>
          <a:endParaRPr lang="en-US"/>
        </a:p>
      </dgm:t>
    </dgm:pt>
    <dgm:pt modelId="{28F466DF-1832-4BDD-BE1E-A301F588DEC3}" type="pres">
      <dgm:prSet presAssocID="{55AC02B3-3E79-47A0-A63B-EB4817D3BE46}" presName="hierChild4" presStyleCnt="0"/>
      <dgm:spPr/>
    </dgm:pt>
    <dgm:pt modelId="{F3FDE0D7-0927-48ED-B97B-30F8B2F91D26}" type="pres">
      <dgm:prSet presAssocID="{55AC02B3-3E79-47A0-A63B-EB4817D3BE46}" presName="hierChild5" presStyleCnt="0"/>
      <dgm:spPr/>
    </dgm:pt>
    <dgm:pt modelId="{297BB621-BAC1-4069-8417-4431D50DA390}" type="pres">
      <dgm:prSet presAssocID="{8D58097D-2E25-4876-BE2B-DB8FEFB57DE1}" presName="Name37" presStyleLbl="parChTrans1D4" presStyleIdx="49" presStyleCnt="92"/>
      <dgm:spPr/>
      <dgm:t>
        <a:bodyPr/>
        <a:lstStyle/>
        <a:p>
          <a:endParaRPr lang="en-US"/>
        </a:p>
      </dgm:t>
    </dgm:pt>
    <dgm:pt modelId="{4BB9C17A-2AFC-403E-9EF3-945D7957B557}" type="pres">
      <dgm:prSet presAssocID="{BAE420EB-76EA-4E00-AEEC-50E34665273C}" presName="hierRoot2" presStyleCnt="0">
        <dgm:presLayoutVars>
          <dgm:hierBranch val="init"/>
        </dgm:presLayoutVars>
      </dgm:prSet>
      <dgm:spPr/>
    </dgm:pt>
    <dgm:pt modelId="{721C52E0-B578-4465-881F-70A0E85A1072}" type="pres">
      <dgm:prSet presAssocID="{BAE420EB-76EA-4E00-AEEC-50E34665273C}" presName="rootComposite" presStyleCnt="0"/>
      <dgm:spPr/>
    </dgm:pt>
    <dgm:pt modelId="{5D019881-0E6E-4F4C-9591-7C9618F5B2B5}" type="pres">
      <dgm:prSet presAssocID="{BAE420EB-76EA-4E00-AEEC-50E34665273C}" presName="rootText" presStyleLbl="node4" presStyleIdx="49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A00D27-1EC9-4C20-816B-C1DA8F5B4828}" type="pres">
      <dgm:prSet presAssocID="{BAE420EB-76EA-4E00-AEEC-50E34665273C}" presName="rootConnector" presStyleLbl="node4" presStyleIdx="49" presStyleCnt="92"/>
      <dgm:spPr/>
      <dgm:t>
        <a:bodyPr/>
        <a:lstStyle/>
        <a:p>
          <a:endParaRPr lang="en-US"/>
        </a:p>
      </dgm:t>
    </dgm:pt>
    <dgm:pt modelId="{A459AC4C-11A0-4732-A6EE-EB200FE1D6E6}" type="pres">
      <dgm:prSet presAssocID="{BAE420EB-76EA-4E00-AEEC-50E34665273C}" presName="hierChild4" presStyleCnt="0"/>
      <dgm:spPr/>
    </dgm:pt>
    <dgm:pt modelId="{9222317F-D835-4215-8811-6783FE25D201}" type="pres">
      <dgm:prSet presAssocID="{BAE420EB-76EA-4E00-AEEC-50E34665273C}" presName="hierChild5" presStyleCnt="0"/>
      <dgm:spPr/>
    </dgm:pt>
    <dgm:pt modelId="{261B4CD5-6079-4039-897A-A0B546512A0D}" type="pres">
      <dgm:prSet presAssocID="{1F366239-DB1F-49C2-9977-B2F76BA99383}" presName="Name37" presStyleLbl="parChTrans1D4" presStyleIdx="50" presStyleCnt="92"/>
      <dgm:spPr/>
      <dgm:t>
        <a:bodyPr/>
        <a:lstStyle/>
        <a:p>
          <a:endParaRPr lang="en-US"/>
        </a:p>
      </dgm:t>
    </dgm:pt>
    <dgm:pt modelId="{A703218D-4236-4661-BE94-5517D65E968D}" type="pres">
      <dgm:prSet presAssocID="{0B07AB56-EA1B-432C-B0BA-61F308C78DC0}" presName="hierRoot2" presStyleCnt="0">
        <dgm:presLayoutVars>
          <dgm:hierBranch val="init"/>
        </dgm:presLayoutVars>
      </dgm:prSet>
      <dgm:spPr/>
    </dgm:pt>
    <dgm:pt modelId="{84475CC0-9E20-47D8-BD5A-FD2C0757CD9D}" type="pres">
      <dgm:prSet presAssocID="{0B07AB56-EA1B-432C-B0BA-61F308C78DC0}" presName="rootComposite" presStyleCnt="0"/>
      <dgm:spPr/>
    </dgm:pt>
    <dgm:pt modelId="{25F21C1D-7F4C-489D-961F-DFE5AACA1A25}" type="pres">
      <dgm:prSet presAssocID="{0B07AB56-EA1B-432C-B0BA-61F308C78DC0}" presName="rootText" presStyleLbl="node4" presStyleIdx="50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9E4E14-8CE7-476D-B4B9-1AAFFB04840A}" type="pres">
      <dgm:prSet presAssocID="{0B07AB56-EA1B-432C-B0BA-61F308C78DC0}" presName="rootConnector" presStyleLbl="node4" presStyleIdx="50" presStyleCnt="92"/>
      <dgm:spPr/>
      <dgm:t>
        <a:bodyPr/>
        <a:lstStyle/>
        <a:p>
          <a:endParaRPr lang="en-US"/>
        </a:p>
      </dgm:t>
    </dgm:pt>
    <dgm:pt modelId="{73A239E7-9780-4EA4-BB37-F83B200D183D}" type="pres">
      <dgm:prSet presAssocID="{0B07AB56-EA1B-432C-B0BA-61F308C78DC0}" presName="hierChild4" presStyleCnt="0"/>
      <dgm:spPr/>
    </dgm:pt>
    <dgm:pt modelId="{65A58828-6CB2-438A-B3A3-9393A4E11619}" type="pres">
      <dgm:prSet presAssocID="{0B07AB56-EA1B-432C-B0BA-61F308C78DC0}" presName="hierChild5" presStyleCnt="0"/>
      <dgm:spPr/>
    </dgm:pt>
    <dgm:pt modelId="{979DAC0D-E430-46E8-9097-30B67D872014}" type="pres">
      <dgm:prSet presAssocID="{212E7AEC-D17F-4CE8-A692-B157E9A0816B}" presName="hierChild5" presStyleCnt="0"/>
      <dgm:spPr/>
    </dgm:pt>
    <dgm:pt modelId="{77811788-0604-4F98-BCE3-264175867774}" type="pres">
      <dgm:prSet presAssocID="{FEDF7589-A665-4BA5-84E9-24A03F0BCC39}" presName="Name37" presStyleLbl="parChTrans1D3" presStyleIdx="13" presStyleCnt="24"/>
      <dgm:spPr/>
      <dgm:t>
        <a:bodyPr/>
        <a:lstStyle/>
        <a:p>
          <a:endParaRPr lang="en-US"/>
        </a:p>
      </dgm:t>
    </dgm:pt>
    <dgm:pt modelId="{8448465B-8E7B-4FD3-8457-0CC6100463E5}" type="pres">
      <dgm:prSet presAssocID="{F8974C7B-8023-408B-8A89-121AB5B1AE92}" presName="hierRoot2" presStyleCnt="0">
        <dgm:presLayoutVars>
          <dgm:hierBranch val="init"/>
        </dgm:presLayoutVars>
      </dgm:prSet>
      <dgm:spPr/>
    </dgm:pt>
    <dgm:pt modelId="{336E15F7-C742-4736-8BD6-E49F44E4FE5A}" type="pres">
      <dgm:prSet presAssocID="{F8974C7B-8023-408B-8A89-121AB5B1AE92}" presName="rootComposite" presStyleCnt="0"/>
      <dgm:spPr/>
    </dgm:pt>
    <dgm:pt modelId="{46836FBB-7529-4CCC-8BD3-FB90F52E066F}" type="pres">
      <dgm:prSet presAssocID="{F8974C7B-8023-408B-8A89-121AB5B1AE92}" presName="rootText" presStyleLbl="node3" presStyleIdx="13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C1F366-442B-4A6C-94CD-5CEAEF8C144E}" type="pres">
      <dgm:prSet presAssocID="{F8974C7B-8023-408B-8A89-121AB5B1AE92}" presName="rootConnector" presStyleLbl="node3" presStyleIdx="13" presStyleCnt="24"/>
      <dgm:spPr/>
      <dgm:t>
        <a:bodyPr/>
        <a:lstStyle/>
        <a:p>
          <a:endParaRPr lang="en-US"/>
        </a:p>
      </dgm:t>
    </dgm:pt>
    <dgm:pt modelId="{8D425D40-1EA6-45F6-9571-C8E8D5597078}" type="pres">
      <dgm:prSet presAssocID="{F8974C7B-8023-408B-8A89-121AB5B1AE92}" presName="hierChild4" presStyleCnt="0"/>
      <dgm:spPr/>
    </dgm:pt>
    <dgm:pt modelId="{18DEEFBD-9B42-4B72-AC64-950501A95B00}" type="pres">
      <dgm:prSet presAssocID="{B0A0C735-36B5-4396-861B-0A0850F42DF5}" presName="Name37" presStyleLbl="parChTrans1D4" presStyleIdx="51" presStyleCnt="92"/>
      <dgm:spPr/>
      <dgm:t>
        <a:bodyPr/>
        <a:lstStyle/>
        <a:p>
          <a:endParaRPr lang="en-US"/>
        </a:p>
      </dgm:t>
    </dgm:pt>
    <dgm:pt modelId="{8BCA2A00-92D2-4A97-8017-351ADF22BCC5}" type="pres">
      <dgm:prSet presAssocID="{D3AA876F-C559-439B-91F5-6DC586AB3E81}" presName="hierRoot2" presStyleCnt="0">
        <dgm:presLayoutVars>
          <dgm:hierBranch val="init"/>
        </dgm:presLayoutVars>
      </dgm:prSet>
      <dgm:spPr/>
    </dgm:pt>
    <dgm:pt modelId="{E833072B-7725-4F8F-BCAD-1D0860069E6A}" type="pres">
      <dgm:prSet presAssocID="{D3AA876F-C559-439B-91F5-6DC586AB3E81}" presName="rootComposite" presStyleCnt="0"/>
      <dgm:spPr/>
    </dgm:pt>
    <dgm:pt modelId="{6392A666-9155-44B3-BC95-CCB70281A121}" type="pres">
      <dgm:prSet presAssocID="{D3AA876F-C559-439B-91F5-6DC586AB3E81}" presName="rootText" presStyleLbl="node4" presStyleIdx="51" presStyleCnt="92" custLinFactNeighborX="-451" custLinFactNeighborY="27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BB1D34-BA33-4D2D-9099-8CBFC464F18E}" type="pres">
      <dgm:prSet presAssocID="{D3AA876F-C559-439B-91F5-6DC586AB3E81}" presName="rootConnector" presStyleLbl="node4" presStyleIdx="51" presStyleCnt="92"/>
      <dgm:spPr/>
      <dgm:t>
        <a:bodyPr/>
        <a:lstStyle/>
        <a:p>
          <a:endParaRPr lang="en-US"/>
        </a:p>
      </dgm:t>
    </dgm:pt>
    <dgm:pt modelId="{DABB4CF5-5E59-4116-A972-0AD6970608AB}" type="pres">
      <dgm:prSet presAssocID="{D3AA876F-C559-439B-91F5-6DC586AB3E81}" presName="hierChild4" presStyleCnt="0"/>
      <dgm:spPr/>
    </dgm:pt>
    <dgm:pt modelId="{EF53ACF6-F778-45AA-B481-EE56924F86A5}" type="pres">
      <dgm:prSet presAssocID="{D3AA876F-C559-439B-91F5-6DC586AB3E81}" presName="hierChild5" presStyleCnt="0"/>
      <dgm:spPr/>
    </dgm:pt>
    <dgm:pt modelId="{CD061631-D3B3-4AF0-BC84-034FB76F6E0E}" type="pres">
      <dgm:prSet presAssocID="{1518697F-1694-4A42-A798-6430C3DD6EFA}" presName="Name37" presStyleLbl="parChTrans1D4" presStyleIdx="52" presStyleCnt="92"/>
      <dgm:spPr/>
      <dgm:t>
        <a:bodyPr/>
        <a:lstStyle/>
        <a:p>
          <a:endParaRPr lang="en-US"/>
        </a:p>
      </dgm:t>
    </dgm:pt>
    <dgm:pt modelId="{A8A34E04-FEBE-45A7-AC9A-01B9C0561E4B}" type="pres">
      <dgm:prSet presAssocID="{DEEBABF6-B6CC-4B64-B527-86316E570EC5}" presName="hierRoot2" presStyleCnt="0">
        <dgm:presLayoutVars>
          <dgm:hierBranch val="init"/>
        </dgm:presLayoutVars>
      </dgm:prSet>
      <dgm:spPr/>
    </dgm:pt>
    <dgm:pt modelId="{71362ABB-319D-4BA2-8072-34A7AA804C08}" type="pres">
      <dgm:prSet presAssocID="{DEEBABF6-B6CC-4B64-B527-86316E570EC5}" presName="rootComposite" presStyleCnt="0"/>
      <dgm:spPr/>
    </dgm:pt>
    <dgm:pt modelId="{4F454B3F-6542-4D4F-B2AE-01E7A48FB8AD}" type="pres">
      <dgm:prSet presAssocID="{DEEBABF6-B6CC-4B64-B527-86316E570EC5}" presName="rootText" presStyleLbl="node4" presStyleIdx="52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8D5E04-8DB3-424B-A277-890EE69DED89}" type="pres">
      <dgm:prSet presAssocID="{DEEBABF6-B6CC-4B64-B527-86316E570EC5}" presName="rootConnector" presStyleLbl="node4" presStyleIdx="52" presStyleCnt="92"/>
      <dgm:spPr/>
      <dgm:t>
        <a:bodyPr/>
        <a:lstStyle/>
        <a:p>
          <a:endParaRPr lang="en-US"/>
        </a:p>
      </dgm:t>
    </dgm:pt>
    <dgm:pt modelId="{BDD24D6B-56D1-481C-9278-25E358AE49A3}" type="pres">
      <dgm:prSet presAssocID="{DEEBABF6-B6CC-4B64-B527-86316E570EC5}" presName="hierChild4" presStyleCnt="0"/>
      <dgm:spPr/>
    </dgm:pt>
    <dgm:pt modelId="{563127E5-E019-44CC-8C38-3B042F821A45}" type="pres">
      <dgm:prSet presAssocID="{DEEBABF6-B6CC-4B64-B527-86316E570EC5}" presName="hierChild5" presStyleCnt="0"/>
      <dgm:spPr/>
    </dgm:pt>
    <dgm:pt modelId="{81E442A8-59A3-420F-A0EC-A33918EDC8BF}" type="pres">
      <dgm:prSet presAssocID="{BA27AAE2-9C0D-4E66-9DA8-F58AF3A0325F}" presName="Name37" presStyleLbl="parChTrans1D4" presStyleIdx="53" presStyleCnt="92"/>
      <dgm:spPr/>
      <dgm:t>
        <a:bodyPr/>
        <a:lstStyle/>
        <a:p>
          <a:endParaRPr lang="en-US"/>
        </a:p>
      </dgm:t>
    </dgm:pt>
    <dgm:pt modelId="{26A89894-4EFC-44C0-A1AF-1B71EDDE18E1}" type="pres">
      <dgm:prSet presAssocID="{E28BA25D-7C34-4F3A-9E52-462A037475E7}" presName="hierRoot2" presStyleCnt="0">
        <dgm:presLayoutVars>
          <dgm:hierBranch val="init"/>
        </dgm:presLayoutVars>
      </dgm:prSet>
      <dgm:spPr/>
    </dgm:pt>
    <dgm:pt modelId="{8F32E399-01FC-44C4-BF98-21977CC0BAAE}" type="pres">
      <dgm:prSet presAssocID="{E28BA25D-7C34-4F3A-9E52-462A037475E7}" presName="rootComposite" presStyleCnt="0"/>
      <dgm:spPr/>
    </dgm:pt>
    <dgm:pt modelId="{E3E36914-0E2B-43C4-8A8E-7B524220BCDD}" type="pres">
      <dgm:prSet presAssocID="{E28BA25D-7C34-4F3A-9E52-462A037475E7}" presName="rootText" presStyleLbl="node4" presStyleIdx="53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C7641E-AA5E-497F-A753-5E857E2555E9}" type="pres">
      <dgm:prSet presAssocID="{E28BA25D-7C34-4F3A-9E52-462A037475E7}" presName="rootConnector" presStyleLbl="node4" presStyleIdx="53" presStyleCnt="92"/>
      <dgm:spPr/>
      <dgm:t>
        <a:bodyPr/>
        <a:lstStyle/>
        <a:p>
          <a:endParaRPr lang="en-US"/>
        </a:p>
      </dgm:t>
    </dgm:pt>
    <dgm:pt modelId="{36A3DFDA-938B-4A5D-8600-473A25130F3B}" type="pres">
      <dgm:prSet presAssocID="{E28BA25D-7C34-4F3A-9E52-462A037475E7}" presName="hierChild4" presStyleCnt="0"/>
      <dgm:spPr/>
    </dgm:pt>
    <dgm:pt modelId="{78621B63-821E-4D51-86FF-2E80A745B872}" type="pres">
      <dgm:prSet presAssocID="{E28BA25D-7C34-4F3A-9E52-462A037475E7}" presName="hierChild5" presStyleCnt="0"/>
      <dgm:spPr/>
    </dgm:pt>
    <dgm:pt modelId="{973AD22A-0B85-4FF6-AFD9-DEEC979B15AB}" type="pres">
      <dgm:prSet presAssocID="{0A87CCFE-E453-412C-AA0B-CFA6D6ECB21D}" presName="Name37" presStyleLbl="parChTrans1D4" presStyleIdx="54" presStyleCnt="92"/>
      <dgm:spPr/>
      <dgm:t>
        <a:bodyPr/>
        <a:lstStyle/>
        <a:p>
          <a:endParaRPr lang="en-US"/>
        </a:p>
      </dgm:t>
    </dgm:pt>
    <dgm:pt modelId="{79C9848F-07A0-4EF5-A41B-B67CA54D579B}" type="pres">
      <dgm:prSet presAssocID="{9368FF2C-FD03-47A9-A6AC-AF3460E2CB4F}" presName="hierRoot2" presStyleCnt="0">
        <dgm:presLayoutVars>
          <dgm:hierBranch val="init"/>
        </dgm:presLayoutVars>
      </dgm:prSet>
      <dgm:spPr/>
    </dgm:pt>
    <dgm:pt modelId="{8EFC74B1-4E71-4D8F-B44C-80A95160F1C7}" type="pres">
      <dgm:prSet presAssocID="{9368FF2C-FD03-47A9-A6AC-AF3460E2CB4F}" presName="rootComposite" presStyleCnt="0"/>
      <dgm:spPr/>
    </dgm:pt>
    <dgm:pt modelId="{AE76E5E9-355B-40A9-BF82-E2DDB4A496C8}" type="pres">
      <dgm:prSet presAssocID="{9368FF2C-FD03-47A9-A6AC-AF3460E2CB4F}" presName="rootText" presStyleLbl="node4" presStyleIdx="54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D787FC-71D4-4A32-A112-45EE789083CC}" type="pres">
      <dgm:prSet presAssocID="{9368FF2C-FD03-47A9-A6AC-AF3460E2CB4F}" presName="rootConnector" presStyleLbl="node4" presStyleIdx="54" presStyleCnt="92"/>
      <dgm:spPr/>
      <dgm:t>
        <a:bodyPr/>
        <a:lstStyle/>
        <a:p>
          <a:endParaRPr lang="en-US"/>
        </a:p>
      </dgm:t>
    </dgm:pt>
    <dgm:pt modelId="{FC6E9A6E-8C60-414D-BC0C-75D51E3EC4FA}" type="pres">
      <dgm:prSet presAssocID="{9368FF2C-FD03-47A9-A6AC-AF3460E2CB4F}" presName="hierChild4" presStyleCnt="0"/>
      <dgm:spPr/>
    </dgm:pt>
    <dgm:pt modelId="{6C2F90A0-BC67-45CA-A781-DE185EBE4453}" type="pres">
      <dgm:prSet presAssocID="{9368FF2C-FD03-47A9-A6AC-AF3460E2CB4F}" presName="hierChild5" presStyleCnt="0"/>
      <dgm:spPr/>
    </dgm:pt>
    <dgm:pt modelId="{D0D160DD-BD9E-4B52-A2E2-81125E3A1407}" type="pres">
      <dgm:prSet presAssocID="{E8BD9541-4464-4EE8-88BD-1AADDC2CF8AF}" presName="Name37" presStyleLbl="parChTrans1D4" presStyleIdx="55" presStyleCnt="92"/>
      <dgm:spPr/>
      <dgm:t>
        <a:bodyPr/>
        <a:lstStyle/>
        <a:p>
          <a:endParaRPr lang="en-US"/>
        </a:p>
      </dgm:t>
    </dgm:pt>
    <dgm:pt modelId="{78CB0BF7-0B97-4ABC-9C66-9321F92F1933}" type="pres">
      <dgm:prSet presAssocID="{6570A917-3D0C-44A1-9AB3-D5A125CECB68}" presName="hierRoot2" presStyleCnt="0">
        <dgm:presLayoutVars>
          <dgm:hierBranch val="init"/>
        </dgm:presLayoutVars>
      </dgm:prSet>
      <dgm:spPr/>
    </dgm:pt>
    <dgm:pt modelId="{67C28B7B-A3A0-46EC-B4AF-E17B49404D24}" type="pres">
      <dgm:prSet presAssocID="{6570A917-3D0C-44A1-9AB3-D5A125CECB68}" presName="rootComposite" presStyleCnt="0"/>
      <dgm:spPr/>
    </dgm:pt>
    <dgm:pt modelId="{44EA689D-42E9-4133-A527-8B2E7715A641}" type="pres">
      <dgm:prSet presAssocID="{6570A917-3D0C-44A1-9AB3-D5A125CECB68}" presName="rootText" presStyleLbl="node4" presStyleIdx="55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D8827E-7401-48DF-A795-48203AE8174F}" type="pres">
      <dgm:prSet presAssocID="{6570A917-3D0C-44A1-9AB3-D5A125CECB68}" presName="rootConnector" presStyleLbl="node4" presStyleIdx="55" presStyleCnt="92"/>
      <dgm:spPr/>
      <dgm:t>
        <a:bodyPr/>
        <a:lstStyle/>
        <a:p>
          <a:endParaRPr lang="en-US"/>
        </a:p>
      </dgm:t>
    </dgm:pt>
    <dgm:pt modelId="{B838BE3F-F8B2-4F3F-A5C6-F093765E147A}" type="pres">
      <dgm:prSet presAssocID="{6570A917-3D0C-44A1-9AB3-D5A125CECB68}" presName="hierChild4" presStyleCnt="0"/>
      <dgm:spPr/>
    </dgm:pt>
    <dgm:pt modelId="{FDA73C5D-9E5C-4FE0-9803-D48686420C26}" type="pres">
      <dgm:prSet presAssocID="{6570A917-3D0C-44A1-9AB3-D5A125CECB68}" presName="hierChild5" presStyleCnt="0"/>
      <dgm:spPr/>
    </dgm:pt>
    <dgm:pt modelId="{0F1890EC-1076-4B6B-87F9-CAF7FAD3FB7A}" type="pres">
      <dgm:prSet presAssocID="{4CC02212-8F03-4860-9183-ABBD5BBEE038}" presName="Name37" presStyleLbl="parChTrans1D4" presStyleIdx="56" presStyleCnt="92"/>
      <dgm:spPr/>
      <dgm:t>
        <a:bodyPr/>
        <a:lstStyle/>
        <a:p>
          <a:endParaRPr lang="en-US"/>
        </a:p>
      </dgm:t>
    </dgm:pt>
    <dgm:pt modelId="{133BF759-80D6-4887-971B-F330D28BC1A3}" type="pres">
      <dgm:prSet presAssocID="{3C67B7C2-A5C9-455A-982E-21860674526A}" presName="hierRoot2" presStyleCnt="0">
        <dgm:presLayoutVars>
          <dgm:hierBranch val="init"/>
        </dgm:presLayoutVars>
      </dgm:prSet>
      <dgm:spPr/>
    </dgm:pt>
    <dgm:pt modelId="{760F51E9-9E5C-4038-86DC-0B76EA3999F0}" type="pres">
      <dgm:prSet presAssocID="{3C67B7C2-A5C9-455A-982E-21860674526A}" presName="rootComposite" presStyleCnt="0"/>
      <dgm:spPr/>
    </dgm:pt>
    <dgm:pt modelId="{B9B4CB04-3713-4E6C-85BA-D845D0B81EF8}" type="pres">
      <dgm:prSet presAssocID="{3C67B7C2-A5C9-455A-982E-21860674526A}" presName="rootText" presStyleLbl="node4" presStyleIdx="56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A6C4B3-DAF6-4831-93D8-522CB3682DE3}" type="pres">
      <dgm:prSet presAssocID="{3C67B7C2-A5C9-455A-982E-21860674526A}" presName="rootConnector" presStyleLbl="node4" presStyleIdx="56" presStyleCnt="92"/>
      <dgm:spPr/>
      <dgm:t>
        <a:bodyPr/>
        <a:lstStyle/>
        <a:p>
          <a:endParaRPr lang="en-US"/>
        </a:p>
      </dgm:t>
    </dgm:pt>
    <dgm:pt modelId="{42C503E5-A7A4-4BC4-8658-84166AE98319}" type="pres">
      <dgm:prSet presAssocID="{3C67B7C2-A5C9-455A-982E-21860674526A}" presName="hierChild4" presStyleCnt="0"/>
      <dgm:spPr/>
    </dgm:pt>
    <dgm:pt modelId="{EAA5109F-7D7C-4576-BFD7-3689BC76A871}" type="pres">
      <dgm:prSet presAssocID="{3C67B7C2-A5C9-455A-982E-21860674526A}" presName="hierChild5" presStyleCnt="0"/>
      <dgm:spPr/>
    </dgm:pt>
    <dgm:pt modelId="{7F0F44E5-9929-4B55-A44E-E33C5D9B38ED}" type="pres">
      <dgm:prSet presAssocID="{C0077CE8-EEC9-4171-88ED-FBDB9C6B179F}" presName="Name37" presStyleLbl="parChTrans1D4" presStyleIdx="57" presStyleCnt="92"/>
      <dgm:spPr/>
      <dgm:t>
        <a:bodyPr/>
        <a:lstStyle/>
        <a:p>
          <a:endParaRPr lang="en-US"/>
        </a:p>
      </dgm:t>
    </dgm:pt>
    <dgm:pt modelId="{26CB18B9-B9CF-4BEE-A031-0CDCC29E52A8}" type="pres">
      <dgm:prSet presAssocID="{0EA71023-3DC3-4598-979D-BE075AD3815C}" presName="hierRoot2" presStyleCnt="0">
        <dgm:presLayoutVars>
          <dgm:hierBranch val="init"/>
        </dgm:presLayoutVars>
      </dgm:prSet>
      <dgm:spPr/>
    </dgm:pt>
    <dgm:pt modelId="{4B3F160E-4616-4098-AC81-5399DB983E33}" type="pres">
      <dgm:prSet presAssocID="{0EA71023-3DC3-4598-979D-BE075AD3815C}" presName="rootComposite" presStyleCnt="0"/>
      <dgm:spPr/>
    </dgm:pt>
    <dgm:pt modelId="{6689375F-FA8C-4636-AC5E-18E1BED2A594}" type="pres">
      <dgm:prSet presAssocID="{0EA71023-3DC3-4598-979D-BE075AD3815C}" presName="rootText" presStyleLbl="node4" presStyleIdx="57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089DEA-5DCC-4FEB-AE11-C64FA60679E2}" type="pres">
      <dgm:prSet presAssocID="{0EA71023-3DC3-4598-979D-BE075AD3815C}" presName="rootConnector" presStyleLbl="node4" presStyleIdx="57" presStyleCnt="92"/>
      <dgm:spPr/>
      <dgm:t>
        <a:bodyPr/>
        <a:lstStyle/>
        <a:p>
          <a:endParaRPr lang="en-US"/>
        </a:p>
      </dgm:t>
    </dgm:pt>
    <dgm:pt modelId="{C39E697B-1036-4326-AAAF-204EAE80789D}" type="pres">
      <dgm:prSet presAssocID="{0EA71023-3DC3-4598-979D-BE075AD3815C}" presName="hierChild4" presStyleCnt="0"/>
      <dgm:spPr/>
    </dgm:pt>
    <dgm:pt modelId="{6ADF4E1D-6BC9-486A-9052-5B9FD696341C}" type="pres">
      <dgm:prSet presAssocID="{0EA71023-3DC3-4598-979D-BE075AD3815C}" presName="hierChild5" presStyleCnt="0"/>
      <dgm:spPr/>
    </dgm:pt>
    <dgm:pt modelId="{276EEE00-F533-4562-849A-C4C9B693ACF0}" type="pres">
      <dgm:prSet presAssocID="{F8974C7B-8023-408B-8A89-121AB5B1AE92}" presName="hierChild5" presStyleCnt="0"/>
      <dgm:spPr/>
    </dgm:pt>
    <dgm:pt modelId="{77AFF5D2-8403-47C9-A195-A84A7A4D7BDE}" type="pres">
      <dgm:prSet presAssocID="{F8D229EB-5DFA-4401-9ED4-026DFC5D9207}" presName="Name37" presStyleLbl="parChTrans1D3" presStyleIdx="14" presStyleCnt="24"/>
      <dgm:spPr/>
      <dgm:t>
        <a:bodyPr/>
        <a:lstStyle/>
        <a:p>
          <a:endParaRPr lang="en-US"/>
        </a:p>
      </dgm:t>
    </dgm:pt>
    <dgm:pt modelId="{C7A2A5FC-4B33-414C-B126-E1E7CB123249}" type="pres">
      <dgm:prSet presAssocID="{D01233C6-2BA8-40B8-86E2-FC80B3DE192C}" presName="hierRoot2" presStyleCnt="0">
        <dgm:presLayoutVars>
          <dgm:hierBranch val="init"/>
        </dgm:presLayoutVars>
      </dgm:prSet>
      <dgm:spPr/>
    </dgm:pt>
    <dgm:pt modelId="{A2054201-EB12-4B24-AAC4-7A3AE32D210F}" type="pres">
      <dgm:prSet presAssocID="{D01233C6-2BA8-40B8-86E2-FC80B3DE192C}" presName="rootComposite" presStyleCnt="0"/>
      <dgm:spPr/>
    </dgm:pt>
    <dgm:pt modelId="{7B66F046-1920-4B31-8908-6E123D79B2E7}" type="pres">
      <dgm:prSet presAssocID="{D01233C6-2BA8-40B8-86E2-FC80B3DE192C}" presName="rootText" presStyleLbl="node3" presStyleIdx="14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B22017-8CD0-42E3-8689-420D936B5F9E}" type="pres">
      <dgm:prSet presAssocID="{D01233C6-2BA8-40B8-86E2-FC80B3DE192C}" presName="rootConnector" presStyleLbl="node3" presStyleIdx="14" presStyleCnt="24"/>
      <dgm:spPr/>
      <dgm:t>
        <a:bodyPr/>
        <a:lstStyle/>
        <a:p>
          <a:endParaRPr lang="en-US"/>
        </a:p>
      </dgm:t>
    </dgm:pt>
    <dgm:pt modelId="{0FB9B35E-A164-4EFF-B871-39DC59EF532A}" type="pres">
      <dgm:prSet presAssocID="{D01233C6-2BA8-40B8-86E2-FC80B3DE192C}" presName="hierChild4" presStyleCnt="0"/>
      <dgm:spPr/>
    </dgm:pt>
    <dgm:pt modelId="{E3FA328F-D7F2-4DCD-B195-F998CDA5AC38}" type="pres">
      <dgm:prSet presAssocID="{237AECAB-5382-4190-B750-29D030E29C39}" presName="Name37" presStyleLbl="parChTrans1D4" presStyleIdx="58" presStyleCnt="92"/>
      <dgm:spPr/>
      <dgm:t>
        <a:bodyPr/>
        <a:lstStyle/>
        <a:p>
          <a:endParaRPr lang="en-US"/>
        </a:p>
      </dgm:t>
    </dgm:pt>
    <dgm:pt modelId="{1FBE18E0-3965-46CE-83EE-9A129035FCDC}" type="pres">
      <dgm:prSet presAssocID="{CC12CAA7-4D9A-4E7F-AE28-3839A24914A8}" presName="hierRoot2" presStyleCnt="0">
        <dgm:presLayoutVars>
          <dgm:hierBranch val="init"/>
        </dgm:presLayoutVars>
      </dgm:prSet>
      <dgm:spPr/>
    </dgm:pt>
    <dgm:pt modelId="{D9CD87E8-3AC7-442A-99A6-2460A0E2ED25}" type="pres">
      <dgm:prSet presAssocID="{CC12CAA7-4D9A-4E7F-AE28-3839A24914A8}" presName="rootComposite" presStyleCnt="0"/>
      <dgm:spPr/>
    </dgm:pt>
    <dgm:pt modelId="{EDE6A828-EE0B-4029-A481-38C6E5A6EC06}" type="pres">
      <dgm:prSet presAssocID="{CC12CAA7-4D9A-4E7F-AE28-3839A24914A8}" presName="rootText" presStyleLbl="node4" presStyleIdx="58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497796-569D-4F33-8F5D-D2C0B6F1CE5D}" type="pres">
      <dgm:prSet presAssocID="{CC12CAA7-4D9A-4E7F-AE28-3839A24914A8}" presName="rootConnector" presStyleLbl="node4" presStyleIdx="58" presStyleCnt="92"/>
      <dgm:spPr/>
      <dgm:t>
        <a:bodyPr/>
        <a:lstStyle/>
        <a:p>
          <a:endParaRPr lang="en-US"/>
        </a:p>
      </dgm:t>
    </dgm:pt>
    <dgm:pt modelId="{820B448D-CDFE-4AA0-8C3B-68B274DB13D1}" type="pres">
      <dgm:prSet presAssocID="{CC12CAA7-4D9A-4E7F-AE28-3839A24914A8}" presName="hierChild4" presStyleCnt="0"/>
      <dgm:spPr/>
    </dgm:pt>
    <dgm:pt modelId="{5C728C33-14FE-479A-BF52-26AA932BFCD7}" type="pres">
      <dgm:prSet presAssocID="{CC12CAA7-4D9A-4E7F-AE28-3839A24914A8}" presName="hierChild5" presStyleCnt="0"/>
      <dgm:spPr/>
    </dgm:pt>
    <dgm:pt modelId="{7B684869-9F05-495A-9164-0F54EAF73E5A}" type="pres">
      <dgm:prSet presAssocID="{60ED56B2-C963-4C29-B918-D24E6480A062}" presName="Name37" presStyleLbl="parChTrans1D4" presStyleIdx="59" presStyleCnt="92"/>
      <dgm:spPr/>
      <dgm:t>
        <a:bodyPr/>
        <a:lstStyle/>
        <a:p>
          <a:endParaRPr lang="en-US"/>
        </a:p>
      </dgm:t>
    </dgm:pt>
    <dgm:pt modelId="{4B0E9085-4EEB-4274-9F47-1E0BA8BCE6D5}" type="pres">
      <dgm:prSet presAssocID="{AE8199DA-D67B-4514-B807-8E19169F10E3}" presName="hierRoot2" presStyleCnt="0">
        <dgm:presLayoutVars>
          <dgm:hierBranch val="init"/>
        </dgm:presLayoutVars>
      </dgm:prSet>
      <dgm:spPr/>
    </dgm:pt>
    <dgm:pt modelId="{6626DA18-C4AD-4A92-A2C8-BC5686AAFFB4}" type="pres">
      <dgm:prSet presAssocID="{AE8199DA-D67B-4514-B807-8E19169F10E3}" presName="rootComposite" presStyleCnt="0"/>
      <dgm:spPr/>
    </dgm:pt>
    <dgm:pt modelId="{0F8F28D0-BCFC-4F50-9992-BFC024141E4C}" type="pres">
      <dgm:prSet presAssocID="{AE8199DA-D67B-4514-B807-8E19169F10E3}" presName="rootText" presStyleLbl="node4" presStyleIdx="59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308BF2-DCFE-4425-9472-07137C830C20}" type="pres">
      <dgm:prSet presAssocID="{AE8199DA-D67B-4514-B807-8E19169F10E3}" presName="rootConnector" presStyleLbl="node4" presStyleIdx="59" presStyleCnt="92"/>
      <dgm:spPr/>
      <dgm:t>
        <a:bodyPr/>
        <a:lstStyle/>
        <a:p>
          <a:endParaRPr lang="en-US"/>
        </a:p>
      </dgm:t>
    </dgm:pt>
    <dgm:pt modelId="{B53CFDFA-7288-414E-800A-D9ECF53C35DA}" type="pres">
      <dgm:prSet presAssocID="{AE8199DA-D67B-4514-B807-8E19169F10E3}" presName="hierChild4" presStyleCnt="0"/>
      <dgm:spPr/>
    </dgm:pt>
    <dgm:pt modelId="{BAED0BB4-5646-4F42-AC02-0B28CEDE8225}" type="pres">
      <dgm:prSet presAssocID="{AE8199DA-D67B-4514-B807-8E19169F10E3}" presName="hierChild5" presStyleCnt="0"/>
      <dgm:spPr/>
    </dgm:pt>
    <dgm:pt modelId="{0EDCA93B-0F1E-4564-966B-4F637E9F3159}" type="pres">
      <dgm:prSet presAssocID="{B808F3E7-BDB9-46F2-8AAD-CE630C26DA35}" presName="Name37" presStyleLbl="parChTrans1D4" presStyleIdx="60" presStyleCnt="92"/>
      <dgm:spPr/>
      <dgm:t>
        <a:bodyPr/>
        <a:lstStyle/>
        <a:p>
          <a:endParaRPr lang="en-US"/>
        </a:p>
      </dgm:t>
    </dgm:pt>
    <dgm:pt modelId="{D1729F00-3BC5-4137-A925-EB9E4BD17167}" type="pres">
      <dgm:prSet presAssocID="{3D8F4B6E-733C-48F7-B1CB-B77ABE208C32}" presName="hierRoot2" presStyleCnt="0">
        <dgm:presLayoutVars>
          <dgm:hierBranch val="init"/>
        </dgm:presLayoutVars>
      </dgm:prSet>
      <dgm:spPr/>
    </dgm:pt>
    <dgm:pt modelId="{5D3A9264-C794-40E8-95D4-6B9808C6F29E}" type="pres">
      <dgm:prSet presAssocID="{3D8F4B6E-733C-48F7-B1CB-B77ABE208C32}" presName="rootComposite" presStyleCnt="0"/>
      <dgm:spPr/>
    </dgm:pt>
    <dgm:pt modelId="{AC28D828-43C4-4943-9BEF-1E7D706DC20D}" type="pres">
      <dgm:prSet presAssocID="{3D8F4B6E-733C-48F7-B1CB-B77ABE208C32}" presName="rootText" presStyleLbl="node4" presStyleIdx="60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54B79D-4E07-4F3E-9DF4-2CB01D04E844}" type="pres">
      <dgm:prSet presAssocID="{3D8F4B6E-733C-48F7-B1CB-B77ABE208C32}" presName="rootConnector" presStyleLbl="node4" presStyleIdx="60" presStyleCnt="92"/>
      <dgm:spPr/>
      <dgm:t>
        <a:bodyPr/>
        <a:lstStyle/>
        <a:p>
          <a:endParaRPr lang="en-US"/>
        </a:p>
      </dgm:t>
    </dgm:pt>
    <dgm:pt modelId="{B3D1EE0D-6202-4760-B3D1-649FBAD9D165}" type="pres">
      <dgm:prSet presAssocID="{3D8F4B6E-733C-48F7-B1CB-B77ABE208C32}" presName="hierChild4" presStyleCnt="0"/>
      <dgm:spPr/>
    </dgm:pt>
    <dgm:pt modelId="{8FFC6272-320B-452D-B1D5-38CCDC783AF6}" type="pres">
      <dgm:prSet presAssocID="{3D8F4B6E-733C-48F7-B1CB-B77ABE208C32}" presName="hierChild5" presStyleCnt="0"/>
      <dgm:spPr/>
    </dgm:pt>
    <dgm:pt modelId="{CBCAE254-D0D5-4DAD-95BB-924D5AC7B66A}" type="pres">
      <dgm:prSet presAssocID="{D01233C6-2BA8-40B8-86E2-FC80B3DE192C}" presName="hierChild5" presStyleCnt="0"/>
      <dgm:spPr/>
    </dgm:pt>
    <dgm:pt modelId="{FE388A8C-AD9B-4C31-A975-40F574AE9E6C}" type="pres">
      <dgm:prSet presAssocID="{D1A26D7D-8CD2-4CDA-A8EE-67A94CE0DC4B}" presName="Name37" presStyleLbl="parChTrans1D3" presStyleIdx="15" presStyleCnt="24"/>
      <dgm:spPr/>
      <dgm:t>
        <a:bodyPr/>
        <a:lstStyle/>
        <a:p>
          <a:endParaRPr lang="en-US"/>
        </a:p>
      </dgm:t>
    </dgm:pt>
    <dgm:pt modelId="{5FC68BAA-6D71-424B-BC5A-D1CA46113D91}" type="pres">
      <dgm:prSet presAssocID="{21AE1B62-48B3-4691-8128-1EC0238AEAE1}" presName="hierRoot2" presStyleCnt="0">
        <dgm:presLayoutVars>
          <dgm:hierBranch val="init"/>
        </dgm:presLayoutVars>
      </dgm:prSet>
      <dgm:spPr/>
    </dgm:pt>
    <dgm:pt modelId="{C8344621-C609-4129-AABA-9951FACDA052}" type="pres">
      <dgm:prSet presAssocID="{21AE1B62-48B3-4691-8128-1EC0238AEAE1}" presName="rootComposite" presStyleCnt="0"/>
      <dgm:spPr/>
    </dgm:pt>
    <dgm:pt modelId="{08B12813-3718-43DB-AA1C-27BFD6B779E5}" type="pres">
      <dgm:prSet presAssocID="{21AE1B62-48B3-4691-8128-1EC0238AEAE1}" presName="rootText" presStyleLbl="node3" presStyleIdx="15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0AD85-7509-4C4C-92EE-3D9E554BF1D1}" type="pres">
      <dgm:prSet presAssocID="{21AE1B62-48B3-4691-8128-1EC0238AEAE1}" presName="rootConnector" presStyleLbl="node3" presStyleIdx="15" presStyleCnt="24"/>
      <dgm:spPr/>
      <dgm:t>
        <a:bodyPr/>
        <a:lstStyle/>
        <a:p>
          <a:endParaRPr lang="en-US"/>
        </a:p>
      </dgm:t>
    </dgm:pt>
    <dgm:pt modelId="{159F0C60-AB21-459B-B6E2-86AFC06E069F}" type="pres">
      <dgm:prSet presAssocID="{21AE1B62-48B3-4691-8128-1EC0238AEAE1}" presName="hierChild4" presStyleCnt="0"/>
      <dgm:spPr/>
    </dgm:pt>
    <dgm:pt modelId="{B0114651-C75C-4F68-B98F-C1A79923E157}" type="pres">
      <dgm:prSet presAssocID="{F085E382-7D6B-499D-8002-4CFD20535522}" presName="Name37" presStyleLbl="parChTrans1D4" presStyleIdx="61" presStyleCnt="92"/>
      <dgm:spPr/>
      <dgm:t>
        <a:bodyPr/>
        <a:lstStyle/>
        <a:p>
          <a:endParaRPr lang="en-US"/>
        </a:p>
      </dgm:t>
    </dgm:pt>
    <dgm:pt modelId="{02421FB6-6D88-4C28-A865-699D86001FDB}" type="pres">
      <dgm:prSet presAssocID="{1AB886A6-6812-41E5-AABE-783436BB6B66}" presName="hierRoot2" presStyleCnt="0">
        <dgm:presLayoutVars>
          <dgm:hierBranch val="init"/>
        </dgm:presLayoutVars>
      </dgm:prSet>
      <dgm:spPr/>
    </dgm:pt>
    <dgm:pt modelId="{C67B7086-AE81-4B9D-A722-58C2457CCA20}" type="pres">
      <dgm:prSet presAssocID="{1AB886A6-6812-41E5-AABE-783436BB6B66}" presName="rootComposite" presStyleCnt="0"/>
      <dgm:spPr/>
    </dgm:pt>
    <dgm:pt modelId="{8EE57929-F902-4E82-951E-7A8B0830D3B6}" type="pres">
      <dgm:prSet presAssocID="{1AB886A6-6812-41E5-AABE-783436BB6B66}" presName="rootText" presStyleLbl="node4" presStyleIdx="61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FE0833-41C4-4941-BCDF-F77C0A3616F0}" type="pres">
      <dgm:prSet presAssocID="{1AB886A6-6812-41E5-AABE-783436BB6B66}" presName="rootConnector" presStyleLbl="node4" presStyleIdx="61" presStyleCnt="92"/>
      <dgm:spPr/>
      <dgm:t>
        <a:bodyPr/>
        <a:lstStyle/>
        <a:p>
          <a:endParaRPr lang="en-US"/>
        </a:p>
      </dgm:t>
    </dgm:pt>
    <dgm:pt modelId="{FB702081-BE9A-4589-8F63-172599E7BE3E}" type="pres">
      <dgm:prSet presAssocID="{1AB886A6-6812-41E5-AABE-783436BB6B66}" presName="hierChild4" presStyleCnt="0"/>
      <dgm:spPr/>
    </dgm:pt>
    <dgm:pt modelId="{662EDF72-DE77-4897-AB3F-40D2E582AD59}" type="pres">
      <dgm:prSet presAssocID="{1AB886A6-6812-41E5-AABE-783436BB6B66}" presName="hierChild5" presStyleCnt="0"/>
      <dgm:spPr/>
    </dgm:pt>
    <dgm:pt modelId="{7A64CC14-5F9E-4DCD-B14D-65B991C9F8BE}" type="pres">
      <dgm:prSet presAssocID="{66C56F76-41A6-435A-8F59-0C02C53B9BF9}" presName="Name37" presStyleLbl="parChTrans1D4" presStyleIdx="62" presStyleCnt="92"/>
      <dgm:spPr/>
      <dgm:t>
        <a:bodyPr/>
        <a:lstStyle/>
        <a:p>
          <a:endParaRPr lang="en-US"/>
        </a:p>
      </dgm:t>
    </dgm:pt>
    <dgm:pt modelId="{A7E2A586-EFDE-4530-BC0D-9D1C20ED919D}" type="pres">
      <dgm:prSet presAssocID="{61128260-854A-4100-8465-0082A036688D}" presName="hierRoot2" presStyleCnt="0">
        <dgm:presLayoutVars>
          <dgm:hierBranch val="init"/>
        </dgm:presLayoutVars>
      </dgm:prSet>
      <dgm:spPr/>
    </dgm:pt>
    <dgm:pt modelId="{4347B60D-FDA5-4513-88BF-9855A156D670}" type="pres">
      <dgm:prSet presAssocID="{61128260-854A-4100-8465-0082A036688D}" presName="rootComposite" presStyleCnt="0"/>
      <dgm:spPr/>
    </dgm:pt>
    <dgm:pt modelId="{BAF56413-D8CD-4078-9AC4-A99F83B76032}" type="pres">
      <dgm:prSet presAssocID="{61128260-854A-4100-8465-0082A036688D}" presName="rootText" presStyleLbl="node4" presStyleIdx="62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4ED822-EF33-431F-B42A-3776612854B7}" type="pres">
      <dgm:prSet presAssocID="{61128260-854A-4100-8465-0082A036688D}" presName="rootConnector" presStyleLbl="node4" presStyleIdx="62" presStyleCnt="92"/>
      <dgm:spPr/>
      <dgm:t>
        <a:bodyPr/>
        <a:lstStyle/>
        <a:p>
          <a:endParaRPr lang="en-US"/>
        </a:p>
      </dgm:t>
    </dgm:pt>
    <dgm:pt modelId="{D6257003-6FD9-4CB9-A252-32903C3FFA54}" type="pres">
      <dgm:prSet presAssocID="{61128260-854A-4100-8465-0082A036688D}" presName="hierChild4" presStyleCnt="0"/>
      <dgm:spPr/>
    </dgm:pt>
    <dgm:pt modelId="{38A19A74-22E5-41D5-B055-F6EB6B948A10}" type="pres">
      <dgm:prSet presAssocID="{61128260-854A-4100-8465-0082A036688D}" presName="hierChild5" presStyleCnt="0"/>
      <dgm:spPr/>
    </dgm:pt>
    <dgm:pt modelId="{8806B718-44F6-48A9-93E4-9EB99CB55C60}" type="pres">
      <dgm:prSet presAssocID="{AFDBD647-9AAC-4FE2-88DC-B739E39DF478}" presName="Name37" presStyleLbl="parChTrans1D4" presStyleIdx="63" presStyleCnt="92"/>
      <dgm:spPr/>
      <dgm:t>
        <a:bodyPr/>
        <a:lstStyle/>
        <a:p>
          <a:endParaRPr lang="en-US"/>
        </a:p>
      </dgm:t>
    </dgm:pt>
    <dgm:pt modelId="{29B4D8D9-FEF0-48AC-BD0A-D6310EA0074A}" type="pres">
      <dgm:prSet presAssocID="{88EB99A7-3318-420D-8B57-BDDB63ED1149}" presName="hierRoot2" presStyleCnt="0">
        <dgm:presLayoutVars>
          <dgm:hierBranch val="init"/>
        </dgm:presLayoutVars>
      </dgm:prSet>
      <dgm:spPr/>
    </dgm:pt>
    <dgm:pt modelId="{8146E318-7A8C-43BE-B26E-235AC71F773E}" type="pres">
      <dgm:prSet presAssocID="{88EB99A7-3318-420D-8B57-BDDB63ED1149}" presName="rootComposite" presStyleCnt="0"/>
      <dgm:spPr/>
    </dgm:pt>
    <dgm:pt modelId="{91597623-7B6E-4552-9EBE-6132E16E71F6}" type="pres">
      <dgm:prSet presAssocID="{88EB99A7-3318-420D-8B57-BDDB63ED1149}" presName="rootText" presStyleLbl="node4" presStyleIdx="63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C78EEF-4795-487D-BF92-DBD46A87719A}" type="pres">
      <dgm:prSet presAssocID="{88EB99A7-3318-420D-8B57-BDDB63ED1149}" presName="rootConnector" presStyleLbl="node4" presStyleIdx="63" presStyleCnt="92"/>
      <dgm:spPr/>
      <dgm:t>
        <a:bodyPr/>
        <a:lstStyle/>
        <a:p>
          <a:endParaRPr lang="en-US"/>
        </a:p>
      </dgm:t>
    </dgm:pt>
    <dgm:pt modelId="{1D6960F6-B8F8-4FC0-9934-E016AB3C38FB}" type="pres">
      <dgm:prSet presAssocID="{88EB99A7-3318-420D-8B57-BDDB63ED1149}" presName="hierChild4" presStyleCnt="0"/>
      <dgm:spPr/>
    </dgm:pt>
    <dgm:pt modelId="{1B899733-ECC2-4909-A622-EF9B08CECE0A}" type="pres">
      <dgm:prSet presAssocID="{88EB99A7-3318-420D-8B57-BDDB63ED1149}" presName="hierChild5" presStyleCnt="0"/>
      <dgm:spPr/>
    </dgm:pt>
    <dgm:pt modelId="{93F0A4C8-2C63-469C-A10F-EE1CE392A2CF}" type="pres">
      <dgm:prSet presAssocID="{21AE1B62-48B3-4691-8128-1EC0238AEAE1}" presName="hierChild5" presStyleCnt="0"/>
      <dgm:spPr/>
    </dgm:pt>
    <dgm:pt modelId="{0B0AFF55-0216-4EF2-B136-D27BB7BAA83F}" type="pres">
      <dgm:prSet presAssocID="{107F8A47-8C5C-4DDE-A4CB-6A812B9FDB5B}" presName="hierChild5" presStyleCnt="0"/>
      <dgm:spPr/>
    </dgm:pt>
    <dgm:pt modelId="{CECEB8E3-4F9C-4E63-9DC2-C38A8808D515}" type="pres">
      <dgm:prSet presAssocID="{45384688-7D26-4D8A-AE4F-1E4056D90150}" presName="Name37" presStyleLbl="parChTrans1D2" presStyleIdx="4" presStyleCnt="6"/>
      <dgm:spPr/>
      <dgm:t>
        <a:bodyPr/>
        <a:lstStyle/>
        <a:p>
          <a:endParaRPr lang="en-US"/>
        </a:p>
      </dgm:t>
    </dgm:pt>
    <dgm:pt modelId="{6239BE6A-252B-436D-8988-D375A3AD6FC8}" type="pres">
      <dgm:prSet presAssocID="{6CAF954F-C121-405D-BB6A-8C91CC003DC4}" presName="hierRoot2" presStyleCnt="0">
        <dgm:presLayoutVars>
          <dgm:hierBranch val="init"/>
        </dgm:presLayoutVars>
      </dgm:prSet>
      <dgm:spPr/>
    </dgm:pt>
    <dgm:pt modelId="{375CE920-7B90-4988-ADE0-893AD7784BDC}" type="pres">
      <dgm:prSet presAssocID="{6CAF954F-C121-405D-BB6A-8C91CC003DC4}" presName="rootComposite" presStyleCnt="0"/>
      <dgm:spPr/>
    </dgm:pt>
    <dgm:pt modelId="{76D17054-96FA-4BBC-AFC5-8BE747C9DA92}" type="pres">
      <dgm:prSet presAssocID="{6CAF954F-C121-405D-BB6A-8C91CC003DC4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EA96B8-85E4-45F4-842C-C73491BC0610}" type="pres">
      <dgm:prSet presAssocID="{6CAF954F-C121-405D-BB6A-8C91CC003DC4}" presName="rootConnector" presStyleLbl="node2" presStyleIdx="4" presStyleCnt="6"/>
      <dgm:spPr/>
      <dgm:t>
        <a:bodyPr/>
        <a:lstStyle/>
        <a:p>
          <a:endParaRPr lang="en-US"/>
        </a:p>
      </dgm:t>
    </dgm:pt>
    <dgm:pt modelId="{9326FCDA-68F4-49ED-B867-C593437A28B0}" type="pres">
      <dgm:prSet presAssocID="{6CAF954F-C121-405D-BB6A-8C91CC003DC4}" presName="hierChild4" presStyleCnt="0"/>
      <dgm:spPr/>
    </dgm:pt>
    <dgm:pt modelId="{7CC95F90-DFC9-42F5-92CE-C44FF9C2F35A}" type="pres">
      <dgm:prSet presAssocID="{51A0DFE2-6D6A-43E7-AD4F-6E2A969A203F}" presName="Name37" presStyleLbl="parChTrans1D3" presStyleIdx="16" presStyleCnt="24"/>
      <dgm:spPr/>
      <dgm:t>
        <a:bodyPr/>
        <a:lstStyle/>
        <a:p>
          <a:endParaRPr lang="en-US"/>
        </a:p>
      </dgm:t>
    </dgm:pt>
    <dgm:pt modelId="{755FDE7D-3083-4412-B0FD-9A6FE8646C42}" type="pres">
      <dgm:prSet presAssocID="{9F312CE3-16BF-4DD4-B39F-FD773772B5E5}" presName="hierRoot2" presStyleCnt="0">
        <dgm:presLayoutVars>
          <dgm:hierBranch val="init"/>
        </dgm:presLayoutVars>
      </dgm:prSet>
      <dgm:spPr/>
    </dgm:pt>
    <dgm:pt modelId="{52FCD14B-DCD9-4F9A-8AA7-ACDB8759A04E}" type="pres">
      <dgm:prSet presAssocID="{9F312CE3-16BF-4DD4-B39F-FD773772B5E5}" presName="rootComposite" presStyleCnt="0"/>
      <dgm:spPr/>
    </dgm:pt>
    <dgm:pt modelId="{E4646958-E0D9-4969-8153-E5840FC2D886}" type="pres">
      <dgm:prSet presAssocID="{9F312CE3-16BF-4DD4-B39F-FD773772B5E5}" presName="rootText" presStyleLbl="node3" presStyleIdx="16" presStyleCnt="24" custLinFactNeighborX="-2738" custLinFactNeighborY="27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F7D900-FF2C-44A7-A418-97DA76B5C311}" type="pres">
      <dgm:prSet presAssocID="{9F312CE3-16BF-4DD4-B39F-FD773772B5E5}" presName="rootConnector" presStyleLbl="node3" presStyleIdx="16" presStyleCnt="24"/>
      <dgm:spPr/>
      <dgm:t>
        <a:bodyPr/>
        <a:lstStyle/>
        <a:p>
          <a:endParaRPr lang="en-US"/>
        </a:p>
      </dgm:t>
    </dgm:pt>
    <dgm:pt modelId="{0EBAFC7F-096B-4C15-B35B-C739C975B2BA}" type="pres">
      <dgm:prSet presAssocID="{9F312CE3-16BF-4DD4-B39F-FD773772B5E5}" presName="hierChild4" presStyleCnt="0"/>
      <dgm:spPr/>
    </dgm:pt>
    <dgm:pt modelId="{6C85ACFB-6C02-4D16-8438-381192716A3E}" type="pres">
      <dgm:prSet presAssocID="{7D975597-B474-43F5-8632-324563242490}" presName="Name37" presStyleLbl="parChTrans1D4" presStyleIdx="64" presStyleCnt="92"/>
      <dgm:spPr/>
      <dgm:t>
        <a:bodyPr/>
        <a:lstStyle/>
        <a:p>
          <a:endParaRPr lang="en-US"/>
        </a:p>
      </dgm:t>
    </dgm:pt>
    <dgm:pt modelId="{443E7166-1C67-43A0-912D-F2C8B77B4043}" type="pres">
      <dgm:prSet presAssocID="{3877CE48-C358-4698-950F-7A284421F2B7}" presName="hierRoot2" presStyleCnt="0">
        <dgm:presLayoutVars>
          <dgm:hierBranch val="init"/>
        </dgm:presLayoutVars>
      </dgm:prSet>
      <dgm:spPr/>
    </dgm:pt>
    <dgm:pt modelId="{43D37D53-6AE3-4657-A784-AA72228579F7}" type="pres">
      <dgm:prSet presAssocID="{3877CE48-C358-4698-950F-7A284421F2B7}" presName="rootComposite" presStyleCnt="0"/>
      <dgm:spPr/>
    </dgm:pt>
    <dgm:pt modelId="{6F69CF48-D673-4E0C-831F-9EF0F6310942}" type="pres">
      <dgm:prSet presAssocID="{3877CE48-C358-4698-950F-7A284421F2B7}" presName="rootText" presStyleLbl="node4" presStyleIdx="64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A8B054-AF02-43E0-8D00-F42EE3FFEB41}" type="pres">
      <dgm:prSet presAssocID="{3877CE48-C358-4698-950F-7A284421F2B7}" presName="rootConnector" presStyleLbl="node4" presStyleIdx="64" presStyleCnt="92"/>
      <dgm:spPr/>
      <dgm:t>
        <a:bodyPr/>
        <a:lstStyle/>
        <a:p>
          <a:endParaRPr lang="en-US"/>
        </a:p>
      </dgm:t>
    </dgm:pt>
    <dgm:pt modelId="{DC68F118-00E5-46CB-B081-6F824FE96E97}" type="pres">
      <dgm:prSet presAssocID="{3877CE48-C358-4698-950F-7A284421F2B7}" presName="hierChild4" presStyleCnt="0"/>
      <dgm:spPr/>
    </dgm:pt>
    <dgm:pt modelId="{B392196F-59EE-48B7-929E-803FE8C0BC9D}" type="pres">
      <dgm:prSet presAssocID="{3877CE48-C358-4698-950F-7A284421F2B7}" presName="hierChild5" presStyleCnt="0"/>
      <dgm:spPr/>
    </dgm:pt>
    <dgm:pt modelId="{A364CBB8-2207-4E2C-A325-0D8F0C0B0E39}" type="pres">
      <dgm:prSet presAssocID="{EAF01A75-CC02-4900-8051-DEA55A626348}" presName="Name37" presStyleLbl="parChTrans1D4" presStyleIdx="65" presStyleCnt="92"/>
      <dgm:spPr/>
      <dgm:t>
        <a:bodyPr/>
        <a:lstStyle/>
        <a:p>
          <a:endParaRPr lang="en-US"/>
        </a:p>
      </dgm:t>
    </dgm:pt>
    <dgm:pt modelId="{B3A85782-07C4-4442-91E4-ACF58D8D1D0D}" type="pres">
      <dgm:prSet presAssocID="{82FF2BCB-F639-4C1D-BACE-215B3BD8F264}" presName="hierRoot2" presStyleCnt="0">
        <dgm:presLayoutVars>
          <dgm:hierBranch val="init"/>
        </dgm:presLayoutVars>
      </dgm:prSet>
      <dgm:spPr/>
    </dgm:pt>
    <dgm:pt modelId="{0C54A6FB-AE55-4C81-9524-8B8898AB35A0}" type="pres">
      <dgm:prSet presAssocID="{82FF2BCB-F639-4C1D-BACE-215B3BD8F264}" presName="rootComposite" presStyleCnt="0"/>
      <dgm:spPr/>
    </dgm:pt>
    <dgm:pt modelId="{79D46C1B-7533-46C1-A46B-CDE1853B2A67}" type="pres">
      <dgm:prSet presAssocID="{82FF2BCB-F639-4C1D-BACE-215B3BD8F264}" presName="rootText" presStyleLbl="node4" presStyleIdx="65" presStyleCnt="92" custScaleX="1170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2B926B-4AA0-4803-944A-1CDC3B44EEAB}" type="pres">
      <dgm:prSet presAssocID="{82FF2BCB-F639-4C1D-BACE-215B3BD8F264}" presName="rootConnector" presStyleLbl="node4" presStyleIdx="65" presStyleCnt="92"/>
      <dgm:spPr/>
      <dgm:t>
        <a:bodyPr/>
        <a:lstStyle/>
        <a:p>
          <a:endParaRPr lang="en-US"/>
        </a:p>
      </dgm:t>
    </dgm:pt>
    <dgm:pt modelId="{EC901C75-3B16-4652-B35B-63E6DE478772}" type="pres">
      <dgm:prSet presAssocID="{82FF2BCB-F639-4C1D-BACE-215B3BD8F264}" presName="hierChild4" presStyleCnt="0"/>
      <dgm:spPr/>
    </dgm:pt>
    <dgm:pt modelId="{6B5C2F3A-C2BE-48B7-8583-63E15C4F0A77}" type="pres">
      <dgm:prSet presAssocID="{82FF2BCB-F639-4C1D-BACE-215B3BD8F264}" presName="hierChild5" presStyleCnt="0"/>
      <dgm:spPr/>
    </dgm:pt>
    <dgm:pt modelId="{E5633EE2-5318-49F1-9093-1F6D21F5263A}" type="pres">
      <dgm:prSet presAssocID="{9F312CE3-16BF-4DD4-B39F-FD773772B5E5}" presName="hierChild5" presStyleCnt="0"/>
      <dgm:spPr/>
    </dgm:pt>
    <dgm:pt modelId="{878707F7-B121-40F0-BE6C-1026BEC3C8B0}" type="pres">
      <dgm:prSet presAssocID="{17AE23C5-5AC4-4E8A-9CDB-42B0A872CC4D}" presName="Name37" presStyleLbl="parChTrans1D3" presStyleIdx="17" presStyleCnt="24"/>
      <dgm:spPr/>
      <dgm:t>
        <a:bodyPr/>
        <a:lstStyle/>
        <a:p>
          <a:endParaRPr lang="en-US"/>
        </a:p>
      </dgm:t>
    </dgm:pt>
    <dgm:pt modelId="{F9A6467B-3C5B-4594-A3CB-C89F294C0221}" type="pres">
      <dgm:prSet presAssocID="{0F740962-68D1-4159-B1AB-EA1E0B9E2592}" presName="hierRoot2" presStyleCnt="0">
        <dgm:presLayoutVars>
          <dgm:hierBranch val="init"/>
        </dgm:presLayoutVars>
      </dgm:prSet>
      <dgm:spPr/>
    </dgm:pt>
    <dgm:pt modelId="{1D156890-0A67-4417-9B3E-E3594799489E}" type="pres">
      <dgm:prSet presAssocID="{0F740962-68D1-4159-B1AB-EA1E0B9E2592}" presName="rootComposite" presStyleCnt="0"/>
      <dgm:spPr/>
    </dgm:pt>
    <dgm:pt modelId="{DC4A720A-E054-4175-A712-EE054496C5A9}" type="pres">
      <dgm:prSet presAssocID="{0F740962-68D1-4159-B1AB-EA1E0B9E2592}" presName="rootText" presStyleLbl="node3" presStyleIdx="17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285C9-B407-4F51-AE29-37B561F482C2}" type="pres">
      <dgm:prSet presAssocID="{0F740962-68D1-4159-B1AB-EA1E0B9E2592}" presName="rootConnector" presStyleLbl="node3" presStyleIdx="17" presStyleCnt="24"/>
      <dgm:spPr/>
      <dgm:t>
        <a:bodyPr/>
        <a:lstStyle/>
        <a:p>
          <a:endParaRPr lang="en-US"/>
        </a:p>
      </dgm:t>
    </dgm:pt>
    <dgm:pt modelId="{59F664B6-EA89-4977-AB99-1BA1322EA716}" type="pres">
      <dgm:prSet presAssocID="{0F740962-68D1-4159-B1AB-EA1E0B9E2592}" presName="hierChild4" presStyleCnt="0"/>
      <dgm:spPr/>
    </dgm:pt>
    <dgm:pt modelId="{4DB4A1BF-AC90-46E4-8981-18182DE65344}" type="pres">
      <dgm:prSet presAssocID="{FC9A6DE4-4A56-48DF-AAA3-932212719AAA}" presName="Name37" presStyleLbl="parChTrans1D4" presStyleIdx="66" presStyleCnt="92"/>
      <dgm:spPr/>
      <dgm:t>
        <a:bodyPr/>
        <a:lstStyle/>
        <a:p>
          <a:endParaRPr lang="en-US"/>
        </a:p>
      </dgm:t>
    </dgm:pt>
    <dgm:pt modelId="{74E5FEE0-4F81-4249-9F7F-D7395A235DA7}" type="pres">
      <dgm:prSet presAssocID="{E8B7D8FB-AE55-47D4-A5B0-1C1303CC6EF5}" presName="hierRoot2" presStyleCnt="0">
        <dgm:presLayoutVars>
          <dgm:hierBranch val="init"/>
        </dgm:presLayoutVars>
      </dgm:prSet>
      <dgm:spPr/>
    </dgm:pt>
    <dgm:pt modelId="{DC3E146B-EA3D-4669-95AE-A8497132E084}" type="pres">
      <dgm:prSet presAssocID="{E8B7D8FB-AE55-47D4-A5B0-1C1303CC6EF5}" presName="rootComposite" presStyleCnt="0"/>
      <dgm:spPr/>
    </dgm:pt>
    <dgm:pt modelId="{04286797-2E00-4006-B0A1-1850D7CA4F6C}" type="pres">
      <dgm:prSet presAssocID="{E8B7D8FB-AE55-47D4-A5B0-1C1303CC6EF5}" presName="rootText" presStyleLbl="node4" presStyleIdx="66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ED79F1-D8EE-455F-BB62-977E0CF69183}" type="pres">
      <dgm:prSet presAssocID="{E8B7D8FB-AE55-47D4-A5B0-1C1303CC6EF5}" presName="rootConnector" presStyleLbl="node4" presStyleIdx="66" presStyleCnt="92"/>
      <dgm:spPr/>
      <dgm:t>
        <a:bodyPr/>
        <a:lstStyle/>
        <a:p>
          <a:endParaRPr lang="en-US"/>
        </a:p>
      </dgm:t>
    </dgm:pt>
    <dgm:pt modelId="{3309EF57-2032-4148-A2C2-54750DB2D759}" type="pres">
      <dgm:prSet presAssocID="{E8B7D8FB-AE55-47D4-A5B0-1C1303CC6EF5}" presName="hierChild4" presStyleCnt="0"/>
      <dgm:spPr/>
    </dgm:pt>
    <dgm:pt modelId="{3A534308-AC99-4BBC-936D-83E1F736AF88}" type="pres">
      <dgm:prSet presAssocID="{E8B7D8FB-AE55-47D4-A5B0-1C1303CC6EF5}" presName="hierChild5" presStyleCnt="0"/>
      <dgm:spPr/>
    </dgm:pt>
    <dgm:pt modelId="{8F1078CA-9035-4478-8ACA-204D7E1962D9}" type="pres">
      <dgm:prSet presAssocID="{4FB63375-BDCE-41A4-935C-0210BB0ED95A}" presName="Name37" presStyleLbl="parChTrans1D4" presStyleIdx="67" presStyleCnt="92"/>
      <dgm:spPr/>
      <dgm:t>
        <a:bodyPr/>
        <a:lstStyle/>
        <a:p>
          <a:endParaRPr lang="en-US"/>
        </a:p>
      </dgm:t>
    </dgm:pt>
    <dgm:pt modelId="{E0D6AC65-F919-4598-A72F-D49D6868FFED}" type="pres">
      <dgm:prSet presAssocID="{C5C2C264-8363-48DE-B644-9F8FC42FB151}" presName="hierRoot2" presStyleCnt="0">
        <dgm:presLayoutVars>
          <dgm:hierBranch val="init"/>
        </dgm:presLayoutVars>
      </dgm:prSet>
      <dgm:spPr/>
    </dgm:pt>
    <dgm:pt modelId="{8C77A35B-ED2D-4488-82DF-5317154FF05D}" type="pres">
      <dgm:prSet presAssocID="{C5C2C264-8363-48DE-B644-9F8FC42FB151}" presName="rootComposite" presStyleCnt="0"/>
      <dgm:spPr/>
    </dgm:pt>
    <dgm:pt modelId="{A748B109-15D8-4EC0-9EE4-9485B0555643}" type="pres">
      <dgm:prSet presAssocID="{C5C2C264-8363-48DE-B644-9F8FC42FB151}" presName="rootText" presStyleLbl="node4" presStyleIdx="67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457AB9-C0F3-47F1-A364-0DB06AB36EAA}" type="pres">
      <dgm:prSet presAssocID="{C5C2C264-8363-48DE-B644-9F8FC42FB151}" presName="rootConnector" presStyleLbl="node4" presStyleIdx="67" presStyleCnt="92"/>
      <dgm:spPr/>
      <dgm:t>
        <a:bodyPr/>
        <a:lstStyle/>
        <a:p>
          <a:endParaRPr lang="en-US"/>
        </a:p>
      </dgm:t>
    </dgm:pt>
    <dgm:pt modelId="{1ACFFCF5-5A63-423A-ABDB-B1686388422B}" type="pres">
      <dgm:prSet presAssocID="{C5C2C264-8363-48DE-B644-9F8FC42FB151}" presName="hierChild4" presStyleCnt="0"/>
      <dgm:spPr/>
    </dgm:pt>
    <dgm:pt modelId="{4670807B-74F0-4F2D-91F8-BD40F5E74CFC}" type="pres">
      <dgm:prSet presAssocID="{C5C2C264-8363-48DE-B644-9F8FC42FB151}" presName="hierChild5" presStyleCnt="0"/>
      <dgm:spPr/>
    </dgm:pt>
    <dgm:pt modelId="{97E21E61-58CF-430A-93E5-26646A49D432}" type="pres">
      <dgm:prSet presAssocID="{E8EF75F5-D5B1-46FA-B935-0CA6E80AD4F9}" presName="Name37" presStyleLbl="parChTrans1D4" presStyleIdx="68" presStyleCnt="92"/>
      <dgm:spPr/>
      <dgm:t>
        <a:bodyPr/>
        <a:lstStyle/>
        <a:p>
          <a:endParaRPr lang="en-US"/>
        </a:p>
      </dgm:t>
    </dgm:pt>
    <dgm:pt modelId="{4B779F8B-69FE-48F7-923E-97B978906EE4}" type="pres">
      <dgm:prSet presAssocID="{BABF366E-7A28-4C6D-9896-B2C0C49CE10C}" presName="hierRoot2" presStyleCnt="0">
        <dgm:presLayoutVars>
          <dgm:hierBranch val="init"/>
        </dgm:presLayoutVars>
      </dgm:prSet>
      <dgm:spPr/>
    </dgm:pt>
    <dgm:pt modelId="{4129E053-C513-4EFB-8A59-DE4D94054F94}" type="pres">
      <dgm:prSet presAssocID="{BABF366E-7A28-4C6D-9896-B2C0C49CE10C}" presName="rootComposite" presStyleCnt="0"/>
      <dgm:spPr/>
    </dgm:pt>
    <dgm:pt modelId="{61B1A1D3-A772-41E5-AD40-CA0623C80AF6}" type="pres">
      <dgm:prSet presAssocID="{BABF366E-7A28-4C6D-9896-B2C0C49CE10C}" presName="rootText" presStyleLbl="node4" presStyleIdx="68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EE8C62-7115-4AEB-A527-7AF8A6B01D37}" type="pres">
      <dgm:prSet presAssocID="{BABF366E-7A28-4C6D-9896-B2C0C49CE10C}" presName="rootConnector" presStyleLbl="node4" presStyleIdx="68" presStyleCnt="92"/>
      <dgm:spPr/>
      <dgm:t>
        <a:bodyPr/>
        <a:lstStyle/>
        <a:p>
          <a:endParaRPr lang="en-US"/>
        </a:p>
      </dgm:t>
    </dgm:pt>
    <dgm:pt modelId="{29EBDD66-5487-4615-AA57-542B7FDA49E3}" type="pres">
      <dgm:prSet presAssocID="{BABF366E-7A28-4C6D-9896-B2C0C49CE10C}" presName="hierChild4" presStyleCnt="0"/>
      <dgm:spPr/>
    </dgm:pt>
    <dgm:pt modelId="{EEE21111-5620-4820-A29A-8C21E2DFE4F4}" type="pres">
      <dgm:prSet presAssocID="{BABF366E-7A28-4C6D-9896-B2C0C49CE10C}" presName="hierChild5" presStyleCnt="0"/>
      <dgm:spPr/>
    </dgm:pt>
    <dgm:pt modelId="{C58E9866-AE0F-4B5A-8D4D-1E83DB652D92}" type="pres">
      <dgm:prSet presAssocID="{26701757-5E43-4391-9762-6B09BEA2E969}" presName="Name37" presStyleLbl="parChTrans1D4" presStyleIdx="69" presStyleCnt="92"/>
      <dgm:spPr/>
      <dgm:t>
        <a:bodyPr/>
        <a:lstStyle/>
        <a:p>
          <a:endParaRPr lang="en-US"/>
        </a:p>
      </dgm:t>
    </dgm:pt>
    <dgm:pt modelId="{046BBF92-E509-45E7-BC39-193DF26C6F29}" type="pres">
      <dgm:prSet presAssocID="{58EC5253-2A6C-4B70-88E5-ABF4910B7C47}" presName="hierRoot2" presStyleCnt="0">
        <dgm:presLayoutVars>
          <dgm:hierBranch val="init"/>
        </dgm:presLayoutVars>
      </dgm:prSet>
      <dgm:spPr/>
    </dgm:pt>
    <dgm:pt modelId="{3C37C251-8314-40B9-8805-CB940C85A713}" type="pres">
      <dgm:prSet presAssocID="{58EC5253-2A6C-4B70-88E5-ABF4910B7C47}" presName="rootComposite" presStyleCnt="0"/>
      <dgm:spPr/>
    </dgm:pt>
    <dgm:pt modelId="{86AD77F5-2795-4A9A-B903-967EA8C9DC83}" type="pres">
      <dgm:prSet presAssocID="{58EC5253-2A6C-4B70-88E5-ABF4910B7C47}" presName="rootText" presStyleLbl="node4" presStyleIdx="69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6C2324-67A8-4E12-907C-34BD56D846D1}" type="pres">
      <dgm:prSet presAssocID="{58EC5253-2A6C-4B70-88E5-ABF4910B7C47}" presName="rootConnector" presStyleLbl="node4" presStyleIdx="69" presStyleCnt="92"/>
      <dgm:spPr/>
      <dgm:t>
        <a:bodyPr/>
        <a:lstStyle/>
        <a:p>
          <a:endParaRPr lang="en-US"/>
        </a:p>
      </dgm:t>
    </dgm:pt>
    <dgm:pt modelId="{43BC4016-CFE4-4580-B611-595EB003D49A}" type="pres">
      <dgm:prSet presAssocID="{58EC5253-2A6C-4B70-88E5-ABF4910B7C47}" presName="hierChild4" presStyleCnt="0"/>
      <dgm:spPr/>
    </dgm:pt>
    <dgm:pt modelId="{CD1FE8BB-69F4-49C5-9087-18075DE9C074}" type="pres">
      <dgm:prSet presAssocID="{58EC5253-2A6C-4B70-88E5-ABF4910B7C47}" presName="hierChild5" presStyleCnt="0"/>
      <dgm:spPr/>
    </dgm:pt>
    <dgm:pt modelId="{AEB00AA2-7B5E-492B-A306-3A1F09AAD025}" type="pres">
      <dgm:prSet presAssocID="{E4488951-AD37-4D42-9606-948C2C5D6892}" presName="Name37" presStyleLbl="parChTrans1D4" presStyleIdx="70" presStyleCnt="92"/>
      <dgm:spPr/>
    </dgm:pt>
    <dgm:pt modelId="{AA4AFC38-94D3-49FF-8015-57C1B3278950}" type="pres">
      <dgm:prSet presAssocID="{139EF5EC-BC4B-41CF-BAA4-7F226CA17481}" presName="hierRoot2" presStyleCnt="0">
        <dgm:presLayoutVars>
          <dgm:hierBranch val="init"/>
        </dgm:presLayoutVars>
      </dgm:prSet>
      <dgm:spPr/>
    </dgm:pt>
    <dgm:pt modelId="{4EB013C6-420C-47C7-90F6-9723CEA30504}" type="pres">
      <dgm:prSet presAssocID="{139EF5EC-BC4B-41CF-BAA4-7F226CA17481}" presName="rootComposite" presStyleCnt="0"/>
      <dgm:spPr/>
    </dgm:pt>
    <dgm:pt modelId="{D0CB4239-B0B3-488E-8884-B3C77CBB3258}" type="pres">
      <dgm:prSet presAssocID="{139EF5EC-BC4B-41CF-BAA4-7F226CA17481}" presName="rootText" presStyleLbl="node4" presStyleIdx="70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9D8485-3A14-4FA3-B941-634D064ACA5F}" type="pres">
      <dgm:prSet presAssocID="{139EF5EC-BC4B-41CF-BAA4-7F226CA17481}" presName="rootConnector" presStyleLbl="node4" presStyleIdx="70" presStyleCnt="92"/>
      <dgm:spPr/>
      <dgm:t>
        <a:bodyPr/>
        <a:lstStyle/>
        <a:p>
          <a:endParaRPr lang="en-US"/>
        </a:p>
      </dgm:t>
    </dgm:pt>
    <dgm:pt modelId="{9998295B-12BF-4C88-A084-AFBD45D6A752}" type="pres">
      <dgm:prSet presAssocID="{139EF5EC-BC4B-41CF-BAA4-7F226CA17481}" presName="hierChild4" presStyleCnt="0"/>
      <dgm:spPr/>
    </dgm:pt>
    <dgm:pt modelId="{2540AA24-4747-467F-B030-532AE7B17FDF}" type="pres">
      <dgm:prSet presAssocID="{139EF5EC-BC4B-41CF-BAA4-7F226CA17481}" presName="hierChild5" presStyleCnt="0"/>
      <dgm:spPr/>
    </dgm:pt>
    <dgm:pt modelId="{3BFAAB13-6919-4583-A996-DC3B55B14822}" type="pres">
      <dgm:prSet presAssocID="{0F740962-68D1-4159-B1AB-EA1E0B9E2592}" presName="hierChild5" presStyleCnt="0"/>
      <dgm:spPr/>
    </dgm:pt>
    <dgm:pt modelId="{7E346C31-F490-4E0E-87E5-729085D021E2}" type="pres">
      <dgm:prSet presAssocID="{2F1860B5-2672-4FB5-A2C7-A0A12F74B20F}" presName="Name37" presStyleLbl="parChTrans1D3" presStyleIdx="18" presStyleCnt="24"/>
      <dgm:spPr/>
      <dgm:t>
        <a:bodyPr/>
        <a:lstStyle/>
        <a:p>
          <a:endParaRPr lang="en-US"/>
        </a:p>
      </dgm:t>
    </dgm:pt>
    <dgm:pt modelId="{4D20D93A-F410-4A95-8CD8-E258C47AFE18}" type="pres">
      <dgm:prSet presAssocID="{917BDDB0-6E6D-47C7-BF63-5C95527C910F}" presName="hierRoot2" presStyleCnt="0">
        <dgm:presLayoutVars>
          <dgm:hierBranch val="init"/>
        </dgm:presLayoutVars>
      </dgm:prSet>
      <dgm:spPr/>
    </dgm:pt>
    <dgm:pt modelId="{478516D1-F678-474F-8B3C-0EF366D0E725}" type="pres">
      <dgm:prSet presAssocID="{917BDDB0-6E6D-47C7-BF63-5C95527C910F}" presName="rootComposite" presStyleCnt="0"/>
      <dgm:spPr/>
    </dgm:pt>
    <dgm:pt modelId="{09BB2B91-1AE4-4D1E-A9E4-2A3ACD0F6D33}" type="pres">
      <dgm:prSet presAssocID="{917BDDB0-6E6D-47C7-BF63-5C95527C910F}" presName="rootText" presStyleLbl="node3" presStyleIdx="18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287C7C-6164-45F0-AC60-9B60C396BD31}" type="pres">
      <dgm:prSet presAssocID="{917BDDB0-6E6D-47C7-BF63-5C95527C910F}" presName="rootConnector" presStyleLbl="node3" presStyleIdx="18" presStyleCnt="24"/>
      <dgm:spPr/>
      <dgm:t>
        <a:bodyPr/>
        <a:lstStyle/>
        <a:p>
          <a:endParaRPr lang="en-US"/>
        </a:p>
      </dgm:t>
    </dgm:pt>
    <dgm:pt modelId="{148F6CA0-4681-470E-9F97-2B9A5D0C56C0}" type="pres">
      <dgm:prSet presAssocID="{917BDDB0-6E6D-47C7-BF63-5C95527C910F}" presName="hierChild4" presStyleCnt="0"/>
      <dgm:spPr/>
    </dgm:pt>
    <dgm:pt modelId="{DA0189F2-294D-44D0-A94A-65DF36CF9B3C}" type="pres">
      <dgm:prSet presAssocID="{FA1C5AAD-0FCB-46AE-AD6E-37CD128227CD}" presName="Name37" presStyleLbl="parChTrans1D4" presStyleIdx="71" presStyleCnt="92"/>
      <dgm:spPr/>
      <dgm:t>
        <a:bodyPr/>
        <a:lstStyle/>
        <a:p>
          <a:endParaRPr lang="en-US"/>
        </a:p>
      </dgm:t>
    </dgm:pt>
    <dgm:pt modelId="{4599BABB-A6C6-4E5A-BF3D-46390D0CD87F}" type="pres">
      <dgm:prSet presAssocID="{CE997138-3200-4EBF-AE77-B9C3DB1E3450}" presName="hierRoot2" presStyleCnt="0">
        <dgm:presLayoutVars>
          <dgm:hierBranch val="init"/>
        </dgm:presLayoutVars>
      </dgm:prSet>
      <dgm:spPr/>
    </dgm:pt>
    <dgm:pt modelId="{2BC65BB4-CFFE-4221-8713-2EF0101A363A}" type="pres">
      <dgm:prSet presAssocID="{CE997138-3200-4EBF-AE77-B9C3DB1E3450}" presName="rootComposite" presStyleCnt="0"/>
      <dgm:spPr/>
    </dgm:pt>
    <dgm:pt modelId="{73A68D90-2D7A-47F2-A44D-E582A46F94F4}" type="pres">
      <dgm:prSet presAssocID="{CE997138-3200-4EBF-AE77-B9C3DB1E3450}" presName="rootText" presStyleLbl="node4" presStyleIdx="71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B6ED25-F6B6-4F79-954B-82C3ED6C8C0C}" type="pres">
      <dgm:prSet presAssocID="{CE997138-3200-4EBF-AE77-B9C3DB1E3450}" presName="rootConnector" presStyleLbl="node4" presStyleIdx="71" presStyleCnt="92"/>
      <dgm:spPr/>
      <dgm:t>
        <a:bodyPr/>
        <a:lstStyle/>
        <a:p>
          <a:endParaRPr lang="en-US"/>
        </a:p>
      </dgm:t>
    </dgm:pt>
    <dgm:pt modelId="{DD406CB4-8D22-4DC9-B607-C423CB1649D6}" type="pres">
      <dgm:prSet presAssocID="{CE997138-3200-4EBF-AE77-B9C3DB1E3450}" presName="hierChild4" presStyleCnt="0"/>
      <dgm:spPr/>
    </dgm:pt>
    <dgm:pt modelId="{4D919DB8-4515-4934-82A3-65645ADBCBE4}" type="pres">
      <dgm:prSet presAssocID="{CE997138-3200-4EBF-AE77-B9C3DB1E3450}" presName="hierChild5" presStyleCnt="0"/>
      <dgm:spPr/>
    </dgm:pt>
    <dgm:pt modelId="{2D898591-D524-4477-BB73-3258B130B5C3}" type="pres">
      <dgm:prSet presAssocID="{549C235F-A2B1-4C5B-91F3-8C42454B3DA3}" presName="Name37" presStyleLbl="parChTrans1D4" presStyleIdx="72" presStyleCnt="92"/>
      <dgm:spPr/>
    </dgm:pt>
    <dgm:pt modelId="{B9FFB6E0-CAD1-49C2-B0B7-A8E31031982E}" type="pres">
      <dgm:prSet presAssocID="{B95C1856-347B-42FB-85CB-7BFDEE28FAEC}" presName="hierRoot2" presStyleCnt="0">
        <dgm:presLayoutVars>
          <dgm:hierBranch val="init"/>
        </dgm:presLayoutVars>
      </dgm:prSet>
      <dgm:spPr/>
    </dgm:pt>
    <dgm:pt modelId="{8A70670A-97C1-4B75-A533-83F59DE04BC5}" type="pres">
      <dgm:prSet presAssocID="{B95C1856-347B-42FB-85CB-7BFDEE28FAEC}" presName="rootComposite" presStyleCnt="0"/>
      <dgm:spPr/>
    </dgm:pt>
    <dgm:pt modelId="{BF9FABC9-1282-4557-89D1-08B513547838}" type="pres">
      <dgm:prSet presAssocID="{B95C1856-347B-42FB-85CB-7BFDEE28FAEC}" presName="rootText" presStyleLbl="node4" presStyleIdx="72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4A5C08-F459-4FF0-8333-14DE2E3C72CE}" type="pres">
      <dgm:prSet presAssocID="{B95C1856-347B-42FB-85CB-7BFDEE28FAEC}" presName="rootConnector" presStyleLbl="node4" presStyleIdx="72" presStyleCnt="92"/>
      <dgm:spPr/>
      <dgm:t>
        <a:bodyPr/>
        <a:lstStyle/>
        <a:p>
          <a:endParaRPr lang="en-US"/>
        </a:p>
      </dgm:t>
    </dgm:pt>
    <dgm:pt modelId="{29795EB8-1457-494D-BA83-B26193E02F0F}" type="pres">
      <dgm:prSet presAssocID="{B95C1856-347B-42FB-85CB-7BFDEE28FAEC}" presName="hierChild4" presStyleCnt="0"/>
      <dgm:spPr/>
    </dgm:pt>
    <dgm:pt modelId="{4AFA8890-D11E-4823-BA78-DEE56267FA3C}" type="pres">
      <dgm:prSet presAssocID="{B95C1856-347B-42FB-85CB-7BFDEE28FAEC}" presName="hierChild5" presStyleCnt="0"/>
      <dgm:spPr/>
    </dgm:pt>
    <dgm:pt modelId="{15BE29B2-2BF6-41F2-9ACF-2FAE0E5D7F09}" type="pres">
      <dgm:prSet presAssocID="{65317F8C-530A-4B59-8EAA-159C13FD99BA}" presName="Name37" presStyleLbl="parChTrans1D4" presStyleIdx="73" presStyleCnt="92"/>
      <dgm:spPr/>
    </dgm:pt>
    <dgm:pt modelId="{757E8D09-6FB9-4F1C-944F-17EA0CF52BA7}" type="pres">
      <dgm:prSet presAssocID="{8AE36688-FB03-4B24-9273-87807B10B487}" presName="hierRoot2" presStyleCnt="0">
        <dgm:presLayoutVars>
          <dgm:hierBranch val="init"/>
        </dgm:presLayoutVars>
      </dgm:prSet>
      <dgm:spPr/>
    </dgm:pt>
    <dgm:pt modelId="{A358BF53-546D-4B99-B6B3-63BC00C8B17D}" type="pres">
      <dgm:prSet presAssocID="{8AE36688-FB03-4B24-9273-87807B10B487}" presName="rootComposite" presStyleCnt="0"/>
      <dgm:spPr/>
    </dgm:pt>
    <dgm:pt modelId="{236DCAF4-BF1F-4ACB-A781-6EF4591DC9EC}" type="pres">
      <dgm:prSet presAssocID="{8AE36688-FB03-4B24-9273-87807B10B487}" presName="rootText" presStyleLbl="node4" presStyleIdx="73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EA97BB-3520-4224-ABD8-EF68F0651612}" type="pres">
      <dgm:prSet presAssocID="{8AE36688-FB03-4B24-9273-87807B10B487}" presName="rootConnector" presStyleLbl="node4" presStyleIdx="73" presStyleCnt="92"/>
      <dgm:spPr/>
      <dgm:t>
        <a:bodyPr/>
        <a:lstStyle/>
        <a:p>
          <a:endParaRPr lang="en-US"/>
        </a:p>
      </dgm:t>
    </dgm:pt>
    <dgm:pt modelId="{E9F602EA-039E-4CA6-9D59-8C060DB96406}" type="pres">
      <dgm:prSet presAssocID="{8AE36688-FB03-4B24-9273-87807B10B487}" presName="hierChild4" presStyleCnt="0"/>
      <dgm:spPr/>
    </dgm:pt>
    <dgm:pt modelId="{57166100-2C38-42E5-92AC-B625818002E8}" type="pres">
      <dgm:prSet presAssocID="{8AE36688-FB03-4B24-9273-87807B10B487}" presName="hierChild5" presStyleCnt="0"/>
      <dgm:spPr/>
    </dgm:pt>
    <dgm:pt modelId="{D7CED9F6-AA33-4280-ACAD-C517C99B49EC}" type="pres">
      <dgm:prSet presAssocID="{6E29DA78-8146-4E29-AD0B-7F7F14B93229}" presName="Name37" presStyleLbl="parChTrans1D4" presStyleIdx="74" presStyleCnt="92"/>
      <dgm:spPr/>
    </dgm:pt>
    <dgm:pt modelId="{E6550732-5634-4711-AD65-2D5328225974}" type="pres">
      <dgm:prSet presAssocID="{948C3AAA-B55C-48E8-8509-18BE42525C1B}" presName="hierRoot2" presStyleCnt="0">
        <dgm:presLayoutVars>
          <dgm:hierBranch val="init"/>
        </dgm:presLayoutVars>
      </dgm:prSet>
      <dgm:spPr/>
    </dgm:pt>
    <dgm:pt modelId="{135CE875-3D1F-467C-9EC8-F4FB0201C0FE}" type="pres">
      <dgm:prSet presAssocID="{948C3AAA-B55C-48E8-8509-18BE42525C1B}" presName="rootComposite" presStyleCnt="0"/>
      <dgm:spPr/>
    </dgm:pt>
    <dgm:pt modelId="{170F4548-5545-489C-A0A9-1501A665561B}" type="pres">
      <dgm:prSet presAssocID="{948C3AAA-B55C-48E8-8509-18BE42525C1B}" presName="rootText" presStyleLbl="node4" presStyleIdx="74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8C5140-EBD3-4385-9414-36863C8E91E4}" type="pres">
      <dgm:prSet presAssocID="{948C3AAA-B55C-48E8-8509-18BE42525C1B}" presName="rootConnector" presStyleLbl="node4" presStyleIdx="74" presStyleCnt="92"/>
      <dgm:spPr/>
      <dgm:t>
        <a:bodyPr/>
        <a:lstStyle/>
        <a:p>
          <a:endParaRPr lang="en-US"/>
        </a:p>
      </dgm:t>
    </dgm:pt>
    <dgm:pt modelId="{7FAD0D93-060A-4026-8A3D-8C6D692608B9}" type="pres">
      <dgm:prSet presAssocID="{948C3AAA-B55C-48E8-8509-18BE42525C1B}" presName="hierChild4" presStyleCnt="0"/>
      <dgm:spPr/>
    </dgm:pt>
    <dgm:pt modelId="{9C3457D2-D389-4CB7-B4C0-B627DA154238}" type="pres">
      <dgm:prSet presAssocID="{948C3AAA-B55C-48E8-8509-18BE42525C1B}" presName="hierChild5" presStyleCnt="0"/>
      <dgm:spPr/>
    </dgm:pt>
    <dgm:pt modelId="{DC4F1ADD-7F2C-418A-8EB0-EEBD08D339DD}" type="pres">
      <dgm:prSet presAssocID="{917BDDB0-6E6D-47C7-BF63-5C95527C910F}" presName="hierChild5" presStyleCnt="0"/>
      <dgm:spPr/>
    </dgm:pt>
    <dgm:pt modelId="{28033843-458D-49FD-A963-509177708FF4}" type="pres">
      <dgm:prSet presAssocID="{6CAF954F-C121-405D-BB6A-8C91CC003DC4}" presName="hierChild5" presStyleCnt="0"/>
      <dgm:spPr/>
    </dgm:pt>
    <dgm:pt modelId="{411BD23A-74F6-41C5-9DE9-01EBCC4A2DE2}" type="pres">
      <dgm:prSet presAssocID="{13BCB1AA-EB62-4711-B853-3E11287DC4E9}" presName="Name37" presStyleLbl="parChTrans1D2" presStyleIdx="5" presStyleCnt="6"/>
      <dgm:spPr/>
      <dgm:t>
        <a:bodyPr/>
        <a:lstStyle/>
        <a:p>
          <a:endParaRPr lang="en-US"/>
        </a:p>
      </dgm:t>
    </dgm:pt>
    <dgm:pt modelId="{6059C2D0-9D00-4EC2-B658-95FA5DE422C9}" type="pres">
      <dgm:prSet presAssocID="{EA5698F3-CFD7-4B4F-B30F-C2B071D4B418}" presName="hierRoot2" presStyleCnt="0">
        <dgm:presLayoutVars>
          <dgm:hierBranch val="init"/>
        </dgm:presLayoutVars>
      </dgm:prSet>
      <dgm:spPr/>
    </dgm:pt>
    <dgm:pt modelId="{26651087-8B32-44C9-8381-30F8B759D26C}" type="pres">
      <dgm:prSet presAssocID="{EA5698F3-CFD7-4B4F-B30F-C2B071D4B418}" presName="rootComposite" presStyleCnt="0"/>
      <dgm:spPr/>
    </dgm:pt>
    <dgm:pt modelId="{47B6DB92-17EF-43A4-8D87-1AA796A701FA}" type="pres">
      <dgm:prSet presAssocID="{EA5698F3-CFD7-4B4F-B30F-C2B071D4B418}" presName="rootText" presStyleLbl="node2" presStyleIdx="5" presStyleCnt="6" custScaleX="164926" custScaleY="1505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6CB39B-C3ED-4880-A47F-6A6D5EFC1A59}" type="pres">
      <dgm:prSet presAssocID="{EA5698F3-CFD7-4B4F-B30F-C2B071D4B418}" presName="rootConnector" presStyleLbl="node2" presStyleIdx="5" presStyleCnt="6"/>
      <dgm:spPr/>
      <dgm:t>
        <a:bodyPr/>
        <a:lstStyle/>
        <a:p>
          <a:endParaRPr lang="en-US"/>
        </a:p>
      </dgm:t>
    </dgm:pt>
    <dgm:pt modelId="{4F2C838E-89C9-40A2-838E-81995BE027E4}" type="pres">
      <dgm:prSet presAssocID="{EA5698F3-CFD7-4B4F-B30F-C2B071D4B418}" presName="hierChild4" presStyleCnt="0"/>
      <dgm:spPr/>
    </dgm:pt>
    <dgm:pt modelId="{6BD28C73-B03D-404F-B416-A432C5AD942C}" type="pres">
      <dgm:prSet presAssocID="{A0D67C46-F7E8-4609-8FBE-05A8649C5617}" presName="Name37" presStyleLbl="parChTrans1D3" presStyleIdx="19" presStyleCnt="24"/>
      <dgm:spPr/>
      <dgm:t>
        <a:bodyPr/>
        <a:lstStyle/>
        <a:p>
          <a:endParaRPr lang="en-US"/>
        </a:p>
      </dgm:t>
    </dgm:pt>
    <dgm:pt modelId="{90336DAC-C7A9-42D1-8D66-DC491304E569}" type="pres">
      <dgm:prSet presAssocID="{CBA588A3-16A1-4D10-894D-94F42039E346}" presName="hierRoot2" presStyleCnt="0">
        <dgm:presLayoutVars>
          <dgm:hierBranch val="init"/>
        </dgm:presLayoutVars>
      </dgm:prSet>
      <dgm:spPr/>
    </dgm:pt>
    <dgm:pt modelId="{F6455398-22CC-4675-A451-61A02C6AD724}" type="pres">
      <dgm:prSet presAssocID="{CBA588A3-16A1-4D10-894D-94F42039E346}" presName="rootComposite" presStyleCnt="0"/>
      <dgm:spPr/>
    </dgm:pt>
    <dgm:pt modelId="{A22BDAD4-98D3-47A1-A5D7-0A6C6BE3720B}" type="pres">
      <dgm:prSet presAssocID="{CBA588A3-16A1-4D10-894D-94F42039E346}" presName="rootText" presStyleLbl="node3" presStyleIdx="19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2243ED-DB36-421C-AC39-1B7B6D6A2B10}" type="pres">
      <dgm:prSet presAssocID="{CBA588A3-16A1-4D10-894D-94F42039E346}" presName="rootConnector" presStyleLbl="node3" presStyleIdx="19" presStyleCnt="24"/>
      <dgm:spPr/>
      <dgm:t>
        <a:bodyPr/>
        <a:lstStyle/>
        <a:p>
          <a:endParaRPr lang="en-US"/>
        </a:p>
      </dgm:t>
    </dgm:pt>
    <dgm:pt modelId="{246213DE-3DEF-40F4-BD1A-1074D10CB3AA}" type="pres">
      <dgm:prSet presAssocID="{CBA588A3-16A1-4D10-894D-94F42039E346}" presName="hierChild4" presStyleCnt="0"/>
      <dgm:spPr/>
    </dgm:pt>
    <dgm:pt modelId="{DF42E06B-CDD3-48F3-AA27-17E3AF9270C4}" type="pres">
      <dgm:prSet presAssocID="{945C43F8-8030-4B1E-8C71-D41A236F2259}" presName="Name37" presStyleLbl="parChTrans1D4" presStyleIdx="75" presStyleCnt="92"/>
      <dgm:spPr/>
      <dgm:t>
        <a:bodyPr/>
        <a:lstStyle/>
        <a:p>
          <a:endParaRPr lang="en-US"/>
        </a:p>
      </dgm:t>
    </dgm:pt>
    <dgm:pt modelId="{C5B0E1BF-DC42-4100-A18B-84C08F5DDE5B}" type="pres">
      <dgm:prSet presAssocID="{9BA29617-1378-4740-9FA1-B0635014C7CF}" presName="hierRoot2" presStyleCnt="0">
        <dgm:presLayoutVars>
          <dgm:hierBranch val="init"/>
        </dgm:presLayoutVars>
      </dgm:prSet>
      <dgm:spPr/>
    </dgm:pt>
    <dgm:pt modelId="{51617125-3CE9-4A5F-BA58-56E6FE3B1D3F}" type="pres">
      <dgm:prSet presAssocID="{9BA29617-1378-4740-9FA1-B0635014C7CF}" presName="rootComposite" presStyleCnt="0"/>
      <dgm:spPr/>
    </dgm:pt>
    <dgm:pt modelId="{EB63B943-2857-4B26-A641-2290DDC2D759}" type="pres">
      <dgm:prSet presAssocID="{9BA29617-1378-4740-9FA1-B0635014C7CF}" presName="rootText" presStyleLbl="node4" presStyleIdx="75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3B534B-A343-45A9-8542-C806C5078791}" type="pres">
      <dgm:prSet presAssocID="{9BA29617-1378-4740-9FA1-B0635014C7CF}" presName="rootConnector" presStyleLbl="node4" presStyleIdx="75" presStyleCnt="92"/>
      <dgm:spPr/>
      <dgm:t>
        <a:bodyPr/>
        <a:lstStyle/>
        <a:p>
          <a:endParaRPr lang="en-US"/>
        </a:p>
      </dgm:t>
    </dgm:pt>
    <dgm:pt modelId="{5526DF9D-DDA7-498D-BED7-F894A1D35396}" type="pres">
      <dgm:prSet presAssocID="{9BA29617-1378-4740-9FA1-B0635014C7CF}" presName="hierChild4" presStyleCnt="0"/>
      <dgm:spPr/>
    </dgm:pt>
    <dgm:pt modelId="{74AAEA37-BF01-415E-A4BA-B8BA13497D18}" type="pres">
      <dgm:prSet presAssocID="{9BA29617-1378-4740-9FA1-B0635014C7CF}" presName="hierChild5" presStyleCnt="0"/>
      <dgm:spPr/>
    </dgm:pt>
    <dgm:pt modelId="{7CFC5543-7C17-4785-970B-72B16750CF38}" type="pres">
      <dgm:prSet presAssocID="{4E66DC3A-AB3D-4228-B72E-6466F9C776F5}" presName="Name37" presStyleLbl="parChTrans1D4" presStyleIdx="76" presStyleCnt="92"/>
      <dgm:spPr/>
      <dgm:t>
        <a:bodyPr/>
        <a:lstStyle/>
        <a:p>
          <a:endParaRPr lang="en-US"/>
        </a:p>
      </dgm:t>
    </dgm:pt>
    <dgm:pt modelId="{19C4F1AF-A794-48B1-8D5F-8D3916D2A6A3}" type="pres">
      <dgm:prSet presAssocID="{0AEBE8DC-77AA-4640-A126-9C9801C24745}" presName="hierRoot2" presStyleCnt="0">
        <dgm:presLayoutVars>
          <dgm:hierBranch val="init"/>
        </dgm:presLayoutVars>
      </dgm:prSet>
      <dgm:spPr/>
    </dgm:pt>
    <dgm:pt modelId="{851DC1B0-36C4-4372-BAB2-E6B738C5BEB4}" type="pres">
      <dgm:prSet presAssocID="{0AEBE8DC-77AA-4640-A126-9C9801C24745}" presName="rootComposite" presStyleCnt="0"/>
      <dgm:spPr/>
    </dgm:pt>
    <dgm:pt modelId="{7DCD7B1B-8CEC-49DA-9E8D-5E9019ECF195}" type="pres">
      <dgm:prSet presAssocID="{0AEBE8DC-77AA-4640-A126-9C9801C24745}" presName="rootText" presStyleLbl="node4" presStyleIdx="76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4E55A1-00F3-4D2E-B6A5-BB962E4BE727}" type="pres">
      <dgm:prSet presAssocID="{0AEBE8DC-77AA-4640-A126-9C9801C24745}" presName="rootConnector" presStyleLbl="node4" presStyleIdx="76" presStyleCnt="92"/>
      <dgm:spPr/>
      <dgm:t>
        <a:bodyPr/>
        <a:lstStyle/>
        <a:p>
          <a:endParaRPr lang="en-US"/>
        </a:p>
      </dgm:t>
    </dgm:pt>
    <dgm:pt modelId="{3445D08E-1FA4-424E-8168-238F515977A1}" type="pres">
      <dgm:prSet presAssocID="{0AEBE8DC-77AA-4640-A126-9C9801C24745}" presName="hierChild4" presStyleCnt="0"/>
      <dgm:spPr/>
    </dgm:pt>
    <dgm:pt modelId="{7798698E-2A55-4CE4-92FE-6B8DA0D8D7F8}" type="pres">
      <dgm:prSet presAssocID="{0AEBE8DC-77AA-4640-A126-9C9801C24745}" presName="hierChild5" presStyleCnt="0"/>
      <dgm:spPr/>
    </dgm:pt>
    <dgm:pt modelId="{259F997E-B602-4F58-9341-A87733595B55}" type="pres">
      <dgm:prSet presAssocID="{E1AB42B9-EF9B-4EA5-816F-208973B3AE63}" presName="Name37" presStyleLbl="parChTrans1D4" presStyleIdx="77" presStyleCnt="92"/>
      <dgm:spPr/>
      <dgm:t>
        <a:bodyPr/>
        <a:lstStyle/>
        <a:p>
          <a:endParaRPr lang="en-US"/>
        </a:p>
      </dgm:t>
    </dgm:pt>
    <dgm:pt modelId="{6FEBB4FE-F8E6-40E5-830D-76ECED00E297}" type="pres">
      <dgm:prSet presAssocID="{6B8960BD-A674-4F46-870E-58956DF7FD99}" presName="hierRoot2" presStyleCnt="0">
        <dgm:presLayoutVars>
          <dgm:hierBranch val="init"/>
        </dgm:presLayoutVars>
      </dgm:prSet>
      <dgm:spPr/>
    </dgm:pt>
    <dgm:pt modelId="{F498A349-BA8E-4B8C-98C8-B823B8F6AAFF}" type="pres">
      <dgm:prSet presAssocID="{6B8960BD-A674-4F46-870E-58956DF7FD99}" presName="rootComposite" presStyleCnt="0"/>
      <dgm:spPr/>
    </dgm:pt>
    <dgm:pt modelId="{C40AEEAD-03C9-4394-9CF3-8CE548A31A2C}" type="pres">
      <dgm:prSet presAssocID="{6B8960BD-A674-4F46-870E-58956DF7FD99}" presName="rootText" presStyleLbl="node4" presStyleIdx="77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EEFF31-028D-4B9F-B4D7-6D2437DAB083}" type="pres">
      <dgm:prSet presAssocID="{6B8960BD-A674-4F46-870E-58956DF7FD99}" presName="rootConnector" presStyleLbl="node4" presStyleIdx="77" presStyleCnt="92"/>
      <dgm:spPr/>
      <dgm:t>
        <a:bodyPr/>
        <a:lstStyle/>
        <a:p>
          <a:endParaRPr lang="en-US"/>
        </a:p>
      </dgm:t>
    </dgm:pt>
    <dgm:pt modelId="{C6D4BC54-4F92-4688-9D2C-506626488791}" type="pres">
      <dgm:prSet presAssocID="{6B8960BD-A674-4F46-870E-58956DF7FD99}" presName="hierChild4" presStyleCnt="0"/>
      <dgm:spPr/>
    </dgm:pt>
    <dgm:pt modelId="{0DC4B91A-D73E-478F-A6B4-3514D47C7AF8}" type="pres">
      <dgm:prSet presAssocID="{6B8960BD-A674-4F46-870E-58956DF7FD99}" presName="hierChild5" presStyleCnt="0"/>
      <dgm:spPr/>
    </dgm:pt>
    <dgm:pt modelId="{3E05B65F-EA4A-4791-8048-0E8A4B6FF45B}" type="pres">
      <dgm:prSet presAssocID="{CBA588A3-16A1-4D10-894D-94F42039E346}" presName="hierChild5" presStyleCnt="0"/>
      <dgm:spPr/>
    </dgm:pt>
    <dgm:pt modelId="{2AAECC6E-D9AA-410C-841E-2F32D8802CEF}" type="pres">
      <dgm:prSet presAssocID="{9401C366-F6F4-4905-943A-55DED0D3B8D4}" presName="Name37" presStyleLbl="parChTrans1D3" presStyleIdx="20" presStyleCnt="24"/>
      <dgm:spPr/>
      <dgm:t>
        <a:bodyPr/>
        <a:lstStyle/>
        <a:p>
          <a:endParaRPr lang="en-US"/>
        </a:p>
      </dgm:t>
    </dgm:pt>
    <dgm:pt modelId="{7FB6B182-EF34-4F4F-AA8A-78A66330404C}" type="pres">
      <dgm:prSet presAssocID="{3C8D0128-E84B-4F22-A82D-00DD52BEF3F7}" presName="hierRoot2" presStyleCnt="0">
        <dgm:presLayoutVars>
          <dgm:hierBranch val="init"/>
        </dgm:presLayoutVars>
      </dgm:prSet>
      <dgm:spPr/>
    </dgm:pt>
    <dgm:pt modelId="{C0EEAF77-1D61-4351-A156-216233EFE56C}" type="pres">
      <dgm:prSet presAssocID="{3C8D0128-E84B-4F22-A82D-00DD52BEF3F7}" presName="rootComposite" presStyleCnt="0"/>
      <dgm:spPr/>
    </dgm:pt>
    <dgm:pt modelId="{3C6BE963-A46E-49CB-B3D1-B6881126E2FE}" type="pres">
      <dgm:prSet presAssocID="{3C8D0128-E84B-4F22-A82D-00DD52BEF3F7}" presName="rootText" presStyleLbl="node3" presStyleIdx="20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858529-4850-4A03-99BA-047EF5338527}" type="pres">
      <dgm:prSet presAssocID="{3C8D0128-E84B-4F22-A82D-00DD52BEF3F7}" presName="rootConnector" presStyleLbl="node3" presStyleIdx="20" presStyleCnt="24"/>
      <dgm:spPr/>
      <dgm:t>
        <a:bodyPr/>
        <a:lstStyle/>
        <a:p>
          <a:endParaRPr lang="en-US"/>
        </a:p>
      </dgm:t>
    </dgm:pt>
    <dgm:pt modelId="{C54C5057-033C-44EC-B6E4-CBDB589303F0}" type="pres">
      <dgm:prSet presAssocID="{3C8D0128-E84B-4F22-A82D-00DD52BEF3F7}" presName="hierChild4" presStyleCnt="0"/>
      <dgm:spPr/>
    </dgm:pt>
    <dgm:pt modelId="{B63C90C8-A40B-48C7-B084-5FA38D5CAF46}" type="pres">
      <dgm:prSet presAssocID="{95FCBB38-8EBB-4C70-BBD4-9E9D84218B2F}" presName="Name37" presStyleLbl="parChTrans1D4" presStyleIdx="78" presStyleCnt="92"/>
      <dgm:spPr/>
      <dgm:t>
        <a:bodyPr/>
        <a:lstStyle/>
        <a:p>
          <a:endParaRPr lang="en-US"/>
        </a:p>
      </dgm:t>
    </dgm:pt>
    <dgm:pt modelId="{FCBD3177-860B-462D-AEC4-C1C5608A42E6}" type="pres">
      <dgm:prSet presAssocID="{9546D461-F0AE-41AC-B603-183A64BFB398}" presName="hierRoot2" presStyleCnt="0">
        <dgm:presLayoutVars>
          <dgm:hierBranch val="init"/>
        </dgm:presLayoutVars>
      </dgm:prSet>
      <dgm:spPr/>
    </dgm:pt>
    <dgm:pt modelId="{95CDD573-8196-4DB9-8D53-C9FFE6DE8F70}" type="pres">
      <dgm:prSet presAssocID="{9546D461-F0AE-41AC-B603-183A64BFB398}" presName="rootComposite" presStyleCnt="0"/>
      <dgm:spPr/>
    </dgm:pt>
    <dgm:pt modelId="{00DE1CBF-FDE3-4C97-9F4C-7B8F984A9CFA}" type="pres">
      <dgm:prSet presAssocID="{9546D461-F0AE-41AC-B603-183A64BFB398}" presName="rootText" presStyleLbl="node4" presStyleIdx="78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3139AE-AEC6-4DC8-8595-3ACC61F20566}" type="pres">
      <dgm:prSet presAssocID="{9546D461-F0AE-41AC-B603-183A64BFB398}" presName="rootConnector" presStyleLbl="node4" presStyleIdx="78" presStyleCnt="92"/>
      <dgm:spPr/>
      <dgm:t>
        <a:bodyPr/>
        <a:lstStyle/>
        <a:p>
          <a:endParaRPr lang="en-US"/>
        </a:p>
      </dgm:t>
    </dgm:pt>
    <dgm:pt modelId="{8C9084B4-0DCB-4F7B-A627-221CD4D313B1}" type="pres">
      <dgm:prSet presAssocID="{9546D461-F0AE-41AC-B603-183A64BFB398}" presName="hierChild4" presStyleCnt="0"/>
      <dgm:spPr/>
    </dgm:pt>
    <dgm:pt modelId="{80E7FD2B-8956-43E4-9EEB-97DC89096A8E}" type="pres">
      <dgm:prSet presAssocID="{9546D461-F0AE-41AC-B603-183A64BFB398}" presName="hierChild5" presStyleCnt="0"/>
      <dgm:spPr/>
    </dgm:pt>
    <dgm:pt modelId="{29AFD0A0-BE5D-4031-AB39-448467C1B06E}" type="pres">
      <dgm:prSet presAssocID="{4861A0B8-5EF2-44CC-997A-0D657C8D1695}" presName="Name37" presStyleLbl="parChTrans1D4" presStyleIdx="79" presStyleCnt="92"/>
      <dgm:spPr/>
      <dgm:t>
        <a:bodyPr/>
        <a:lstStyle/>
        <a:p>
          <a:endParaRPr lang="en-US"/>
        </a:p>
      </dgm:t>
    </dgm:pt>
    <dgm:pt modelId="{02C11342-4042-45B5-9183-8D428B15ACD7}" type="pres">
      <dgm:prSet presAssocID="{A65E9E7A-5973-45B6-8239-CE4AC1C28DE2}" presName="hierRoot2" presStyleCnt="0">
        <dgm:presLayoutVars>
          <dgm:hierBranch val="init"/>
        </dgm:presLayoutVars>
      </dgm:prSet>
      <dgm:spPr/>
    </dgm:pt>
    <dgm:pt modelId="{2FA0DF6B-8964-4DDA-BD0A-536B9BDF93E7}" type="pres">
      <dgm:prSet presAssocID="{A65E9E7A-5973-45B6-8239-CE4AC1C28DE2}" presName="rootComposite" presStyleCnt="0"/>
      <dgm:spPr/>
    </dgm:pt>
    <dgm:pt modelId="{34C83BEC-6FC8-4E6D-ABCB-B00A4FE4E497}" type="pres">
      <dgm:prSet presAssocID="{A65E9E7A-5973-45B6-8239-CE4AC1C28DE2}" presName="rootText" presStyleLbl="node4" presStyleIdx="79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BE8E9E-A79E-4B18-BEC6-139F693867E8}" type="pres">
      <dgm:prSet presAssocID="{A65E9E7A-5973-45B6-8239-CE4AC1C28DE2}" presName="rootConnector" presStyleLbl="node4" presStyleIdx="79" presStyleCnt="92"/>
      <dgm:spPr/>
      <dgm:t>
        <a:bodyPr/>
        <a:lstStyle/>
        <a:p>
          <a:endParaRPr lang="en-US"/>
        </a:p>
      </dgm:t>
    </dgm:pt>
    <dgm:pt modelId="{AAD5A780-1623-4D1B-A209-3273F8F0A5DD}" type="pres">
      <dgm:prSet presAssocID="{A65E9E7A-5973-45B6-8239-CE4AC1C28DE2}" presName="hierChild4" presStyleCnt="0"/>
      <dgm:spPr/>
    </dgm:pt>
    <dgm:pt modelId="{963C646E-F6F4-4D04-A7F8-6441C8988287}" type="pres">
      <dgm:prSet presAssocID="{A65E9E7A-5973-45B6-8239-CE4AC1C28DE2}" presName="hierChild5" presStyleCnt="0"/>
      <dgm:spPr/>
    </dgm:pt>
    <dgm:pt modelId="{25E5E71B-02C2-4044-8D52-496360F88400}" type="pres">
      <dgm:prSet presAssocID="{78B0AEBC-7198-46F0-BBA7-140D632C557A}" presName="Name37" presStyleLbl="parChTrans1D4" presStyleIdx="80" presStyleCnt="92"/>
      <dgm:spPr/>
      <dgm:t>
        <a:bodyPr/>
        <a:lstStyle/>
        <a:p>
          <a:endParaRPr lang="en-US"/>
        </a:p>
      </dgm:t>
    </dgm:pt>
    <dgm:pt modelId="{3982965A-DB52-4F77-8B1A-B9A26D28EE8B}" type="pres">
      <dgm:prSet presAssocID="{03060F48-4CDD-477C-BBA6-F0EDF7BE77C9}" presName="hierRoot2" presStyleCnt="0">
        <dgm:presLayoutVars>
          <dgm:hierBranch val="init"/>
        </dgm:presLayoutVars>
      </dgm:prSet>
      <dgm:spPr/>
    </dgm:pt>
    <dgm:pt modelId="{020D3716-A100-4DA7-A115-43DCC3F274F0}" type="pres">
      <dgm:prSet presAssocID="{03060F48-4CDD-477C-BBA6-F0EDF7BE77C9}" presName="rootComposite" presStyleCnt="0"/>
      <dgm:spPr/>
    </dgm:pt>
    <dgm:pt modelId="{3B537E0F-74B4-48EE-8B09-D95E0B99049D}" type="pres">
      <dgm:prSet presAssocID="{03060F48-4CDD-477C-BBA6-F0EDF7BE77C9}" presName="rootText" presStyleLbl="node4" presStyleIdx="80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F497F0-5755-41C2-9782-90EF0BEC8702}" type="pres">
      <dgm:prSet presAssocID="{03060F48-4CDD-477C-BBA6-F0EDF7BE77C9}" presName="rootConnector" presStyleLbl="node4" presStyleIdx="80" presStyleCnt="92"/>
      <dgm:spPr/>
      <dgm:t>
        <a:bodyPr/>
        <a:lstStyle/>
        <a:p>
          <a:endParaRPr lang="en-US"/>
        </a:p>
      </dgm:t>
    </dgm:pt>
    <dgm:pt modelId="{CAD304C3-B65D-41C4-8C98-E317D7D43067}" type="pres">
      <dgm:prSet presAssocID="{03060F48-4CDD-477C-BBA6-F0EDF7BE77C9}" presName="hierChild4" presStyleCnt="0"/>
      <dgm:spPr/>
    </dgm:pt>
    <dgm:pt modelId="{ED48C743-9962-434E-A100-1EC1015BAEDE}" type="pres">
      <dgm:prSet presAssocID="{03060F48-4CDD-477C-BBA6-F0EDF7BE77C9}" presName="hierChild5" presStyleCnt="0"/>
      <dgm:spPr/>
    </dgm:pt>
    <dgm:pt modelId="{DD0128AF-614F-405F-9965-C569D593BF35}" type="pres">
      <dgm:prSet presAssocID="{FA6CD46D-7CCA-4B45-8605-8D272ECC168C}" presName="Name37" presStyleLbl="parChTrans1D4" presStyleIdx="81" presStyleCnt="92"/>
      <dgm:spPr/>
      <dgm:t>
        <a:bodyPr/>
        <a:lstStyle/>
        <a:p>
          <a:endParaRPr lang="en-US"/>
        </a:p>
      </dgm:t>
    </dgm:pt>
    <dgm:pt modelId="{E7948E55-7AB4-45BF-B738-E284EEA9B688}" type="pres">
      <dgm:prSet presAssocID="{3EEDC213-1CA0-4E95-AE08-30E519FEB118}" presName="hierRoot2" presStyleCnt="0">
        <dgm:presLayoutVars>
          <dgm:hierBranch val="init"/>
        </dgm:presLayoutVars>
      </dgm:prSet>
      <dgm:spPr/>
    </dgm:pt>
    <dgm:pt modelId="{9E5AC709-8140-410E-8EF8-E66285C7E264}" type="pres">
      <dgm:prSet presAssocID="{3EEDC213-1CA0-4E95-AE08-30E519FEB118}" presName="rootComposite" presStyleCnt="0"/>
      <dgm:spPr/>
    </dgm:pt>
    <dgm:pt modelId="{0A52EC5C-6A51-42CD-AC7A-E38F76E38F41}" type="pres">
      <dgm:prSet presAssocID="{3EEDC213-1CA0-4E95-AE08-30E519FEB118}" presName="rootText" presStyleLbl="node4" presStyleIdx="81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364CC6-E78A-4DD7-AD7B-BF425831A1B6}" type="pres">
      <dgm:prSet presAssocID="{3EEDC213-1CA0-4E95-AE08-30E519FEB118}" presName="rootConnector" presStyleLbl="node4" presStyleIdx="81" presStyleCnt="92"/>
      <dgm:spPr/>
      <dgm:t>
        <a:bodyPr/>
        <a:lstStyle/>
        <a:p>
          <a:endParaRPr lang="en-US"/>
        </a:p>
      </dgm:t>
    </dgm:pt>
    <dgm:pt modelId="{0FFE586A-C2E3-4973-BD4E-08B960646D84}" type="pres">
      <dgm:prSet presAssocID="{3EEDC213-1CA0-4E95-AE08-30E519FEB118}" presName="hierChild4" presStyleCnt="0"/>
      <dgm:spPr/>
    </dgm:pt>
    <dgm:pt modelId="{908EC870-2533-4307-9A68-9C3009A83FEA}" type="pres">
      <dgm:prSet presAssocID="{3EEDC213-1CA0-4E95-AE08-30E519FEB118}" presName="hierChild5" presStyleCnt="0"/>
      <dgm:spPr/>
    </dgm:pt>
    <dgm:pt modelId="{5AC0B6BC-7306-4E8F-8C38-6BC765F5F7DA}" type="pres">
      <dgm:prSet presAssocID="{3C8D0128-E84B-4F22-A82D-00DD52BEF3F7}" presName="hierChild5" presStyleCnt="0"/>
      <dgm:spPr/>
    </dgm:pt>
    <dgm:pt modelId="{792647A0-10EA-4CD1-8EA1-E08436FDE671}" type="pres">
      <dgm:prSet presAssocID="{57E8E541-BC4A-4456-A9F3-0D1D42623D34}" presName="Name37" presStyleLbl="parChTrans1D3" presStyleIdx="21" presStyleCnt="24"/>
      <dgm:spPr/>
      <dgm:t>
        <a:bodyPr/>
        <a:lstStyle/>
        <a:p>
          <a:endParaRPr lang="en-US"/>
        </a:p>
      </dgm:t>
    </dgm:pt>
    <dgm:pt modelId="{8F8EE374-9AC9-425C-90B9-8154A74B101D}" type="pres">
      <dgm:prSet presAssocID="{4D80862E-3942-4456-8CBD-1C82B35271FF}" presName="hierRoot2" presStyleCnt="0">
        <dgm:presLayoutVars>
          <dgm:hierBranch val="init"/>
        </dgm:presLayoutVars>
      </dgm:prSet>
      <dgm:spPr/>
    </dgm:pt>
    <dgm:pt modelId="{5E9E877E-F2D2-484D-A828-08BC60D7CDD0}" type="pres">
      <dgm:prSet presAssocID="{4D80862E-3942-4456-8CBD-1C82B35271FF}" presName="rootComposite" presStyleCnt="0"/>
      <dgm:spPr/>
    </dgm:pt>
    <dgm:pt modelId="{C19E2474-CDA8-4120-AFF3-D56E18123768}" type="pres">
      <dgm:prSet presAssocID="{4D80862E-3942-4456-8CBD-1C82B35271FF}" presName="rootText" presStyleLbl="node3" presStyleIdx="21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A5D355-8A84-496B-8997-51EC041B831C}" type="pres">
      <dgm:prSet presAssocID="{4D80862E-3942-4456-8CBD-1C82B35271FF}" presName="rootConnector" presStyleLbl="node3" presStyleIdx="21" presStyleCnt="24"/>
      <dgm:spPr/>
      <dgm:t>
        <a:bodyPr/>
        <a:lstStyle/>
        <a:p>
          <a:endParaRPr lang="en-US"/>
        </a:p>
      </dgm:t>
    </dgm:pt>
    <dgm:pt modelId="{D3E5CE48-2C38-4F5B-A74B-AEFBC3C18497}" type="pres">
      <dgm:prSet presAssocID="{4D80862E-3942-4456-8CBD-1C82B35271FF}" presName="hierChild4" presStyleCnt="0"/>
      <dgm:spPr/>
    </dgm:pt>
    <dgm:pt modelId="{A27068B3-1A91-47FD-A00C-CE5671520F73}" type="pres">
      <dgm:prSet presAssocID="{2E96DC2E-21E6-48F7-B325-30027674B95B}" presName="Name37" presStyleLbl="parChTrans1D4" presStyleIdx="82" presStyleCnt="92"/>
      <dgm:spPr/>
      <dgm:t>
        <a:bodyPr/>
        <a:lstStyle/>
        <a:p>
          <a:endParaRPr lang="en-US"/>
        </a:p>
      </dgm:t>
    </dgm:pt>
    <dgm:pt modelId="{AF968AA6-4001-48A8-A4AE-C59DA34D66A6}" type="pres">
      <dgm:prSet presAssocID="{9C2E5D4B-8988-4628-B380-F3F1CA79D8DC}" presName="hierRoot2" presStyleCnt="0">
        <dgm:presLayoutVars>
          <dgm:hierBranch val="init"/>
        </dgm:presLayoutVars>
      </dgm:prSet>
      <dgm:spPr/>
    </dgm:pt>
    <dgm:pt modelId="{34A83F56-4986-4017-9BC8-2DA5FBB61FBC}" type="pres">
      <dgm:prSet presAssocID="{9C2E5D4B-8988-4628-B380-F3F1CA79D8DC}" presName="rootComposite" presStyleCnt="0"/>
      <dgm:spPr/>
    </dgm:pt>
    <dgm:pt modelId="{0EA6BA83-C43B-4B62-BD0A-A6BCEC9AAEA8}" type="pres">
      <dgm:prSet presAssocID="{9C2E5D4B-8988-4628-B380-F3F1CA79D8DC}" presName="rootText" presStyleLbl="node4" presStyleIdx="82" presStyleCnt="92" custScaleX="117844" custScaleY="806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80C715-31FD-462D-A416-2787B5DF472B}" type="pres">
      <dgm:prSet presAssocID="{9C2E5D4B-8988-4628-B380-F3F1CA79D8DC}" presName="rootConnector" presStyleLbl="node4" presStyleIdx="82" presStyleCnt="92"/>
      <dgm:spPr/>
      <dgm:t>
        <a:bodyPr/>
        <a:lstStyle/>
        <a:p>
          <a:endParaRPr lang="en-US"/>
        </a:p>
      </dgm:t>
    </dgm:pt>
    <dgm:pt modelId="{F99ABA47-12CB-4DBC-B862-D7C7FC6AB78F}" type="pres">
      <dgm:prSet presAssocID="{9C2E5D4B-8988-4628-B380-F3F1CA79D8DC}" presName="hierChild4" presStyleCnt="0"/>
      <dgm:spPr/>
    </dgm:pt>
    <dgm:pt modelId="{EE07042F-6FB3-40BB-8BC4-6DE493262D56}" type="pres">
      <dgm:prSet presAssocID="{9C2E5D4B-8988-4628-B380-F3F1CA79D8DC}" presName="hierChild5" presStyleCnt="0"/>
      <dgm:spPr/>
    </dgm:pt>
    <dgm:pt modelId="{29697961-E9ED-40C6-B257-F89739664853}" type="pres">
      <dgm:prSet presAssocID="{587E57A0-C165-4899-A7D0-C49858247CB4}" presName="Name37" presStyleLbl="parChTrans1D4" presStyleIdx="83" presStyleCnt="92"/>
      <dgm:spPr/>
      <dgm:t>
        <a:bodyPr/>
        <a:lstStyle/>
        <a:p>
          <a:endParaRPr lang="en-US"/>
        </a:p>
      </dgm:t>
    </dgm:pt>
    <dgm:pt modelId="{AF61B2C0-68D6-467F-908B-76900C0AAAFC}" type="pres">
      <dgm:prSet presAssocID="{72F53DEC-906E-4DD1-BE01-3C2F4878306A}" presName="hierRoot2" presStyleCnt="0">
        <dgm:presLayoutVars>
          <dgm:hierBranch val="init"/>
        </dgm:presLayoutVars>
      </dgm:prSet>
      <dgm:spPr/>
    </dgm:pt>
    <dgm:pt modelId="{BFF88F82-86C5-4BA0-9440-2D535233EE29}" type="pres">
      <dgm:prSet presAssocID="{72F53DEC-906E-4DD1-BE01-3C2F4878306A}" presName="rootComposite" presStyleCnt="0"/>
      <dgm:spPr/>
    </dgm:pt>
    <dgm:pt modelId="{D1501D3C-9A03-4CB8-96A2-72AF0511D108}" type="pres">
      <dgm:prSet presAssocID="{72F53DEC-906E-4DD1-BE01-3C2F4878306A}" presName="rootText" presStyleLbl="node4" presStyleIdx="83" presStyleCnt="92" custScaleX="1230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D44569-F9CB-42C5-A301-3684A21EB51E}" type="pres">
      <dgm:prSet presAssocID="{72F53DEC-906E-4DD1-BE01-3C2F4878306A}" presName="rootConnector" presStyleLbl="node4" presStyleIdx="83" presStyleCnt="92"/>
      <dgm:spPr/>
      <dgm:t>
        <a:bodyPr/>
        <a:lstStyle/>
        <a:p>
          <a:endParaRPr lang="en-US"/>
        </a:p>
      </dgm:t>
    </dgm:pt>
    <dgm:pt modelId="{C6F1380A-9A83-49C2-A012-2DB50F0D0432}" type="pres">
      <dgm:prSet presAssocID="{72F53DEC-906E-4DD1-BE01-3C2F4878306A}" presName="hierChild4" presStyleCnt="0"/>
      <dgm:spPr/>
    </dgm:pt>
    <dgm:pt modelId="{0E1D00EF-FC84-44BA-A85E-27FED9F0DFFD}" type="pres">
      <dgm:prSet presAssocID="{72F53DEC-906E-4DD1-BE01-3C2F4878306A}" presName="hierChild5" presStyleCnt="0"/>
      <dgm:spPr/>
    </dgm:pt>
    <dgm:pt modelId="{CF675555-D264-4A41-8609-5AE3861AA862}" type="pres">
      <dgm:prSet presAssocID="{7EAE9B9E-D225-4E9C-A8C3-2B942D591E23}" presName="Name37" presStyleLbl="parChTrans1D4" presStyleIdx="84" presStyleCnt="92"/>
      <dgm:spPr/>
      <dgm:t>
        <a:bodyPr/>
        <a:lstStyle/>
        <a:p>
          <a:endParaRPr lang="en-US"/>
        </a:p>
      </dgm:t>
    </dgm:pt>
    <dgm:pt modelId="{B6B6F57C-40F9-44EC-8084-0BA440BF526A}" type="pres">
      <dgm:prSet presAssocID="{9E61A418-24B9-40A4-8E3E-270F74FCA094}" presName="hierRoot2" presStyleCnt="0">
        <dgm:presLayoutVars>
          <dgm:hierBranch val="init"/>
        </dgm:presLayoutVars>
      </dgm:prSet>
      <dgm:spPr/>
    </dgm:pt>
    <dgm:pt modelId="{2488DC99-F437-4375-B5C2-399671BE811F}" type="pres">
      <dgm:prSet presAssocID="{9E61A418-24B9-40A4-8E3E-270F74FCA094}" presName="rootComposite" presStyleCnt="0"/>
      <dgm:spPr/>
    </dgm:pt>
    <dgm:pt modelId="{2753E4C7-C6B4-4C80-AC1D-5F4DD89C2890}" type="pres">
      <dgm:prSet presAssocID="{9E61A418-24B9-40A4-8E3E-270F74FCA094}" presName="rootText" presStyleLbl="node4" presStyleIdx="84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6571E0-057C-479A-8F6A-4EB19CC135D7}" type="pres">
      <dgm:prSet presAssocID="{9E61A418-24B9-40A4-8E3E-270F74FCA094}" presName="rootConnector" presStyleLbl="node4" presStyleIdx="84" presStyleCnt="92"/>
      <dgm:spPr/>
      <dgm:t>
        <a:bodyPr/>
        <a:lstStyle/>
        <a:p>
          <a:endParaRPr lang="en-US"/>
        </a:p>
      </dgm:t>
    </dgm:pt>
    <dgm:pt modelId="{9EDF3B5A-C686-46D9-8756-FFCFE250E9B0}" type="pres">
      <dgm:prSet presAssocID="{9E61A418-24B9-40A4-8E3E-270F74FCA094}" presName="hierChild4" presStyleCnt="0"/>
      <dgm:spPr/>
    </dgm:pt>
    <dgm:pt modelId="{B660A42C-4118-4D17-9C3A-85CEA5E85B55}" type="pres">
      <dgm:prSet presAssocID="{9E61A418-24B9-40A4-8E3E-270F74FCA094}" presName="hierChild5" presStyleCnt="0"/>
      <dgm:spPr/>
    </dgm:pt>
    <dgm:pt modelId="{4DAC0456-A2F3-43C3-ABEF-821921B6C6A0}" type="pres">
      <dgm:prSet presAssocID="{CE82FEA0-8ECA-4C78-A071-4F059B428057}" presName="Name37" presStyleLbl="parChTrans1D4" presStyleIdx="85" presStyleCnt="92"/>
      <dgm:spPr/>
      <dgm:t>
        <a:bodyPr/>
        <a:lstStyle/>
        <a:p>
          <a:endParaRPr lang="en-US"/>
        </a:p>
      </dgm:t>
    </dgm:pt>
    <dgm:pt modelId="{BB427A81-3C09-4837-8EE6-1BD8F8DE4DE1}" type="pres">
      <dgm:prSet presAssocID="{5DAAE15F-703B-47DF-B230-FF01C32DDE9D}" presName="hierRoot2" presStyleCnt="0">
        <dgm:presLayoutVars>
          <dgm:hierBranch val="init"/>
        </dgm:presLayoutVars>
      </dgm:prSet>
      <dgm:spPr/>
    </dgm:pt>
    <dgm:pt modelId="{E489BEF8-80B3-42FF-B639-70EBDE62E7FA}" type="pres">
      <dgm:prSet presAssocID="{5DAAE15F-703B-47DF-B230-FF01C32DDE9D}" presName="rootComposite" presStyleCnt="0"/>
      <dgm:spPr/>
    </dgm:pt>
    <dgm:pt modelId="{7EE377E4-B50C-4E24-8E6A-80100520D6F9}" type="pres">
      <dgm:prSet presAssocID="{5DAAE15F-703B-47DF-B230-FF01C32DDE9D}" presName="rootText" presStyleLbl="node4" presStyleIdx="85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3E3BA2-9382-46A9-9681-E296E5406923}" type="pres">
      <dgm:prSet presAssocID="{5DAAE15F-703B-47DF-B230-FF01C32DDE9D}" presName="rootConnector" presStyleLbl="node4" presStyleIdx="85" presStyleCnt="92"/>
      <dgm:spPr/>
      <dgm:t>
        <a:bodyPr/>
        <a:lstStyle/>
        <a:p>
          <a:endParaRPr lang="en-US"/>
        </a:p>
      </dgm:t>
    </dgm:pt>
    <dgm:pt modelId="{A1A7F186-06AC-475A-BA41-1B0BEE7C805A}" type="pres">
      <dgm:prSet presAssocID="{5DAAE15F-703B-47DF-B230-FF01C32DDE9D}" presName="hierChild4" presStyleCnt="0"/>
      <dgm:spPr/>
    </dgm:pt>
    <dgm:pt modelId="{2B775258-4D60-4A46-BB45-AFA488D87A70}" type="pres">
      <dgm:prSet presAssocID="{5DAAE15F-703B-47DF-B230-FF01C32DDE9D}" presName="hierChild5" presStyleCnt="0"/>
      <dgm:spPr/>
    </dgm:pt>
    <dgm:pt modelId="{0E4B23E3-9D1D-4A04-80AF-40252A01D44B}" type="pres">
      <dgm:prSet presAssocID="{4D80862E-3942-4456-8CBD-1C82B35271FF}" presName="hierChild5" presStyleCnt="0"/>
      <dgm:spPr/>
    </dgm:pt>
    <dgm:pt modelId="{3C7A2937-B6FE-482F-ACEC-5EA10727A6B3}" type="pres">
      <dgm:prSet presAssocID="{6BB94A2E-49D7-4873-922D-652EA3E943A9}" presName="Name37" presStyleLbl="parChTrans1D3" presStyleIdx="22" presStyleCnt="24"/>
      <dgm:spPr/>
      <dgm:t>
        <a:bodyPr/>
        <a:lstStyle/>
        <a:p>
          <a:endParaRPr lang="en-US"/>
        </a:p>
      </dgm:t>
    </dgm:pt>
    <dgm:pt modelId="{E8952B8A-F831-4AFF-A424-1DA1CD0EBA7E}" type="pres">
      <dgm:prSet presAssocID="{494BFCEA-37CC-4354-8DDB-472A3EC5C129}" presName="hierRoot2" presStyleCnt="0">
        <dgm:presLayoutVars>
          <dgm:hierBranch val="init"/>
        </dgm:presLayoutVars>
      </dgm:prSet>
      <dgm:spPr/>
    </dgm:pt>
    <dgm:pt modelId="{914B6B6C-000A-4AF9-8585-5BD73DE73633}" type="pres">
      <dgm:prSet presAssocID="{494BFCEA-37CC-4354-8DDB-472A3EC5C129}" presName="rootComposite" presStyleCnt="0"/>
      <dgm:spPr/>
    </dgm:pt>
    <dgm:pt modelId="{98961A20-E9CB-4924-B9F2-D5200FAFBDDD}" type="pres">
      <dgm:prSet presAssocID="{494BFCEA-37CC-4354-8DDB-472A3EC5C129}" presName="rootText" presStyleLbl="node3" presStyleIdx="22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90CE93-9E1B-46AD-A4C0-911DD686C038}" type="pres">
      <dgm:prSet presAssocID="{494BFCEA-37CC-4354-8DDB-472A3EC5C129}" presName="rootConnector" presStyleLbl="node3" presStyleIdx="22" presStyleCnt="24"/>
      <dgm:spPr/>
      <dgm:t>
        <a:bodyPr/>
        <a:lstStyle/>
        <a:p>
          <a:endParaRPr lang="en-US"/>
        </a:p>
      </dgm:t>
    </dgm:pt>
    <dgm:pt modelId="{413454DB-511D-41A3-8C90-C4501827B514}" type="pres">
      <dgm:prSet presAssocID="{494BFCEA-37CC-4354-8DDB-472A3EC5C129}" presName="hierChild4" presStyleCnt="0"/>
      <dgm:spPr/>
    </dgm:pt>
    <dgm:pt modelId="{B3866D98-18CF-403D-AA8E-B27621A13AB9}" type="pres">
      <dgm:prSet presAssocID="{B3FB9C66-A5AA-4406-B81D-21B996243506}" presName="Name37" presStyleLbl="parChTrans1D4" presStyleIdx="86" presStyleCnt="92"/>
      <dgm:spPr/>
      <dgm:t>
        <a:bodyPr/>
        <a:lstStyle/>
        <a:p>
          <a:endParaRPr lang="en-US"/>
        </a:p>
      </dgm:t>
    </dgm:pt>
    <dgm:pt modelId="{70DA2E93-1B69-4115-9585-FED7AC3AC6DD}" type="pres">
      <dgm:prSet presAssocID="{86D9699D-364C-4B3F-9657-F8CB1B8DA471}" presName="hierRoot2" presStyleCnt="0">
        <dgm:presLayoutVars>
          <dgm:hierBranch val="init"/>
        </dgm:presLayoutVars>
      </dgm:prSet>
      <dgm:spPr/>
    </dgm:pt>
    <dgm:pt modelId="{356D3D8A-F60F-444F-B7E3-B9B0333CACFE}" type="pres">
      <dgm:prSet presAssocID="{86D9699D-364C-4B3F-9657-F8CB1B8DA471}" presName="rootComposite" presStyleCnt="0"/>
      <dgm:spPr/>
    </dgm:pt>
    <dgm:pt modelId="{7870126D-A4CF-40E8-B667-5EBDB8359571}" type="pres">
      <dgm:prSet presAssocID="{86D9699D-364C-4B3F-9657-F8CB1B8DA471}" presName="rootText" presStyleLbl="node4" presStyleIdx="86" presStyleCnt="92" custScaleX="1095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6426E5-5CD8-419B-B268-BC831CCFBA78}" type="pres">
      <dgm:prSet presAssocID="{86D9699D-364C-4B3F-9657-F8CB1B8DA471}" presName="rootConnector" presStyleLbl="node4" presStyleIdx="86" presStyleCnt="92"/>
      <dgm:spPr/>
      <dgm:t>
        <a:bodyPr/>
        <a:lstStyle/>
        <a:p>
          <a:endParaRPr lang="en-US"/>
        </a:p>
      </dgm:t>
    </dgm:pt>
    <dgm:pt modelId="{5254FA2E-F725-4A3F-AE9A-C9136E629A3B}" type="pres">
      <dgm:prSet presAssocID="{86D9699D-364C-4B3F-9657-F8CB1B8DA471}" presName="hierChild4" presStyleCnt="0"/>
      <dgm:spPr/>
    </dgm:pt>
    <dgm:pt modelId="{96F0039B-C0C7-45AA-9F3E-0B1AB6CACAB0}" type="pres">
      <dgm:prSet presAssocID="{86D9699D-364C-4B3F-9657-F8CB1B8DA471}" presName="hierChild5" presStyleCnt="0"/>
      <dgm:spPr/>
    </dgm:pt>
    <dgm:pt modelId="{72B83AF4-1212-4702-9C5A-E09C7CEA840F}" type="pres">
      <dgm:prSet presAssocID="{E52E9490-F9F2-431F-B495-E9810F88BFFA}" presName="Name37" presStyleLbl="parChTrans1D4" presStyleIdx="87" presStyleCnt="92"/>
      <dgm:spPr/>
      <dgm:t>
        <a:bodyPr/>
        <a:lstStyle/>
        <a:p>
          <a:endParaRPr lang="en-US"/>
        </a:p>
      </dgm:t>
    </dgm:pt>
    <dgm:pt modelId="{BE92C683-C95C-4210-8C23-2D296416DF73}" type="pres">
      <dgm:prSet presAssocID="{A81EAEA0-9D02-458D-A120-55F4B8CC8A04}" presName="hierRoot2" presStyleCnt="0">
        <dgm:presLayoutVars>
          <dgm:hierBranch val="init"/>
        </dgm:presLayoutVars>
      </dgm:prSet>
      <dgm:spPr/>
    </dgm:pt>
    <dgm:pt modelId="{9A8C9728-A9EB-4707-827E-CCD304D8C8DA}" type="pres">
      <dgm:prSet presAssocID="{A81EAEA0-9D02-458D-A120-55F4B8CC8A04}" presName="rootComposite" presStyleCnt="0"/>
      <dgm:spPr/>
    </dgm:pt>
    <dgm:pt modelId="{D4B05071-BFEA-41CE-9932-7A097951CA2E}" type="pres">
      <dgm:prSet presAssocID="{A81EAEA0-9D02-458D-A120-55F4B8CC8A04}" presName="rootText" presStyleLbl="node4" presStyleIdx="87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94C3F1-1EBC-4C38-B379-84CF97ABCD8D}" type="pres">
      <dgm:prSet presAssocID="{A81EAEA0-9D02-458D-A120-55F4B8CC8A04}" presName="rootConnector" presStyleLbl="node4" presStyleIdx="87" presStyleCnt="92"/>
      <dgm:spPr/>
      <dgm:t>
        <a:bodyPr/>
        <a:lstStyle/>
        <a:p>
          <a:endParaRPr lang="en-US"/>
        </a:p>
      </dgm:t>
    </dgm:pt>
    <dgm:pt modelId="{AFF946F2-0E90-45EE-99C5-CF15122F8E4A}" type="pres">
      <dgm:prSet presAssocID="{A81EAEA0-9D02-458D-A120-55F4B8CC8A04}" presName="hierChild4" presStyleCnt="0"/>
      <dgm:spPr/>
    </dgm:pt>
    <dgm:pt modelId="{4DF617ED-2183-4DDE-9A57-E4A77DAB46E3}" type="pres">
      <dgm:prSet presAssocID="{A81EAEA0-9D02-458D-A120-55F4B8CC8A04}" presName="hierChild5" presStyleCnt="0"/>
      <dgm:spPr/>
    </dgm:pt>
    <dgm:pt modelId="{F64B812F-2DE9-447B-8290-F61BEE7805A9}" type="pres">
      <dgm:prSet presAssocID="{BBB7C413-B9A9-4ECD-9811-1AB2D0036836}" presName="Name37" presStyleLbl="parChTrans1D4" presStyleIdx="88" presStyleCnt="92"/>
      <dgm:spPr/>
      <dgm:t>
        <a:bodyPr/>
        <a:lstStyle/>
        <a:p>
          <a:endParaRPr lang="en-US"/>
        </a:p>
      </dgm:t>
    </dgm:pt>
    <dgm:pt modelId="{17091B5D-12B9-4A11-B025-9E55159C5B78}" type="pres">
      <dgm:prSet presAssocID="{2587A5FE-848F-403B-BCE3-57E605B12D20}" presName="hierRoot2" presStyleCnt="0">
        <dgm:presLayoutVars>
          <dgm:hierBranch val="init"/>
        </dgm:presLayoutVars>
      </dgm:prSet>
      <dgm:spPr/>
    </dgm:pt>
    <dgm:pt modelId="{40F1B8CE-84B5-4A02-A592-E269A37AE425}" type="pres">
      <dgm:prSet presAssocID="{2587A5FE-848F-403B-BCE3-57E605B12D20}" presName="rootComposite" presStyleCnt="0"/>
      <dgm:spPr/>
    </dgm:pt>
    <dgm:pt modelId="{A9DFA271-9995-4C0F-8657-7122A2C648A0}" type="pres">
      <dgm:prSet presAssocID="{2587A5FE-848F-403B-BCE3-57E605B12D20}" presName="rootText" presStyleLbl="node4" presStyleIdx="88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2430CB-633F-44FE-AFE3-277C2B961008}" type="pres">
      <dgm:prSet presAssocID="{2587A5FE-848F-403B-BCE3-57E605B12D20}" presName="rootConnector" presStyleLbl="node4" presStyleIdx="88" presStyleCnt="92"/>
      <dgm:spPr/>
      <dgm:t>
        <a:bodyPr/>
        <a:lstStyle/>
        <a:p>
          <a:endParaRPr lang="en-US"/>
        </a:p>
      </dgm:t>
    </dgm:pt>
    <dgm:pt modelId="{2E05AF97-C38A-4F63-8E62-82A9C717E461}" type="pres">
      <dgm:prSet presAssocID="{2587A5FE-848F-403B-BCE3-57E605B12D20}" presName="hierChild4" presStyleCnt="0"/>
      <dgm:spPr/>
    </dgm:pt>
    <dgm:pt modelId="{D4F8C3A3-FFBB-49DD-AE89-96610F4955F4}" type="pres">
      <dgm:prSet presAssocID="{2587A5FE-848F-403B-BCE3-57E605B12D20}" presName="hierChild5" presStyleCnt="0"/>
      <dgm:spPr/>
    </dgm:pt>
    <dgm:pt modelId="{CF379845-FF82-4EF0-846F-8931D1A111F5}" type="pres">
      <dgm:prSet presAssocID="{CFDE2972-CDD2-41E7-8CEB-6ED722B70272}" presName="Name37" presStyleLbl="parChTrans1D4" presStyleIdx="89" presStyleCnt="92"/>
      <dgm:spPr/>
      <dgm:t>
        <a:bodyPr/>
        <a:lstStyle/>
        <a:p>
          <a:endParaRPr lang="en-US"/>
        </a:p>
      </dgm:t>
    </dgm:pt>
    <dgm:pt modelId="{9F7A0C6B-D180-4883-8F63-8A1BBB6F7D47}" type="pres">
      <dgm:prSet presAssocID="{41BE482D-BD63-4DF0-9159-19A23673E823}" presName="hierRoot2" presStyleCnt="0">
        <dgm:presLayoutVars>
          <dgm:hierBranch val="init"/>
        </dgm:presLayoutVars>
      </dgm:prSet>
      <dgm:spPr/>
    </dgm:pt>
    <dgm:pt modelId="{F73FD2DA-F82D-47B0-83FC-C2B1B5A7C9CA}" type="pres">
      <dgm:prSet presAssocID="{41BE482D-BD63-4DF0-9159-19A23673E823}" presName="rootComposite" presStyleCnt="0"/>
      <dgm:spPr/>
    </dgm:pt>
    <dgm:pt modelId="{54BD349B-91E4-4E57-9C90-69BAF8D82E4A}" type="pres">
      <dgm:prSet presAssocID="{41BE482D-BD63-4DF0-9159-19A23673E823}" presName="rootText" presStyleLbl="node4" presStyleIdx="89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0B51FF-AAE7-49A9-9378-851316A85E71}" type="pres">
      <dgm:prSet presAssocID="{41BE482D-BD63-4DF0-9159-19A23673E823}" presName="rootConnector" presStyleLbl="node4" presStyleIdx="89" presStyleCnt="92"/>
      <dgm:spPr/>
      <dgm:t>
        <a:bodyPr/>
        <a:lstStyle/>
        <a:p>
          <a:endParaRPr lang="en-US"/>
        </a:p>
      </dgm:t>
    </dgm:pt>
    <dgm:pt modelId="{9BBD3F81-EBD7-4F77-AE6B-2117E08D6D06}" type="pres">
      <dgm:prSet presAssocID="{41BE482D-BD63-4DF0-9159-19A23673E823}" presName="hierChild4" presStyleCnt="0"/>
      <dgm:spPr/>
    </dgm:pt>
    <dgm:pt modelId="{17B4E91E-092E-4D8E-8603-157D36E4BBE2}" type="pres">
      <dgm:prSet presAssocID="{41BE482D-BD63-4DF0-9159-19A23673E823}" presName="hierChild5" presStyleCnt="0"/>
      <dgm:spPr/>
    </dgm:pt>
    <dgm:pt modelId="{73F87EE1-9073-48F2-97D5-34E4F0D41812}" type="pres">
      <dgm:prSet presAssocID="{494BFCEA-37CC-4354-8DDB-472A3EC5C129}" presName="hierChild5" presStyleCnt="0"/>
      <dgm:spPr/>
    </dgm:pt>
    <dgm:pt modelId="{710BE3C0-769B-4789-B9F8-CD77C35980BD}" type="pres">
      <dgm:prSet presAssocID="{45DE8183-6DC5-4FAC-883C-7E400882AA8A}" presName="Name37" presStyleLbl="parChTrans1D3" presStyleIdx="23" presStyleCnt="24"/>
      <dgm:spPr/>
      <dgm:t>
        <a:bodyPr/>
        <a:lstStyle/>
        <a:p>
          <a:endParaRPr lang="en-US"/>
        </a:p>
      </dgm:t>
    </dgm:pt>
    <dgm:pt modelId="{66E383AE-84D7-411D-BE24-E33F14FCFD08}" type="pres">
      <dgm:prSet presAssocID="{DC18DD19-D10C-431E-A9DE-CF45AC93E158}" presName="hierRoot2" presStyleCnt="0">
        <dgm:presLayoutVars>
          <dgm:hierBranch val="init"/>
        </dgm:presLayoutVars>
      </dgm:prSet>
      <dgm:spPr/>
    </dgm:pt>
    <dgm:pt modelId="{94E6B36D-57B7-43CF-BC65-E523DE05872A}" type="pres">
      <dgm:prSet presAssocID="{DC18DD19-D10C-431E-A9DE-CF45AC93E158}" presName="rootComposite" presStyleCnt="0"/>
      <dgm:spPr/>
    </dgm:pt>
    <dgm:pt modelId="{8B0EFDE0-5A77-407E-ACE3-8F250E8DBC4E}" type="pres">
      <dgm:prSet presAssocID="{DC18DD19-D10C-431E-A9DE-CF45AC93E158}" presName="rootText" presStyleLbl="node3" presStyleIdx="23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6CAC67-FEB8-4A86-9781-64CE3158F1FC}" type="pres">
      <dgm:prSet presAssocID="{DC18DD19-D10C-431E-A9DE-CF45AC93E158}" presName="rootConnector" presStyleLbl="node3" presStyleIdx="23" presStyleCnt="24"/>
      <dgm:spPr/>
      <dgm:t>
        <a:bodyPr/>
        <a:lstStyle/>
        <a:p>
          <a:endParaRPr lang="en-US"/>
        </a:p>
      </dgm:t>
    </dgm:pt>
    <dgm:pt modelId="{550C9521-F348-4D1D-97EF-639D47566254}" type="pres">
      <dgm:prSet presAssocID="{DC18DD19-D10C-431E-A9DE-CF45AC93E158}" presName="hierChild4" presStyleCnt="0"/>
      <dgm:spPr/>
    </dgm:pt>
    <dgm:pt modelId="{138F78F2-F876-4AD0-A093-4FBEB04F375B}" type="pres">
      <dgm:prSet presAssocID="{8FA282E4-D45B-4555-B447-29929A1A3A41}" presName="Name37" presStyleLbl="parChTrans1D4" presStyleIdx="90" presStyleCnt="92"/>
      <dgm:spPr/>
      <dgm:t>
        <a:bodyPr/>
        <a:lstStyle/>
        <a:p>
          <a:endParaRPr lang="en-US"/>
        </a:p>
      </dgm:t>
    </dgm:pt>
    <dgm:pt modelId="{C9775A4D-99A7-4D37-8AE5-5E9A50F0BFD9}" type="pres">
      <dgm:prSet presAssocID="{8BA00864-A202-4C0E-A718-63B37A50DCD6}" presName="hierRoot2" presStyleCnt="0">
        <dgm:presLayoutVars>
          <dgm:hierBranch val="init"/>
        </dgm:presLayoutVars>
      </dgm:prSet>
      <dgm:spPr/>
    </dgm:pt>
    <dgm:pt modelId="{B701D16B-D62B-493D-AA20-EC50A9169401}" type="pres">
      <dgm:prSet presAssocID="{8BA00864-A202-4C0E-A718-63B37A50DCD6}" presName="rootComposite" presStyleCnt="0"/>
      <dgm:spPr/>
    </dgm:pt>
    <dgm:pt modelId="{9219BF4E-4B9C-4A39-A9F7-B4B43BE6FDC9}" type="pres">
      <dgm:prSet presAssocID="{8BA00864-A202-4C0E-A718-63B37A50DCD6}" presName="rootText" presStyleLbl="node4" presStyleIdx="90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E40D4F-981D-44E0-A34D-4D86EA75897F}" type="pres">
      <dgm:prSet presAssocID="{8BA00864-A202-4C0E-A718-63B37A50DCD6}" presName="rootConnector" presStyleLbl="node4" presStyleIdx="90" presStyleCnt="92"/>
      <dgm:spPr/>
      <dgm:t>
        <a:bodyPr/>
        <a:lstStyle/>
        <a:p>
          <a:endParaRPr lang="en-US"/>
        </a:p>
      </dgm:t>
    </dgm:pt>
    <dgm:pt modelId="{E11B00A4-F7C7-4D9B-888F-9D383659DDD2}" type="pres">
      <dgm:prSet presAssocID="{8BA00864-A202-4C0E-A718-63B37A50DCD6}" presName="hierChild4" presStyleCnt="0"/>
      <dgm:spPr/>
    </dgm:pt>
    <dgm:pt modelId="{1B8A0EFE-C731-4809-BCE3-58BAE91E0A83}" type="pres">
      <dgm:prSet presAssocID="{8BA00864-A202-4C0E-A718-63B37A50DCD6}" presName="hierChild5" presStyleCnt="0"/>
      <dgm:spPr/>
    </dgm:pt>
    <dgm:pt modelId="{4861B2E5-9748-461A-9622-7FEB16017DF3}" type="pres">
      <dgm:prSet presAssocID="{7306E85F-29DF-4A9E-9ADC-71160AB7D418}" presName="Name37" presStyleLbl="parChTrans1D4" presStyleIdx="91" presStyleCnt="92"/>
      <dgm:spPr/>
      <dgm:t>
        <a:bodyPr/>
        <a:lstStyle/>
        <a:p>
          <a:endParaRPr lang="en-US"/>
        </a:p>
      </dgm:t>
    </dgm:pt>
    <dgm:pt modelId="{078D26B2-E394-4EDE-9F4C-3D8C9B4148E8}" type="pres">
      <dgm:prSet presAssocID="{50D7E766-BDB6-4D11-9837-4BC6CF6E9773}" presName="hierRoot2" presStyleCnt="0">
        <dgm:presLayoutVars>
          <dgm:hierBranch val="init"/>
        </dgm:presLayoutVars>
      </dgm:prSet>
      <dgm:spPr/>
    </dgm:pt>
    <dgm:pt modelId="{336C4309-2E2A-4356-ADDA-9F5B28AFE41A}" type="pres">
      <dgm:prSet presAssocID="{50D7E766-BDB6-4D11-9837-4BC6CF6E9773}" presName="rootComposite" presStyleCnt="0"/>
      <dgm:spPr/>
    </dgm:pt>
    <dgm:pt modelId="{79D55D81-127F-4986-B32E-7AEF894974BA}" type="pres">
      <dgm:prSet presAssocID="{50D7E766-BDB6-4D11-9837-4BC6CF6E9773}" presName="rootText" presStyleLbl="node4" presStyleIdx="91" presStyleCnt="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12EEF3-A996-48D8-8888-5E50217A93B3}" type="pres">
      <dgm:prSet presAssocID="{50D7E766-BDB6-4D11-9837-4BC6CF6E9773}" presName="rootConnector" presStyleLbl="node4" presStyleIdx="91" presStyleCnt="92"/>
      <dgm:spPr/>
      <dgm:t>
        <a:bodyPr/>
        <a:lstStyle/>
        <a:p>
          <a:endParaRPr lang="en-US"/>
        </a:p>
      </dgm:t>
    </dgm:pt>
    <dgm:pt modelId="{2119EF6F-B2A9-4CAC-A563-29C170451BDE}" type="pres">
      <dgm:prSet presAssocID="{50D7E766-BDB6-4D11-9837-4BC6CF6E9773}" presName="hierChild4" presStyleCnt="0"/>
      <dgm:spPr/>
    </dgm:pt>
    <dgm:pt modelId="{026758BF-8328-4A64-8023-9C2FAED5BB71}" type="pres">
      <dgm:prSet presAssocID="{50D7E766-BDB6-4D11-9837-4BC6CF6E9773}" presName="hierChild5" presStyleCnt="0"/>
      <dgm:spPr/>
    </dgm:pt>
    <dgm:pt modelId="{FC1B7097-508E-45D5-89C3-6D517077DE12}" type="pres">
      <dgm:prSet presAssocID="{DC18DD19-D10C-431E-A9DE-CF45AC93E158}" presName="hierChild5" presStyleCnt="0"/>
      <dgm:spPr/>
    </dgm:pt>
    <dgm:pt modelId="{89323101-4482-4715-9C6F-CDEB1588EFA8}" type="pres">
      <dgm:prSet presAssocID="{EA5698F3-CFD7-4B4F-B30F-C2B071D4B418}" presName="hierChild5" presStyleCnt="0"/>
      <dgm:spPr/>
    </dgm:pt>
    <dgm:pt modelId="{59CA2904-B5B9-4A01-9FA6-656A99863C68}" type="pres">
      <dgm:prSet presAssocID="{7541F53F-5D3D-4E24-991D-69DB46CADBCC}" presName="hierChild3" presStyleCnt="0"/>
      <dgm:spPr/>
    </dgm:pt>
  </dgm:ptLst>
  <dgm:cxnLst>
    <dgm:cxn modelId="{9CC33387-72F9-466B-ACF2-E995647A42B9}" type="presOf" srcId="{0EA71023-3DC3-4598-979D-BE075AD3815C}" destId="{6689375F-FA8C-4636-AC5E-18E1BED2A594}" srcOrd="0" destOrd="0" presId="urn:microsoft.com/office/officeart/2005/8/layout/orgChart1"/>
    <dgm:cxn modelId="{0B60731D-F259-40B5-8B68-5CC774E84221}" type="presOf" srcId="{6CE679AB-8B0B-4CD3-BBBC-86F3D0CBF964}" destId="{29809088-ECB8-4E71-B39B-DD83C8A77BD1}" srcOrd="1" destOrd="0" presId="urn:microsoft.com/office/officeart/2005/8/layout/orgChart1"/>
    <dgm:cxn modelId="{D90FD11F-41E9-4043-BE52-8ED44E9B5E6E}" type="presOf" srcId="{549C235F-A2B1-4C5B-91F3-8C42454B3DA3}" destId="{2D898591-D524-4477-BB73-3258B130B5C3}" srcOrd="0" destOrd="0" presId="urn:microsoft.com/office/officeart/2005/8/layout/orgChart1"/>
    <dgm:cxn modelId="{E8E15973-FDA7-48DC-A91C-A9B1B2EB63B0}" type="presOf" srcId="{EEA9A3BE-9B03-4EAB-B983-25B9224C1758}" destId="{5921027B-44D0-4172-BEE8-4BF4213DC790}" srcOrd="1" destOrd="0" presId="urn:microsoft.com/office/officeart/2005/8/layout/orgChart1"/>
    <dgm:cxn modelId="{9208798A-3544-46C4-952F-E2CBEA2D6E13}" type="presOf" srcId="{5DAAE15F-703B-47DF-B230-FF01C32DDE9D}" destId="{6D3E3BA2-9382-46A9-9681-E296E5406923}" srcOrd="1" destOrd="0" presId="urn:microsoft.com/office/officeart/2005/8/layout/orgChart1"/>
    <dgm:cxn modelId="{B50EB544-AE01-4158-8368-D4F7168329B9}" srcId="{494BFCEA-37CC-4354-8DDB-472A3EC5C129}" destId="{A81EAEA0-9D02-458D-A120-55F4B8CC8A04}" srcOrd="1" destOrd="0" parTransId="{E52E9490-F9F2-431F-B495-E9810F88BFFA}" sibTransId="{A63AE32F-8CAE-4261-BC2B-D5CE706A89AF}"/>
    <dgm:cxn modelId="{DEEDFAB2-609D-489B-AAC5-338369AAD039}" type="presOf" srcId="{6CAF954F-C121-405D-BB6A-8C91CC003DC4}" destId="{76D17054-96FA-4BBC-AFC5-8BE747C9DA92}" srcOrd="0" destOrd="0" presId="urn:microsoft.com/office/officeart/2005/8/layout/orgChart1"/>
    <dgm:cxn modelId="{6F28A802-7D15-4BEB-8A97-BB6C71229C39}" type="presOf" srcId="{B53A0C1F-CF0F-4A17-B8F6-DBB530FF87B5}" destId="{732A873D-F02C-4DAD-B369-010FCD22AECB}" srcOrd="0" destOrd="0" presId="urn:microsoft.com/office/officeart/2005/8/layout/orgChart1"/>
    <dgm:cxn modelId="{BFD74C9D-6ED9-4FB3-AE97-52E01B0D944E}" srcId="{10514D45-3185-499B-A214-3DC0B9EF6F65}" destId="{3477A0CF-873A-435C-ABDD-3E7111F3646A}" srcOrd="2" destOrd="0" parTransId="{9A49BE47-F10E-4405-91E5-CF7840CDC82F}" sibTransId="{81B3C396-08A6-4FE8-9E96-F754DE31EE01}"/>
    <dgm:cxn modelId="{46FD634C-9930-4725-AFD7-29D95FF07BA2}" type="presOf" srcId="{C69B06F7-2CDB-4F45-8FBF-AF431CAF4839}" destId="{127BBE09-A6E6-4B18-8F22-951D89B4EA52}" srcOrd="1" destOrd="0" presId="urn:microsoft.com/office/officeart/2005/8/layout/orgChart1"/>
    <dgm:cxn modelId="{26E9EB6D-EBC2-47E4-A5D2-D8BDEC9BC161}" type="presOf" srcId="{A0D67C46-F7E8-4609-8FBE-05A8649C5617}" destId="{6BD28C73-B03D-404F-B416-A432C5AD942C}" srcOrd="0" destOrd="0" presId="urn:microsoft.com/office/officeart/2005/8/layout/orgChart1"/>
    <dgm:cxn modelId="{09594A7E-1578-4D27-B407-EEEE6A44EAA6}" type="presOf" srcId="{CC12CAA7-4D9A-4E7F-AE28-3839A24914A8}" destId="{EDE6A828-EE0B-4029-A481-38C6E5A6EC06}" srcOrd="0" destOrd="0" presId="urn:microsoft.com/office/officeart/2005/8/layout/orgChart1"/>
    <dgm:cxn modelId="{21C4680F-9DA2-4BFE-A7DA-C93B9F9AE12A}" type="presOf" srcId="{49EE294E-F181-4F1E-9082-022ABE62E88F}" destId="{CBA50D95-3808-4B4F-A53F-8779284F8C13}" srcOrd="0" destOrd="0" presId="urn:microsoft.com/office/officeart/2005/8/layout/orgChart1"/>
    <dgm:cxn modelId="{2835FBD9-3531-4BBF-9FF3-8071D4F48BEC}" srcId="{61B5F402-FB45-4582-824B-B0F47A5ACE38}" destId="{07BED840-EC2B-4CDC-86BA-B2D115F24080}" srcOrd="3" destOrd="0" parTransId="{57C4E20F-9E52-4081-A4F9-1C150E027A15}" sibTransId="{CA5AD037-9748-4DF8-8254-2C63CC8B54B6}"/>
    <dgm:cxn modelId="{C24A55A9-5FC3-466A-A406-37328852DC60}" type="presOf" srcId="{1E1C4DD5-2AFB-4880-AEE1-03FA4F7E163D}" destId="{51C6B110-0731-4966-8962-339A62E69128}" srcOrd="0" destOrd="0" presId="urn:microsoft.com/office/officeart/2005/8/layout/orgChart1"/>
    <dgm:cxn modelId="{44513592-4A39-424C-8120-B2C5D665862D}" srcId="{02D51D21-4CA6-42D0-A79C-383BFB437828}" destId="{1FC16245-3319-4F8D-8D8F-DCC506078D1F}" srcOrd="3" destOrd="0" parTransId="{F1F702C6-939D-4DBC-AC33-3780E7D2010B}" sibTransId="{A03DE84D-72E4-408D-BF8E-F049E6B12192}"/>
    <dgm:cxn modelId="{94959B86-2B66-49D0-974D-D5EB0BF9856C}" type="presOf" srcId="{9368FF2C-FD03-47A9-A6AC-AF3460E2CB4F}" destId="{AE76E5E9-355B-40A9-BF82-E2DDB4A496C8}" srcOrd="0" destOrd="0" presId="urn:microsoft.com/office/officeart/2005/8/layout/orgChart1"/>
    <dgm:cxn modelId="{9E135807-FDA1-487F-849F-56046A3AB3F1}" type="presOf" srcId="{DEEBABF6-B6CC-4B64-B527-86316E570EC5}" destId="{4F454B3F-6542-4D4F-B2AE-01E7A48FB8AD}" srcOrd="0" destOrd="0" presId="urn:microsoft.com/office/officeart/2005/8/layout/orgChart1"/>
    <dgm:cxn modelId="{094B57C2-3B62-4736-A998-99AED9AF8111}" srcId="{FB46596C-A0B7-4E87-8423-0FF0A5CC7F7E}" destId="{A7AAE3A6-2FF3-4CB2-9441-74906A000A43}" srcOrd="3" destOrd="0" parTransId="{D540C3E2-5797-4E08-9210-90E0E95E625A}" sibTransId="{3ED33128-7178-437B-B52D-8078B5D5C347}"/>
    <dgm:cxn modelId="{9F502346-8BCE-4053-B2FE-7249300A51F0}" srcId="{61B5F402-FB45-4582-824B-B0F47A5ACE38}" destId="{67138054-BA3D-405D-9694-5429F05320FE}" srcOrd="7" destOrd="0" parTransId="{B5D88CEF-F743-4B72-ACB4-EF332FE7CFE7}" sibTransId="{F66E9BA9-9F53-4E5A-8E09-C3C7283BE1EA}"/>
    <dgm:cxn modelId="{51407C0B-0893-41C5-A968-2AFE435A16CA}" type="presOf" srcId="{8A115FD4-AAC1-4773-9658-1046A2DE8B1D}" destId="{AF6B884B-588B-48A8-BF52-3139B1EA5778}" srcOrd="0" destOrd="0" presId="urn:microsoft.com/office/officeart/2005/8/layout/orgChart1"/>
    <dgm:cxn modelId="{F441A8C8-3AC9-46B5-B961-EDB2EEABFFE2}" srcId="{2B8BF7D7-8658-43C3-A700-47159D031058}" destId="{5A8AA65B-1316-4B74-9E8D-32FF6974F398}" srcOrd="0" destOrd="0" parTransId="{F849C8A4-0E97-4FB4-B0D1-7EACAABCAD98}" sibTransId="{A4621637-7888-41BC-963F-4AEC1CDEE28B}"/>
    <dgm:cxn modelId="{70F7AF4F-E8C7-4C5B-8475-7FB821209F64}" type="presOf" srcId="{2F6CF312-7D6D-4AF0-BC51-03DE01BC0122}" destId="{08D502E0-D915-4713-A665-D7063E9CCE96}" srcOrd="0" destOrd="0" presId="urn:microsoft.com/office/officeart/2005/8/layout/orgChart1"/>
    <dgm:cxn modelId="{DFF25C71-9C7A-4749-AAD5-8341EF768045}" type="presOf" srcId="{34F40871-5D04-4FE6-8340-3BF74D626CD2}" destId="{FAB04EA0-5051-4B6E-8B76-26EBAD8D0FB0}" srcOrd="1" destOrd="0" presId="urn:microsoft.com/office/officeart/2005/8/layout/orgChart1"/>
    <dgm:cxn modelId="{048AEDA4-3CAD-46E0-A8E7-415AE2FEEB13}" type="presOf" srcId="{107F8A47-8C5C-4DDE-A4CB-6A812B9FDB5B}" destId="{253178FC-7747-4C87-A2B8-9BF6AD559076}" srcOrd="1" destOrd="0" presId="urn:microsoft.com/office/officeart/2005/8/layout/orgChart1"/>
    <dgm:cxn modelId="{D09930D3-A26D-40A2-BAE1-F17B74A6F7A2}" type="presOf" srcId="{43537CB1-1541-4DD6-ADB7-72F1A3C1C044}" destId="{DC58D06E-60DD-4D88-8550-0BDE85C62AEE}" srcOrd="0" destOrd="0" presId="urn:microsoft.com/office/officeart/2005/8/layout/orgChart1"/>
    <dgm:cxn modelId="{3A3E3AF2-9A6F-4566-833C-E2A187CF4CDB}" type="presOf" srcId="{B808F3E7-BDB9-46F2-8AAD-CE630C26DA35}" destId="{0EDCA93B-0F1E-4564-966B-4F637E9F3159}" srcOrd="0" destOrd="0" presId="urn:microsoft.com/office/officeart/2005/8/layout/orgChart1"/>
    <dgm:cxn modelId="{2A593CC9-66BE-4869-9D9C-B4E71C790F71}" type="presOf" srcId="{12BBDD80-C347-4363-98A5-74B5567B1230}" destId="{4F1D50A3-C2F2-4A1D-A2A5-90D9A6EA5333}" srcOrd="1" destOrd="0" presId="urn:microsoft.com/office/officeart/2005/8/layout/orgChart1"/>
    <dgm:cxn modelId="{E3427DB9-C5BE-4C91-993A-7A1AB5F675D1}" type="presOf" srcId="{71219BC9-70AE-4EF0-9770-F4DE290492E7}" destId="{61F613F7-8737-48C0-9D6E-E14BF956AA7B}" srcOrd="0" destOrd="0" presId="urn:microsoft.com/office/officeart/2005/8/layout/orgChart1"/>
    <dgm:cxn modelId="{534EED7E-A855-4A40-B21D-4DD0D5204989}" type="presOf" srcId="{5BAD3172-9C6A-47D9-B0BB-48E86C937BFC}" destId="{DF91E4E3-CA6A-4126-A214-4C067A604393}" srcOrd="1" destOrd="0" presId="urn:microsoft.com/office/officeart/2005/8/layout/orgChart1"/>
    <dgm:cxn modelId="{CDF2EAE5-5B7C-4C0A-A732-1FBEDCBE7765}" type="presOf" srcId="{2D419A10-FD25-4B3D-9A0F-B1988E150C7B}" destId="{A7606C5A-FC6E-460B-A44F-FA2B64DEAE13}" srcOrd="0" destOrd="0" presId="urn:microsoft.com/office/officeart/2005/8/layout/orgChart1"/>
    <dgm:cxn modelId="{C8901935-571C-45D3-BD7E-B2771F723A6F}" type="presOf" srcId="{5DAAE15F-703B-47DF-B230-FF01C32DDE9D}" destId="{7EE377E4-B50C-4E24-8E6A-80100520D6F9}" srcOrd="0" destOrd="0" presId="urn:microsoft.com/office/officeart/2005/8/layout/orgChart1"/>
    <dgm:cxn modelId="{506E7860-DBC1-48D6-A7A5-2FF7EF0BA447}" type="presOf" srcId="{3877CE48-C358-4698-950F-7A284421F2B7}" destId="{E1A8B054-AF02-43E0-8D00-F42EE3FFEB41}" srcOrd="1" destOrd="0" presId="urn:microsoft.com/office/officeart/2005/8/layout/orgChart1"/>
    <dgm:cxn modelId="{6C561789-A5BC-4C08-938E-C4B0970DBBC1}" type="presOf" srcId="{C5F12BBD-AE32-4440-80FC-2E67A9B28FDB}" destId="{D0504296-3E71-428A-B1E0-FF2C18B1DDE8}" srcOrd="0" destOrd="0" presId="urn:microsoft.com/office/officeart/2005/8/layout/orgChart1"/>
    <dgm:cxn modelId="{7CA10E13-E8DA-477B-A5EA-95FCF97A951E}" type="presOf" srcId="{A81EAEA0-9D02-458D-A120-55F4B8CC8A04}" destId="{D4B05071-BFEA-41CE-9932-7A097951CA2E}" srcOrd="0" destOrd="0" presId="urn:microsoft.com/office/officeart/2005/8/layout/orgChart1"/>
    <dgm:cxn modelId="{737CD4B0-9EEE-4953-A1B9-173171AB2C45}" type="presOf" srcId="{7DDBE424-EB17-4359-A2BF-B4DB8F472166}" destId="{25F55D5A-DB31-46E6-923F-72A79100A4E6}" srcOrd="0" destOrd="0" presId="urn:microsoft.com/office/officeart/2005/8/layout/orgChart1"/>
    <dgm:cxn modelId="{8AB1A611-F739-4695-BF8C-5700EC015A5B}" type="presOf" srcId="{4082AE41-9C5D-4435-AF6A-1936C5A556D6}" destId="{6FBD682D-B466-4ADE-9FA1-6605ED2AED85}" srcOrd="0" destOrd="0" presId="urn:microsoft.com/office/officeart/2005/8/layout/orgChart1"/>
    <dgm:cxn modelId="{EBDBBCB4-2130-4DF8-84E6-760161862DAE}" type="presOf" srcId="{028E2460-AD7E-461F-B982-FE3B4715114E}" destId="{4A36B77C-1831-4CE2-93F7-F49CB633AE83}" srcOrd="0" destOrd="0" presId="urn:microsoft.com/office/officeart/2005/8/layout/orgChart1"/>
    <dgm:cxn modelId="{02700E61-CE00-4A9A-8F7C-261E71E5F534}" srcId="{3477A0CF-873A-435C-ABDD-3E7111F3646A}" destId="{114E56B4-4DEA-41ED-B513-F935D8BCE2E9}" srcOrd="1" destOrd="0" parTransId="{C3AC95FB-BDAA-4B67-BD5D-CBC2E6D09F47}" sibTransId="{B80FFD5B-3ACA-4C90-BC6E-4F541DA389B9}"/>
    <dgm:cxn modelId="{87511161-390F-45A4-8BE0-906DE13F8C8B}" srcId="{DC18DD19-D10C-431E-A9DE-CF45AC93E158}" destId="{8BA00864-A202-4C0E-A718-63B37A50DCD6}" srcOrd="0" destOrd="0" parTransId="{8FA282E4-D45B-4555-B447-29929A1A3A41}" sibTransId="{FC3E240E-9054-4607-8F5A-89983730A9C2}"/>
    <dgm:cxn modelId="{F8C90B3C-D24B-4BB4-B95F-E7E3AC5C728B}" srcId="{21AE1B62-48B3-4691-8128-1EC0238AEAE1}" destId="{1AB886A6-6812-41E5-AABE-783436BB6B66}" srcOrd="0" destOrd="0" parTransId="{F085E382-7D6B-499D-8002-4CFD20535522}" sibTransId="{9705DFBB-72EB-4282-BD81-909D86FAAECB}"/>
    <dgm:cxn modelId="{36766A09-D7E8-4BF7-A7C4-2ACA3BB2C4FE}" type="presOf" srcId="{D07CB78B-71A1-47C7-9FBF-55BF2FF5DF15}" destId="{9EA80BAA-4B65-44C1-9974-79C1CCD022AB}" srcOrd="0" destOrd="0" presId="urn:microsoft.com/office/officeart/2005/8/layout/orgChart1"/>
    <dgm:cxn modelId="{0ECBA9BF-E12E-47D6-8605-B4A06981F74E}" type="presOf" srcId="{55AC02B3-3E79-47A0-A63B-EB4817D3BE46}" destId="{5E1378AF-495A-4466-8B1B-F8CF0F163D42}" srcOrd="1" destOrd="0" presId="urn:microsoft.com/office/officeart/2005/8/layout/orgChart1"/>
    <dgm:cxn modelId="{6F91F982-259F-4F82-8B58-A61C1FE8434B}" type="presOf" srcId="{41BE482D-BD63-4DF0-9159-19A23673E823}" destId="{6B0B51FF-AAE7-49A9-9378-851316A85E71}" srcOrd="1" destOrd="0" presId="urn:microsoft.com/office/officeart/2005/8/layout/orgChart1"/>
    <dgm:cxn modelId="{6C210DFF-A5F7-4F8A-896C-4C1F975BE9A4}" type="presOf" srcId="{93C6E196-49D0-41CF-BD47-D3D6ECBBE97A}" destId="{40CC5BD5-07ED-40D5-96BA-535CB7275F60}" srcOrd="0" destOrd="0" presId="urn:microsoft.com/office/officeart/2005/8/layout/orgChart1"/>
    <dgm:cxn modelId="{D13178D8-B761-47EA-BAD9-A885069AF152}" type="presOf" srcId="{DEEBABF6-B6CC-4B64-B527-86316E570EC5}" destId="{C18D5E04-8DB3-424B-A277-890EE69DED89}" srcOrd="1" destOrd="0" presId="urn:microsoft.com/office/officeart/2005/8/layout/orgChart1"/>
    <dgm:cxn modelId="{22241435-BFAA-48B7-920A-B97AAEA00496}" type="presOf" srcId="{9E61A418-24B9-40A4-8E3E-270F74FCA094}" destId="{2753E4C7-C6B4-4C80-AC1D-5F4DD89C2890}" srcOrd="0" destOrd="0" presId="urn:microsoft.com/office/officeart/2005/8/layout/orgChart1"/>
    <dgm:cxn modelId="{86D1076F-091F-4B7B-91D3-ABBA6E42FB8D}" type="presOf" srcId="{9E61A418-24B9-40A4-8E3E-270F74FCA094}" destId="{076571E0-057C-479A-8F6A-4EB19CC135D7}" srcOrd="1" destOrd="0" presId="urn:microsoft.com/office/officeart/2005/8/layout/orgChart1"/>
    <dgm:cxn modelId="{A0DE17C4-75E2-4EBB-99BA-458F737B562A}" type="presOf" srcId="{B0A0C735-36B5-4396-861B-0A0850F42DF5}" destId="{18DEEFBD-9B42-4B72-AC64-950501A95B00}" srcOrd="0" destOrd="0" presId="urn:microsoft.com/office/officeart/2005/8/layout/orgChart1"/>
    <dgm:cxn modelId="{49E0BE6D-D4F1-4962-9F8B-E864DA42FAE4}" type="presOf" srcId="{86D9699D-364C-4B3F-9657-F8CB1B8DA471}" destId="{7870126D-A4CF-40E8-B667-5EBDB8359571}" srcOrd="0" destOrd="0" presId="urn:microsoft.com/office/officeart/2005/8/layout/orgChart1"/>
    <dgm:cxn modelId="{B0A8D911-CAEC-4004-A525-1B042C26BBA6}" type="presOf" srcId="{E2A67A81-5DE0-4D95-A761-1F8985E87426}" destId="{A501FF41-7D9E-4690-B4CB-9813F9EE7850}" srcOrd="0" destOrd="0" presId="urn:microsoft.com/office/officeart/2005/8/layout/orgChart1"/>
    <dgm:cxn modelId="{D61687B0-77E8-4786-935B-07D5804A6EC2}" type="presOf" srcId="{4FB63375-BDCE-41A4-935C-0210BB0ED95A}" destId="{8F1078CA-9035-4478-8ACA-204D7E1962D9}" srcOrd="0" destOrd="0" presId="urn:microsoft.com/office/officeart/2005/8/layout/orgChart1"/>
    <dgm:cxn modelId="{C351879B-F95B-4E8C-9950-F2916D03D9E3}" type="presOf" srcId="{EA5698F3-CFD7-4B4F-B30F-C2B071D4B418}" destId="{47B6DB92-17EF-43A4-8D87-1AA796A701FA}" srcOrd="0" destOrd="0" presId="urn:microsoft.com/office/officeart/2005/8/layout/orgChart1"/>
    <dgm:cxn modelId="{B2E64862-07AE-4403-935C-DF9B674D60B7}" type="presOf" srcId="{AB7C93AE-3270-41EE-92B1-5F3BC1DBC01E}" destId="{1D21B5D9-777C-460F-AB0A-410D7B1AFE43}" srcOrd="0" destOrd="0" presId="urn:microsoft.com/office/officeart/2005/8/layout/orgChart1"/>
    <dgm:cxn modelId="{ED4EE435-692F-439C-8373-1855B19EC5B2}" type="presOf" srcId="{D08E73E0-78DA-4C5F-BF5A-02070F33AFEF}" destId="{8080BF88-FC1A-4983-B479-1FE8CA0CC1CF}" srcOrd="1" destOrd="0" presId="urn:microsoft.com/office/officeart/2005/8/layout/orgChart1"/>
    <dgm:cxn modelId="{340BDF60-A482-456D-9A7D-8A497A07C4A5}" type="presOf" srcId="{E8BB44C9-E8B2-4E3C-96D2-C348DBC7140A}" destId="{17D9FA2E-56F6-46FB-A2DD-69FF209CEBE7}" srcOrd="0" destOrd="0" presId="urn:microsoft.com/office/officeart/2005/8/layout/orgChart1"/>
    <dgm:cxn modelId="{FE4F9B51-B11A-4338-A6EA-14C475E2DC02}" type="presOf" srcId="{E8B7D8FB-AE55-47D4-A5B0-1C1303CC6EF5}" destId="{04286797-2E00-4006-B0A1-1850D7CA4F6C}" srcOrd="0" destOrd="0" presId="urn:microsoft.com/office/officeart/2005/8/layout/orgChart1"/>
    <dgm:cxn modelId="{C609DB85-A6BF-4ABA-B0B7-98E64324D24E}" type="presOf" srcId="{E5A9D6B4-BC47-4545-AC23-8AF23A130719}" destId="{F5262086-B896-4F31-8340-0AC4E2479231}" srcOrd="1" destOrd="0" presId="urn:microsoft.com/office/officeart/2005/8/layout/orgChart1"/>
    <dgm:cxn modelId="{260BB3C6-6740-48CE-ABB2-E72155C0F72A}" type="presOf" srcId="{4D80862E-3942-4456-8CBD-1C82B35271FF}" destId="{C19E2474-CDA8-4120-AFF3-D56E18123768}" srcOrd="0" destOrd="0" presId="urn:microsoft.com/office/officeart/2005/8/layout/orgChart1"/>
    <dgm:cxn modelId="{DE1CD6BB-02DA-4801-AAA3-A38AD9A05C25}" type="presOf" srcId="{A3154DE9-F671-4F12-A3A0-0C16F2E33F35}" destId="{6B648586-3FD5-446B-9DDC-9E38DD82A5C1}" srcOrd="0" destOrd="0" presId="urn:microsoft.com/office/officeart/2005/8/layout/orgChart1"/>
    <dgm:cxn modelId="{7F109381-B53F-4408-9261-3908DE84F711}" srcId="{D01233C6-2BA8-40B8-86E2-FC80B3DE192C}" destId="{AE8199DA-D67B-4514-B807-8E19169F10E3}" srcOrd="1" destOrd="0" parTransId="{60ED56B2-C963-4C29-B918-D24E6480A062}" sibTransId="{887EBA1E-6834-4E7D-BF4F-160E47B2B3B9}"/>
    <dgm:cxn modelId="{814B3A15-B7C6-4A2D-AE81-5F0D656286A4}" type="presOf" srcId="{78F80792-DED3-4C81-BF98-623521DF184B}" destId="{A093F559-C079-4634-8D33-536D2AD10A93}" srcOrd="0" destOrd="0" presId="urn:microsoft.com/office/officeart/2005/8/layout/orgChart1"/>
    <dgm:cxn modelId="{43350A0B-DF40-469E-83E6-AF9DADAA0493}" type="presOf" srcId="{793EF68E-037C-444E-AD59-F3DE167075EC}" destId="{68E389D9-ABA1-4157-9AE8-099BFB7CFBA2}" srcOrd="0" destOrd="0" presId="urn:microsoft.com/office/officeart/2005/8/layout/orgChart1"/>
    <dgm:cxn modelId="{0E4075DB-F8DD-4304-BDEE-B8304F0B9186}" type="presOf" srcId="{1AB886A6-6812-41E5-AABE-783436BB6B66}" destId="{53FE0833-41C4-4941-BCDF-F77C0A3616F0}" srcOrd="1" destOrd="0" presId="urn:microsoft.com/office/officeart/2005/8/layout/orgChart1"/>
    <dgm:cxn modelId="{DC992663-73FA-4817-9DCB-0FE1691037D3}" srcId="{3C8D0128-E84B-4F22-A82D-00DD52BEF3F7}" destId="{9546D461-F0AE-41AC-B603-183A64BFB398}" srcOrd="0" destOrd="0" parTransId="{95FCBB38-8EBB-4C70-BBD4-9E9D84218B2F}" sibTransId="{43520457-3727-42F7-9998-3383493E5A8D}"/>
    <dgm:cxn modelId="{08F95046-FD6B-4A75-9872-0EC4AD8D27E1}" type="presOf" srcId="{53458834-2DF2-4F42-9372-F76B4DF66228}" destId="{E6603F1E-DF3D-46DB-8F41-8B0FF6E12E27}" srcOrd="1" destOrd="0" presId="urn:microsoft.com/office/officeart/2005/8/layout/orgChart1"/>
    <dgm:cxn modelId="{92A246DD-00C4-4D4A-BC03-1280FF030BB9}" type="presOf" srcId="{9546D461-F0AE-41AC-B603-183A64BFB398}" destId="{00DE1CBF-FDE3-4C97-9F4C-7B8F984A9CFA}" srcOrd="0" destOrd="0" presId="urn:microsoft.com/office/officeart/2005/8/layout/orgChart1"/>
    <dgm:cxn modelId="{EF1D785B-18E8-42AB-BF28-64F6B83D4AA9}" type="presOf" srcId="{F186432C-5220-4F39-B3E9-5EE0EFFFB138}" destId="{E7B96B4C-E612-4806-A188-141097C65B21}" srcOrd="1" destOrd="0" presId="urn:microsoft.com/office/officeart/2005/8/layout/orgChart1"/>
    <dgm:cxn modelId="{F36E1279-FCBE-4435-B6FB-F21169D54115}" type="presOf" srcId="{8AE36688-FB03-4B24-9273-87807B10B487}" destId="{236DCAF4-BF1F-4ACB-A781-6EF4591DC9EC}" srcOrd="0" destOrd="0" presId="urn:microsoft.com/office/officeart/2005/8/layout/orgChart1"/>
    <dgm:cxn modelId="{96BFD66B-35C1-4955-B3A7-024DD6F101BE}" type="presOf" srcId="{494BFCEA-37CC-4354-8DDB-472A3EC5C129}" destId="{98961A20-E9CB-4924-B9F2-D5200FAFBDDD}" srcOrd="0" destOrd="0" presId="urn:microsoft.com/office/officeart/2005/8/layout/orgChart1"/>
    <dgm:cxn modelId="{42380DFD-B635-4D8B-A66B-2F694C87A4F5}" srcId="{7EF89846-399F-4C59-8D7D-27EA9272CBE5}" destId="{D38E38B2-893C-4033-AE41-C554D79C4C55}" srcOrd="2" destOrd="0" parTransId="{F573420F-5A4C-41AB-9BD0-9C9A2AB281B3}" sibTransId="{A92A8E6B-C723-43B7-89CC-F456CCD3F8D6}"/>
    <dgm:cxn modelId="{03C6F2E2-7EA8-4D69-9F78-4B145A04F9A4}" type="presOf" srcId="{2DC54717-D5E9-4B8F-90A0-90BA396DAA59}" destId="{75BA55B0-B42C-474E-B332-D2A5779E588C}" srcOrd="0" destOrd="0" presId="urn:microsoft.com/office/officeart/2005/8/layout/orgChart1"/>
    <dgm:cxn modelId="{C8B35D9F-F126-4347-B5D2-7501E5245AE5}" srcId="{7EF89846-399F-4C59-8D7D-27EA9272CBE5}" destId="{F892F072-8255-44C4-B3B1-58D28DFE0AD7}" srcOrd="5" destOrd="0" parTransId="{ED6A2D60-95BA-4668-8DF2-022B4FDC2698}" sibTransId="{DEEDC708-378B-4161-8106-57F86ABE7A53}"/>
    <dgm:cxn modelId="{601A8BE8-8588-43FB-81AF-CE854240177D}" type="presOf" srcId="{A65E9E7A-5973-45B6-8239-CE4AC1C28DE2}" destId="{DDBE8E9E-A79E-4B18-BEC6-139F693867E8}" srcOrd="1" destOrd="0" presId="urn:microsoft.com/office/officeart/2005/8/layout/orgChart1"/>
    <dgm:cxn modelId="{493DC756-DBF5-4A8A-9D13-3D37E38E9D2E}" type="presOf" srcId="{D7C9417D-B5F6-4BB6-9726-224BC72446BB}" destId="{AD37854D-0133-4B91-9E36-0E1E523BF9CD}" srcOrd="0" destOrd="0" presId="urn:microsoft.com/office/officeart/2005/8/layout/orgChart1"/>
    <dgm:cxn modelId="{44E06FFA-C7A4-4CFD-B50C-BFF66028AC76}" srcId="{F8974C7B-8023-408B-8A89-121AB5B1AE92}" destId="{9368FF2C-FD03-47A9-A6AC-AF3460E2CB4F}" srcOrd="3" destOrd="0" parTransId="{0A87CCFE-E453-412C-AA0B-CFA6D6ECB21D}" sibTransId="{B668C857-883D-4048-A4ED-D384187B5B4D}"/>
    <dgm:cxn modelId="{F080503A-2484-4362-8538-11B51295E426}" type="presOf" srcId="{D5510FC4-19E1-45A2-A9E7-379EFE7CD689}" destId="{B1AA3C57-7600-4522-A5C7-716E99E82543}" srcOrd="0" destOrd="0" presId="urn:microsoft.com/office/officeart/2005/8/layout/orgChart1"/>
    <dgm:cxn modelId="{40F4A718-A5C7-4E0E-A95C-2011FDFBEFC6}" type="presOf" srcId="{F23D8D13-4996-4CA1-9048-DCD53AE046B0}" destId="{879D316F-091C-490A-9F1A-23EB9755885D}" srcOrd="1" destOrd="0" presId="urn:microsoft.com/office/officeart/2005/8/layout/orgChart1"/>
    <dgm:cxn modelId="{AF8DA224-3DAB-4D76-813D-46B84A4EF4F9}" type="presOf" srcId="{C69B06F7-2CDB-4F45-8FBF-AF431CAF4839}" destId="{F3A311BF-697D-4E17-8B1F-D5CB2366BE03}" srcOrd="0" destOrd="0" presId="urn:microsoft.com/office/officeart/2005/8/layout/orgChart1"/>
    <dgm:cxn modelId="{69CA6CB0-F91D-4C4D-82DB-5CEBED702740}" type="presOf" srcId="{F8D229EB-5DFA-4401-9ED4-026DFC5D9207}" destId="{77AFF5D2-8403-47C9-A195-A84A7A4D7BDE}" srcOrd="0" destOrd="0" presId="urn:microsoft.com/office/officeart/2005/8/layout/orgChart1"/>
    <dgm:cxn modelId="{CE9F2ACF-EC9C-43D9-A58A-D1A3AF902BB7}" type="presOf" srcId="{207D00D4-D45D-4782-B192-93AF3F1F19CE}" destId="{036E78E7-A89B-4382-AE41-7EF79584B592}" srcOrd="1" destOrd="0" presId="urn:microsoft.com/office/officeart/2005/8/layout/orgChart1"/>
    <dgm:cxn modelId="{A4D78BF3-E240-4576-B09A-05A59E6E3ED5}" srcId="{3C8D0128-E84B-4F22-A82D-00DD52BEF3F7}" destId="{03060F48-4CDD-477C-BBA6-F0EDF7BE77C9}" srcOrd="2" destOrd="0" parTransId="{78B0AEBC-7198-46F0-BBA7-140D632C557A}" sibTransId="{BCCA5BDF-32BE-47C4-AC2E-D1A6F04A6B4E}"/>
    <dgm:cxn modelId="{995A6278-E0F4-4097-9FE6-55192C462CC5}" srcId="{212E7AEC-D17F-4CE8-A692-B157E9A0816B}" destId="{55AC02B3-3E79-47A0-A63B-EB4817D3BE46}" srcOrd="0" destOrd="0" parTransId="{AB7C93AE-3270-41EE-92B1-5F3BC1DBC01E}" sibTransId="{F32C9C82-F140-45DC-85B0-6B72A1378F41}"/>
    <dgm:cxn modelId="{76866EF8-9813-41F3-8934-670CED2C7D88}" srcId="{107F8A47-8C5C-4DDE-A4CB-6A812B9FDB5B}" destId="{212E7AEC-D17F-4CE8-A692-B157E9A0816B}" srcOrd="0" destOrd="0" parTransId="{20FC4CD8-75D8-4DF1-9A30-705EB0C7D215}" sibTransId="{BE403D04-BFE6-4E9D-A5F1-EFD782123E1B}"/>
    <dgm:cxn modelId="{8AE94E02-DEA2-41E9-97F1-130F8CF5C28E}" type="presOf" srcId="{7D975597-B474-43F5-8632-324563242490}" destId="{6C85ACFB-6C02-4D16-8438-381192716A3E}" srcOrd="0" destOrd="0" presId="urn:microsoft.com/office/officeart/2005/8/layout/orgChart1"/>
    <dgm:cxn modelId="{4BB69B78-E62D-48E2-B1E0-F20E96A4847A}" srcId="{10514D45-3185-499B-A214-3DC0B9EF6F65}" destId="{EEA9A3BE-9B03-4EAB-B983-25B9224C1758}" srcOrd="0" destOrd="0" parTransId="{AEE65609-2745-48E3-ACC0-3FBED89B38ED}" sibTransId="{BF9CD9BC-0F7C-4F33-B632-B2783E8A22CC}"/>
    <dgm:cxn modelId="{8707DE6B-D237-4AB5-B6A1-CF4D1CC4E78C}" srcId="{107F8A47-8C5C-4DDE-A4CB-6A812B9FDB5B}" destId="{D01233C6-2BA8-40B8-86E2-FC80B3DE192C}" srcOrd="2" destOrd="0" parTransId="{F8D229EB-5DFA-4401-9ED4-026DFC5D9207}" sibTransId="{40859B51-3B18-4F02-AB87-4D3C2ED124F4}"/>
    <dgm:cxn modelId="{D2577D3C-1365-4B5D-93CB-465CBB28F7D0}" type="presOf" srcId="{CBA588A3-16A1-4D10-894D-94F42039E346}" destId="{A62243ED-DB36-421C-AC39-1B7B6D6A2B10}" srcOrd="1" destOrd="0" presId="urn:microsoft.com/office/officeart/2005/8/layout/orgChart1"/>
    <dgm:cxn modelId="{AC5C3693-DB9D-4321-BCD8-C29570CA92B9}" srcId="{10514D45-3185-499B-A214-3DC0B9EF6F65}" destId="{FB46596C-A0B7-4E87-8423-0FF0A5CC7F7E}" srcOrd="3" destOrd="0" parTransId="{1B696FDB-4F19-419D-BCF6-76BC35C2A18D}" sibTransId="{E2C5F62C-32EF-4532-94CF-1514D6D66521}"/>
    <dgm:cxn modelId="{F486B3C2-3E53-434F-B53B-553E1C9B6A53}" type="presOf" srcId="{E28BA25D-7C34-4F3A-9E52-462A037475E7}" destId="{E3E36914-0E2B-43C4-8A8E-7B524220BCDD}" srcOrd="0" destOrd="0" presId="urn:microsoft.com/office/officeart/2005/8/layout/orgChart1"/>
    <dgm:cxn modelId="{D165719D-1090-4E78-B885-108F805FD4EE}" type="presOf" srcId="{D08E73E0-78DA-4C5F-BF5A-02070F33AFEF}" destId="{B5A5EC5B-D468-4538-B18E-13FC2DC6D6FF}" srcOrd="0" destOrd="0" presId="urn:microsoft.com/office/officeart/2005/8/layout/orgChart1"/>
    <dgm:cxn modelId="{BA33702E-E4E7-42B7-B7F5-F3D0368C5F86}" type="presOf" srcId="{97871289-551D-44E7-89D7-F3AA23123A55}" destId="{D73987A6-B4DE-4B33-B2A4-810FF0F6A791}" srcOrd="0" destOrd="0" presId="urn:microsoft.com/office/officeart/2005/8/layout/orgChart1"/>
    <dgm:cxn modelId="{3D94F1AB-AB8D-4A5A-9FB8-E9A6DBD408D9}" srcId="{6CAF954F-C121-405D-BB6A-8C91CC003DC4}" destId="{9F312CE3-16BF-4DD4-B39F-FD773772B5E5}" srcOrd="0" destOrd="0" parTransId="{51A0DFE2-6D6A-43E7-AD4F-6E2A969A203F}" sibTransId="{20BEE606-EF0B-4A16-9CDE-551035B10785}"/>
    <dgm:cxn modelId="{A9843874-EC9A-4F48-935E-969716A8F0D3}" type="presOf" srcId="{DA34070D-7496-4DC8-86A2-68A8D5104F73}" destId="{6C816B6D-5C3F-445A-BCE2-AACA0539C6AF}" srcOrd="0" destOrd="0" presId="urn:microsoft.com/office/officeart/2005/8/layout/orgChart1"/>
    <dgm:cxn modelId="{45C32850-55CD-443B-B6CC-668B88276515}" srcId="{D01233C6-2BA8-40B8-86E2-FC80B3DE192C}" destId="{3D8F4B6E-733C-48F7-B1CB-B77ABE208C32}" srcOrd="2" destOrd="0" parTransId="{B808F3E7-BDB9-46F2-8AAD-CE630C26DA35}" sibTransId="{0842BE17-AD26-4F62-A74C-EB02E6FE6268}"/>
    <dgm:cxn modelId="{44C665BE-4B94-4026-95E2-37E17D2F890D}" srcId="{6CE679AB-8B0B-4CD3-BBBC-86F3D0CBF964}" destId="{4082AE41-9C5D-4435-AF6A-1936C5A556D6}" srcOrd="2" destOrd="0" parTransId="{3FDAE978-B01F-46C8-8360-5A4198F2583B}" sibTransId="{53F03C64-5513-4C4D-8605-965C4DB426BD}"/>
    <dgm:cxn modelId="{9AF993E6-02A3-4024-9CB2-D70ED367C721}" type="presOf" srcId="{1518697F-1694-4A42-A798-6430C3DD6EFA}" destId="{CD061631-D3B3-4AF0-BC84-034FB76F6E0E}" srcOrd="0" destOrd="0" presId="urn:microsoft.com/office/officeart/2005/8/layout/orgChart1"/>
    <dgm:cxn modelId="{412B0A9A-5598-4204-A893-888132FB4794}" type="presOf" srcId="{4739A597-7DC8-4887-BD7E-1649EB1B4C3D}" destId="{26DCAC15-648C-451F-AF4A-F640A5161338}" srcOrd="0" destOrd="0" presId="urn:microsoft.com/office/officeart/2005/8/layout/orgChart1"/>
    <dgm:cxn modelId="{F91CE806-C13C-4F05-BBB5-9AFF5326E203}" type="presOf" srcId="{139EF5EC-BC4B-41CF-BAA4-7F226CA17481}" destId="{D0CB4239-B0B3-488E-8884-B3C77CBB3258}" srcOrd="0" destOrd="0" presId="urn:microsoft.com/office/officeart/2005/8/layout/orgChart1"/>
    <dgm:cxn modelId="{A7D64ADE-70DD-482E-8C71-64B059563C00}" type="presOf" srcId="{558E444D-C4D7-4EF5-B850-7E3AA4A8916C}" destId="{3765931F-B309-40BD-BCD6-2525A35E5AA8}" srcOrd="0" destOrd="0" presId="urn:microsoft.com/office/officeart/2005/8/layout/orgChart1"/>
    <dgm:cxn modelId="{49B9C4FF-EBAF-436C-93D9-50A4015298D4}" type="presOf" srcId="{58F8DDCA-D8CE-4135-986C-DD05E868546E}" destId="{73B7037C-7822-494E-B635-8E5450C1C62B}" srcOrd="0" destOrd="0" presId="urn:microsoft.com/office/officeart/2005/8/layout/orgChart1"/>
    <dgm:cxn modelId="{661BD592-87DF-4D25-BBC9-925E9266C535}" type="presOf" srcId="{45DE8183-6DC5-4FAC-883C-7E400882AA8A}" destId="{710BE3C0-769B-4789-B9F8-CD77C35980BD}" srcOrd="0" destOrd="0" presId="urn:microsoft.com/office/officeart/2005/8/layout/orgChart1"/>
    <dgm:cxn modelId="{E9FF9B98-7036-4260-9440-2151B2A42DBF}" srcId="{CBA588A3-16A1-4D10-894D-94F42039E346}" destId="{9BA29617-1378-4740-9FA1-B0635014C7CF}" srcOrd="0" destOrd="0" parTransId="{945C43F8-8030-4B1E-8C71-D41A236F2259}" sibTransId="{F95FD587-BB1A-40AF-8BD9-CA5424081D1C}"/>
    <dgm:cxn modelId="{47EDDD05-C1D7-48DC-83BE-62BD1EE46BC6}" srcId="{0F740962-68D1-4159-B1AB-EA1E0B9E2592}" destId="{58EC5253-2A6C-4B70-88E5-ABF4910B7C47}" srcOrd="3" destOrd="0" parTransId="{26701757-5E43-4391-9762-6B09BEA2E969}" sibTransId="{EB3988CF-68A2-4607-AB48-8B9774CC85EC}"/>
    <dgm:cxn modelId="{C9DA6505-AF90-4F2B-A63E-071B8791B262}" type="presOf" srcId="{DBC6697E-9B2E-4F28-AD3F-93238D8DDADB}" destId="{45F0217B-1F31-4A5E-A5DF-207877F9725C}" srcOrd="0" destOrd="0" presId="urn:microsoft.com/office/officeart/2005/8/layout/orgChart1"/>
    <dgm:cxn modelId="{318D0032-C153-446D-BCFB-A7A69D4F9F70}" srcId="{7A11E482-9A49-46DE-86B8-5BA4C455014C}" destId="{92CF0CF9-5D9F-42AE-93FB-C5CE374E10F7}" srcOrd="2" destOrd="0" parTransId="{102A7C64-8041-44EC-A3FD-D4BE9108DA84}" sibTransId="{F8C20B1E-2628-4138-9A69-621C134A388D}"/>
    <dgm:cxn modelId="{963DBF4C-7DC5-41A2-ACB3-B14E10BDB628}" srcId="{494BFCEA-37CC-4354-8DDB-472A3EC5C129}" destId="{2587A5FE-848F-403B-BCE3-57E605B12D20}" srcOrd="2" destOrd="0" parTransId="{BBB7C413-B9A9-4ECD-9811-1AB2D0036836}" sibTransId="{E12AEBD3-B969-4B8F-8977-D0CBA51A0E96}"/>
    <dgm:cxn modelId="{B3162D65-A694-4C27-A70E-8DEB8F802303}" type="presOf" srcId="{1F366239-DB1F-49C2-9977-B2F76BA99383}" destId="{261B4CD5-6079-4039-897A-A0B546512A0D}" srcOrd="0" destOrd="0" presId="urn:microsoft.com/office/officeart/2005/8/layout/orgChart1"/>
    <dgm:cxn modelId="{078185AA-8E59-4F4F-96DC-A94981CAF349}" type="presOf" srcId="{ED6A2D60-95BA-4668-8DF2-022B4FDC2698}" destId="{C302D944-00FB-4DEB-AAC8-92A01CEBEB0B}" srcOrd="0" destOrd="0" presId="urn:microsoft.com/office/officeart/2005/8/layout/orgChart1"/>
    <dgm:cxn modelId="{037C4977-FA61-451F-9F76-A432663AA9E5}" type="presOf" srcId="{22EE04E8-E872-4575-9B1D-0261CC5C1300}" destId="{06370785-5BE0-443F-B1A1-0B0C425B9EB7}" srcOrd="0" destOrd="0" presId="urn:microsoft.com/office/officeart/2005/8/layout/orgChart1"/>
    <dgm:cxn modelId="{0E3DEE97-A81B-4A51-ADD5-8EDE599613A6}" type="presOf" srcId="{2587A5FE-848F-403B-BCE3-57E605B12D20}" destId="{2F2430CB-633F-44FE-AFE3-277C2B961008}" srcOrd="1" destOrd="0" presId="urn:microsoft.com/office/officeart/2005/8/layout/orgChart1"/>
    <dgm:cxn modelId="{E0477DA6-EDE2-4349-84F0-418D0F72477D}" type="presOf" srcId="{D134DBF8-E3B0-4C1A-AE52-6F3BFE9C8734}" destId="{0A628CD4-2BDA-44F0-80B8-B5F048EDC3D0}" srcOrd="0" destOrd="0" presId="urn:microsoft.com/office/officeart/2005/8/layout/orgChart1"/>
    <dgm:cxn modelId="{F4B123AE-BF46-489C-AC34-E346B392FE7F}" type="presOf" srcId="{8EC19151-38B5-46B5-B0E1-331B8097D335}" destId="{A1F59300-46D6-4974-82EC-17E6D08E0962}" srcOrd="1" destOrd="0" presId="urn:microsoft.com/office/officeart/2005/8/layout/orgChart1"/>
    <dgm:cxn modelId="{16ADAB6F-5D10-4070-A7E8-1E3DD45DAD89}" type="presOf" srcId="{9F312CE3-16BF-4DD4-B39F-FD773772B5E5}" destId="{E4646958-E0D9-4969-8153-E5840FC2D886}" srcOrd="0" destOrd="0" presId="urn:microsoft.com/office/officeart/2005/8/layout/orgChart1"/>
    <dgm:cxn modelId="{CDA4D3E8-5F14-46D9-8C92-3E2FE0CB5122}" type="presOf" srcId="{5A8AA65B-1316-4B74-9E8D-32FF6974F398}" destId="{54453BEF-7C45-462C-AFEB-BC8CC26C0A5E}" srcOrd="1" destOrd="0" presId="urn:microsoft.com/office/officeart/2005/8/layout/orgChart1"/>
    <dgm:cxn modelId="{519268B2-F66C-437C-BF9B-483CC89D6910}" srcId="{0F740962-68D1-4159-B1AB-EA1E0B9E2592}" destId="{139EF5EC-BC4B-41CF-BAA4-7F226CA17481}" srcOrd="4" destOrd="0" parTransId="{E4488951-AD37-4D42-9606-948C2C5D6892}" sibTransId="{EE389191-E51C-4492-91C3-29688D945980}"/>
    <dgm:cxn modelId="{BB2D6A74-508C-4452-900D-AEB11DB8D976}" srcId="{EA5698F3-CFD7-4B4F-B30F-C2B071D4B418}" destId="{4D80862E-3942-4456-8CBD-1C82B35271FF}" srcOrd="2" destOrd="0" parTransId="{57E8E541-BC4A-4456-A9F3-0D1D42623D34}" sibTransId="{BDAB984E-4D0B-45BF-96F2-497BFE123DB3}"/>
    <dgm:cxn modelId="{453D2FA2-5865-41DD-B2F3-EFF0A4F87E32}" type="presOf" srcId="{54E25A84-BFB8-4AA3-A4AC-4EAE8ED32FA6}" destId="{66082AE3-DB81-41C9-9E99-8861CB55DD14}" srcOrd="0" destOrd="0" presId="urn:microsoft.com/office/officeart/2005/8/layout/orgChart1"/>
    <dgm:cxn modelId="{A511EE1A-F5C4-449A-859A-2FF97A0EC509}" srcId="{6CAF954F-C121-405D-BB6A-8C91CC003DC4}" destId="{917BDDB0-6E6D-47C7-BF63-5C95527C910F}" srcOrd="2" destOrd="0" parTransId="{2F1860B5-2672-4FB5-A2C7-A0A12F74B20F}" sibTransId="{CC4DF0A9-BF3C-4764-9B32-5AD0E2CF0162}"/>
    <dgm:cxn modelId="{CFBF79CA-A280-4593-99FD-A2635842B462}" type="presOf" srcId="{4967876A-B073-4346-A6F1-FF0548E176EA}" destId="{C04D3174-713E-40B2-B824-FAA424B4ADF7}" srcOrd="0" destOrd="0" presId="urn:microsoft.com/office/officeart/2005/8/layout/orgChart1"/>
    <dgm:cxn modelId="{FB39E3C9-0181-4435-BF82-07C0FDB191B6}" type="presOf" srcId="{F085E382-7D6B-499D-8002-4CFD20535522}" destId="{B0114651-C75C-4F68-B98F-C1A79923E157}" srcOrd="0" destOrd="0" presId="urn:microsoft.com/office/officeart/2005/8/layout/orgChart1"/>
    <dgm:cxn modelId="{FF1CD829-D3CD-4306-B012-C71D327005C4}" type="presOf" srcId="{0AEBE8DC-77AA-4640-A126-9C9801C24745}" destId="{7DCD7B1B-8CEC-49DA-9E8D-5E9019ECF195}" srcOrd="0" destOrd="0" presId="urn:microsoft.com/office/officeart/2005/8/layout/orgChart1"/>
    <dgm:cxn modelId="{35ECAD65-F186-4DE7-9C92-F64EAC849500}" type="presOf" srcId="{4CC02212-8F03-4860-9183-ABBD5BBEE038}" destId="{0F1890EC-1076-4B6B-87F9-CAF7FAD3FB7A}" srcOrd="0" destOrd="0" presId="urn:microsoft.com/office/officeart/2005/8/layout/orgChart1"/>
    <dgm:cxn modelId="{B2BE9B4A-5D1F-4AD8-8C38-89E8DF7477C0}" type="presOf" srcId="{3C67B7C2-A5C9-455A-982E-21860674526A}" destId="{98A6C4B3-DAF6-4831-93D8-522CB3682DE3}" srcOrd="1" destOrd="0" presId="urn:microsoft.com/office/officeart/2005/8/layout/orgChart1"/>
    <dgm:cxn modelId="{3C8B38BA-323D-449C-BF77-5CC0057E5FD7}" type="presOf" srcId="{59E68E5D-E0D4-41E8-9422-59859D620666}" destId="{03603A14-BC6E-4875-B175-BE0638B1A3C9}" srcOrd="1" destOrd="0" presId="urn:microsoft.com/office/officeart/2005/8/layout/orgChart1"/>
    <dgm:cxn modelId="{FDD332EF-1C17-4DCB-8DCC-79C90846DFA8}" type="presOf" srcId="{1A7C93EC-78C7-4C09-AA54-0AA1FD16F350}" destId="{4C3CAA23-9423-417A-9F56-5E53D5B6EF65}" srcOrd="0" destOrd="0" presId="urn:microsoft.com/office/officeart/2005/8/layout/orgChart1"/>
    <dgm:cxn modelId="{17647DC1-1EC2-4B7D-A8AA-48F8F7E9F607}" srcId="{6CE679AB-8B0B-4CD3-BBBC-86F3D0CBF964}" destId="{305ADEE8-3D2C-49C0-971B-611E18757C72}" srcOrd="1" destOrd="0" parTransId="{DFE5AD5B-1F0C-4B34-8046-25BBB4CB3343}" sibTransId="{3F74CA74-ED20-495F-8C69-0670412E9178}"/>
    <dgm:cxn modelId="{BCEB4A2B-E799-4594-9F9B-D0C8171DFA64}" type="presOf" srcId="{775E4E46-4E72-46D9-A3F7-88877DDB2975}" destId="{A1879E3E-CE2A-449E-A559-02A5DF657B9A}" srcOrd="0" destOrd="0" presId="urn:microsoft.com/office/officeart/2005/8/layout/orgChart1"/>
    <dgm:cxn modelId="{9D5123BC-1FC8-43A2-BD24-C0DB5AA1633B}" type="presOf" srcId="{6570A917-3D0C-44A1-9AB3-D5A125CECB68}" destId="{44EA689D-42E9-4133-A527-8B2E7715A641}" srcOrd="0" destOrd="0" presId="urn:microsoft.com/office/officeart/2005/8/layout/orgChart1"/>
    <dgm:cxn modelId="{B674FCF5-DF2A-475C-90FB-79386036ABE3}" srcId="{7541F53F-5D3D-4E24-991D-69DB46CADBCC}" destId="{10514D45-3185-499B-A214-3DC0B9EF6F65}" srcOrd="1" destOrd="0" parTransId="{2476FB5D-C4AA-4737-A8E4-D910EA714AB2}" sibTransId="{94ABB9FB-5A3D-4E98-9DDC-8D70EC24C6E7}"/>
    <dgm:cxn modelId="{9BA46479-86A3-4166-A66B-B6C29EA29620}" type="presOf" srcId="{03060F48-4CDD-477C-BBA6-F0EDF7BE77C9}" destId="{3B537E0F-74B4-48EE-8B09-D95E0B99049D}" srcOrd="0" destOrd="0" presId="urn:microsoft.com/office/officeart/2005/8/layout/orgChart1"/>
    <dgm:cxn modelId="{59C62287-F582-4756-922A-F986856CD6FA}" srcId="{DA34070D-7496-4DC8-86A2-68A8D5104F73}" destId="{207D00D4-D45D-4782-B192-93AF3F1F19CE}" srcOrd="3" destOrd="0" parTransId="{F5417C87-D9F6-4AC1-B51D-18D2B57F1C39}" sibTransId="{A094B673-190A-4DB5-99EE-46810A856639}"/>
    <dgm:cxn modelId="{DCC6F6DC-12FE-4DF7-A12E-6A0FC7FF6BAC}" type="presOf" srcId="{07BED840-EC2B-4CDC-86BA-B2D115F24080}" destId="{62E3EF75-259F-48B2-98BD-04EB93F6AE05}" srcOrd="1" destOrd="0" presId="urn:microsoft.com/office/officeart/2005/8/layout/orgChart1"/>
    <dgm:cxn modelId="{3FFA82CC-2FDF-4AA9-8C35-05F063F2BDF8}" type="presOf" srcId="{E8BD9541-4464-4EE8-88BD-1AADDC2CF8AF}" destId="{D0D160DD-BD9E-4B52-A2E2-81125E3A1407}" srcOrd="0" destOrd="0" presId="urn:microsoft.com/office/officeart/2005/8/layout/orgChart1"/>
    <dgm:cxn modelId="{541AC2DF-97DF-4674-A1C6-834259922E19}" type="presOf" srcId="{F186432C-5220-4F39-B3E9-5EE0EFFFB138}" destId="{DFFF8ACB-8A8B-452F-BC76-6653A0EBA161}" srcOrd="0" destOrd="0" presId="urn:microsoft.com/office/officeart/2005/8/layout/orgChart1"/>
    <dgm:cxn modelId="{0B3B4056-8867-4E38-9B65-FA7A22741120}" srcId="{7EF89846-399F-4C59-8D7D-27EA9272CBE5}" destId="{6644283A-5F98-4575-9A08-F47AAA8D87CA}" srcOrd="0" destOrd="0" parTransId="{D01286E7-3676-4789-A54A-D7BFCC09DF0F}" sibTransId="{C23145C8-BF8F-4903-9C57-25119CAE594D}"/>
    <dgm:cxn modelId="{7CED2891-DB27-4787-B5C7-C4BD2658D8CC}" type="presOf" srcId="{860C0506-23BF-451E-97DE-6E61E998708E}" destId="{C28EFC08-9EA4-46D2-A139-B063D3334830}" srcOrd="0" destOrd="0" presId="urn:microsoft.com/office/officeart/2005/8/layout/orgChart1"/>
    <dgm:cxn modelId="{325D9C6F-186B-4535-907F-A5F5113E7443}" type="presOf" srcId="{92CF0CF9-5D9F-42AE-93FB-C5CE374E10F7}" destId="{15669490-D18E-4C71-8E8A-D81A61F62D76}" srcOrd="0" destOrd="0" presId="urn:microsoft.com/office/officeart/2005/8/layout/orgChart1"/>
    <dgm:cxn modelId="{8E708006-22B4-4D6D-A99D-75AC91A1B95F}" srcId="{F8974C7B-8023-408B-8A89-121AB5B1AE92}" destId="{6570A917-3D0C-44A1-9AB3-D5A125CECB68}" srcOrd="4" destOrd="0" parTransId="{E8BD9541-4464-4EE8-88BD-1AADDC2CF8AF}" sibTransId="{7EB1C19D-FE28-49B9-B30C-CEE30F0F7ACF}"/>
    <dgm:cxn modelId="{F69DFA57-FCF0-4D3B-8DA2-99A755B9ADA3}" type="presOf" srcId="{8682BC8D-7D1A-43BA-B09A-CCAFB30B436F}" destId="{61358C3D-DC94-4452-AC3F-4BCC47C60D6C}" srcOrd="0" destOrd="0" presId="urn:microsoft.com/office/officeart/2005/8/layout/orgChart1"/>
    <dgm:cxn modelId="{C73C14EC-04A2-468E-B4FA-7CAE3473374A}" type="presOf" srcId="{D540C3E2-5797-4E08-9210-90E0E95E625A}" destId="{D8289844-A4BB-426B-B920-8E05C29F07D4}" srcOrd="0" destOrd="0" presId="urn:microsoft.com/office/officeart/2005/8/layout/orgChart1"/>
    <dgm:cxn modelId="{29306A88-0FB5-4545-883C-B1BCEB1CC255}" type="presOf" srcId="{3EEDC213-1CA0-4E95-AE08-30E519FEB118}" destId="{33364CC6-E78A-4DD7-AD7B-BF425831A1B6}" srcOrd="1" destOrd="0" presId="urn:microsoft.com/office/officeart/2005/8/layout/orgChart1"/>
    <dgm:cxn modelId="{36E7CE98-AB74-4399-8E45-07619FC06F80}" type="presOf" srcId="{6570A917-3D0C-44A1-9AB3-D5A125CECB68}" destId="{26D8827E-7401-48DF-A795-48203AE8174F}" srcOrd="1" destOrd="0" presId="urn:microsoft.com/office/officeart/2005/8/layout/orgChart1"/>
    <dgm:cxn modelId="{B533139B-8711-4D82-B82E-4448B0355BC3}" type="presOf" srcId="{860C0506-23BF-451E-97DE-6E61E998708E}" destId="{F9B3C81C-1CE9-4311-B057-00B187375634}" srcOrd="1" destOrd="0" presId="urn:microsoft.com/office/officeart/2005/8/layout/orgChart1"/>
    <dgm:cxn modelId="{C49BA13A-D73E-4FD7-9C1A-7B218218FBEB}" srcId="{61B5F402-FB45-4582-824B-B0F47A5ACE38}" destId="{D31FDD9E-2340-46CE-BC4D-381CAC346AA5}" srcOrd="4" destOrd="0" parTransId="{D5115211-3697-414F-A67D-6AD54CB733FC}" sibTransId="{7D1F5BA5-05B6-424E-9898-0AFCB2A491DB}"/>
    <dgm:cxn modelId="{B18E8D85-6E53-461F-90B7-FA1680A3C55A}" type="presOf" srcId="{E8B7D8FB-AE55-47D4-A5B0-1C1303CC6EF5}" destId="{A3ED79F1-D8EE-455F-BB62-977E0CF69183}" srcOrd="1" destOrd="0" presId="urn:microsoft.com/office/officeart/2005/8/layout/orgChart1"/>
    <dgm:cxn modelId="{49B33825-BFE3-4CDA-89F4-F542012DCB03}" srcId="{F8974C7B-8023-408B-8A89-121AB5B1AE92}" destId="{E28BA25D-7C34-4F3A-9E52-462A037475E7}" srcOrd="2" destOrd="0" parTransId="{BA27AAE2-9C0D-4E66-9DA8-F58AF3A0325F}" sibTransId="{F7B74E3C-33AF-47C4-BCEE-73B1F73E7E8E}"/>
    <dgm:cxn modelId="{35A8A6B1-458C-46CC-BAC5-E3E191A87629}" type="presOf" srcId="{0AEBE8DC-77AA-4640-A126-9C9801C24745}" destId="{DC4E55A1-00F3-4D2E-B6A5-BB962E4BE727}" srcOrd="1" destOrd="0" presId="urn:microsoft.com/office/officeart/2005/8/layout/orgChart1"/>
    <dgm:cxn modelId="{57D3ED49-E6BB-4872-9AB4-709472FD58DD}" type="presOf" srcId="{9401C366-F6F4-4905-943A-55DED0D3B8D4}" destId="{2AAECC6E-D9AA-410C-841E-2F32D8802CEF}" srcOrd="0" destOrd="0" presId="urn:microsoft.com/office/officeart/2005/8/layout/orgChart1"/>
    <dgm:cxn modelId="{0CF719B6-1EE3-43DA-8D36-4ABF44C9431A}" type="presOf" srcId="{56BB5F04-30C9-4FD7-A367-6900D47814BF}" destId="{EF28B186-5458-47DD-83ED-0091BCE2FDFA}" srcOrd="1" destOrd="0" presId="urn:microsoft.com/office/officeart/2005/8/layout/orgChart1"/>
    <dgm:cxn modelId="{16655042-7818-4D01-9E03-EDABE9C987C5}" type="presOf" srcId="{D38E38B2-893C-4033-AE41-C554D79C4C55}" destId="{FE75C32D-3823-4FBC-A7F2-42B5F0C27595}" srcOrd="0" destOrd="0" presId="urn:microsoft.com/office/officeart/2005/8/layout/orgChart1"/>
    <dgm:cxn modelId="{C76A3AEE-64B4-4ACC-8FEF-BDDC78BA14C5}" type="presOf" srcId="{A7AAE3A6-2FF3-4CB2-9441-74906A000A43}" destId="{F25F0C31-C6FC-4E7E-998B-C45335531A57}" srcOrd="1" destOrd="0" presId="urn:microsoft.com/office/officeart/2005/8/layout/orgChart1"/>
    <dgm:cxn modelId="{C183FF4A-E5B1-46F5-BA28-E6AB10CB8E3C}" type="presOf" srcId="{B5D88CEF-F743-4B72-ACB4-EF332FE7CFE7}" destId="{288F135C-E7E3-4ACD-96EE-31DD46769D34}" srcOrd="0" destOrd="0" presId="urn:microsoft.com/office/officeart/2005/8/layout/orgChart1"/>
    <dgm:cxn modelId="{B3C62AAF-B065-4F9A-82F8-78F872A4924C}" type="presOf" srcId="{D5115211-3697-414F-A67D-6AD54CB733FC}" destId="{D780155D-E062-4175-B1B6-71737A7D2918}" srcOrd="0" destOrd="0" presId="urn:microsoft.com/office/officeart/2005/8/layout/orgChart1"/>
    <dgm:cxn modelId="{953144FB-7FC6-46EE-A9F8-87F14BA76C7C}" type="presOf" srcId="{E2AFFFBC-4AFD-46CB-9DC0-3EA31134AC08}" destId="{8B16EA8D-8322-4241-B9B8-E5109C783A5B}" srcOrd="0" destOrd="0" presId="urn:microsoft.com/office/officeart/2005/8/layout/orgChart1"/>
    <dgm:cxn modelId="{20FDBB64-12DD-4F81-838F-000587F56C75}" type="presOf" srcId="{BBB7C413-B9A9-4ECD-9811-1AB2D0036836}" destId="{F64B812F-2DE9-447B-8290-F61BEE7805A9}" srcOrd="0" destOrd="0" presId="urn:microsoft.com/office/officeart/2005/8/layout/orgChart1"/>
    <dgm:cxn modelId="{36979A97-83EA-4407-93AA-F2BA5C2B8427}" type="presOf" srcId="{C8C952F5-75A1-4D6E-84A4-E4582DF1400A}" destId="{1DE397B8-AF42-44CB-B575-E53CADC4D21A}" srcOrd="0" destOrd="0" presId="urn:microsoft.com/office/officeart/2005/8/layout/orgChart1"/>
    <dgm:cxn modelId="{A8349697-798F-499E-98E0-1DC1B9E12F12}" srcId="{61B5F402-FB45-4582-824B-B0F47A5ACE38}" destId="{8682BC8D-7D1A-43BA-B09A-CCAFB30B436F}" srcOrd="6" destOrd="0" parTransId="{4B713F9F-69B8-4273-B413-BB640569A69B}" sibTransId="{D120DAFC-2D56-425E-9DC7-097858D4FDF1}"/>
    <dgm:cxn modelId="{C954EE37-13F1-4158-8C5B-17C6AB206E30}" type="presOf" srcId="{BAE420EB-76EA-4E00-AEEC-50E34665273C}" destId="{5D019881-0E6E-4F4C-9591-7C9618F5B2B5}" srcOrd="0" destOrd="0" presId="urn:microsoft.com/office/officeart/2005/8/layout/orgChart1"/>
    <dgm:cxn modelId="{7FD72DB1-C8E5-4CAD-AFA0-8D9A584A779A}" type="presOf" srcId="{59E68E5D-E0D4-41E8-9422-59859D620666}" destId="{E5D8E9B9-17B8-4750-9E3F-CFD16734E1F9}" srcOrd="0" destOrd="0" presId="urn:microsoft.com/office/officeart/2005/8/layout/orgChart1"/>
    <dgm:cxn modelId="{38817D0B-B6B4-4729-8CD6-BC1676B67E51}" type="presOf" srcId="{6644283A-5F98-4575-9A08-F47AAA8D87CA}" destId="{8B5D6F9D-5FE6-4977-B2B5-23D5C0C8AB78}" srcOrd="1" destOrd="0" presId="urn:microsoft.com/office/officeart/2005/8/layout/orgChart1"/>
    <dgm:cxn modelId="{DD88D698-ABBC-4B80-B0B9-70E76166F102}" type="presOf" srcId="{7780F78B-8B56-484A-A73E-7A3834551B57}" destId="{699CFD86-0C08-4768-9E9F-33A43DF0A844}" srcOrd="0" destOrd="0" presId="urn:microsoft.com/office/officeart/2005/8/layout/orgChart1"/>
    <dgm:cxn modelId="{F73CBA3F-F4FE-4A23-A65E-9B87D137E329}" srcId="{3C8D0128-E84B-4F22-A82D-00DD52BEF3F7}" destId="{A65E9E7A-5973-45B6-8239-CE4AC1C28DE2}" srcOrd="1" destOrd="0" parTransId="{4861A0B8-5EF2-44CC-997A-0D657C8D1695}" sibTransId="{53AD2612-C84A-4F24-A259-8C517163CA8E}"/>
    <dgm:cxn modelId="{3C04DB55-6D5E-4F69-9383-1C7A4A70339B}" type="presOf" srcId="{7EF89846-399F-4C59-8D7D-27EA9272CBE5}" destId="{D032B0CA-FAB2-43EB-8F32-C75DB43D3432}" srcOrd="0" destOrd="0" presId="urn:microsoft.com/office/officeart/2005/8/layout/orgChart1"/>
    <dgm:cxn modelId="{9B36B0B9-DE61-4723-9974-4DFD60A4D76E}" type="presOf" srcId="{56BB5F04-30C9-4FD7-A367-6900D47814BF}" destId="{7B155073-4F12-4A08-A281-86C949A5C78F}" srcOrd="0" destOrd="0" presId="urn:microsoft.com/office/officeart/2005/8/layout/orgChart1"/>
    <dgm:cxn modelId="{1498C2EF-5457-4FBE-A381-B716A2388695}" srcId="{0F740962-68D1-4159-B1AB-EA1E0B9E2592}" destId="{BABF366E-7A28-4C6D-9896-B2C0C49CE10C}" srcOrd="2" destOrd="0" parTransId="{E8EF75F5-D5B1-46FA-B935-0CA6E80AD4F9}" sibTransId="{244C56C1-08ED-4071-8A84-8117D6C010E3}"/>
    <dgm:cxn modelId="{1EBC8071-0BC6-4E50-A12E-234388517256}" type="presOf" srcId="{3477A0CF-873A-435C-ABDD-3E7111F3646A}" destId="{5B0956ED-2789-4A49-8CAE-3206DB4CEDD2}" srcOrd="0" destOrd="0" presId="urn:microsoft.com/office/officeart/2005/8/layout/orgChart1"/>
    <dgm:cxn modelId="{D3175030-34E5-4711-9087-815C552EBFFD}" srcId="{43537CB1-1541-4DD6-ADB7-72F1A3C1C044}" destId="{59E68E5D-E0D4-41E8-9422-59859D620666}" srcOrd="0" destOrd="0" parTransId="{A3154DE9-F671-4F12-A3A0-0C16F2E33F35}" sibTransId="{CD62082B-2F51-4157-9956-C9E93E9F6EFA}"/>
    <dgm:cxn modelId="{BD7516D9-04CC-46DF-A81D-7CAC24A069CF}" type="presOf" srcId="{EA5698F3-CFD7-4B4F-B30F-C2B071D4B418}" destId="{F46CB39B-C3ED-4880-A47F-6A6D5EFC1A59}" srcOrd="1" destOrd="0" presId="urn:microsoft.com/office/officeart/2005/8/layout/orgChart1"/>
    <dgm:cxn modelId="{238F7A26-9104-4B0A-954F-3771086C5ECC}" type="presOf" srcId="{C3AC95FB-BDAA-4B67-BD5D-CBC2E6D09F47}" destId="{A38603D2-E292-4F94-B972-99C005AE023C}" srcOrd="0" destOrd="0" presId="urn:microsoft.com/office/officeart/2005/8/layout/orgChart1"/>
    <dgm:cxn modelId="{1AF3E5C7-B6D0-4F60-BE9B-46D937D08FAB}" type="presOf" srcId="{FEDF7589-A665-4BA5-84E9-24A03F0BCC39}" destId="{77811788-0604-4F98-BCE3-264175867774}" srcOrd="0" destOrd="0" presId="urn:microsoft.com/office/officeart/2005/8/layout/orgChart1"/>
    <dgm:cxn modelId="{B35D0C41-4C46-4F6D-9149-95A320BAB83F}" type="presOf" srcId="{B12D6435-BE0A-4944-B7BA-ACC20041980A}" destId="{A364EB2D-7CAA-49F7-987B-33206907A191}" srcOrd="1" destOrd="0" presId="urn:microsoft.com/office/officeart/2005/8/layout/orgChart1"/>
    <dgm:cxn modelId="{C45A0D0B-EF7E-4BC5-B2D4-8DBE3527A647}" type="presOf" srcId="{50D7E766-BDB6-4D11-9837-4BC6CF6E9773}" destId="{E312EEF3-A996-48D8-8888-5E50217A93B3}" srcOrd="1" destOrd="0" presId="urn:microsoft.com/office/officeart/2005/8/layout/orgChart1"/>
    <dgm:cxn modelId="{A1A12E63-91DD-49DA-9DF0-C47708DA73E6}" srcId="{6CE679AB-8B0B-4CD3-BBBC-86F3D0CBF964}" destId="{5BAD3172-9C6A-47D9-B0BB-48E86C937BFC}" srcOrd="3" destOrd="0" parTransId="{DD9952B6-D879-4588-97F5-95555B0CA9E1}" sibTransId="{60962F0B-3F15-4DC3-AD1A-1006478C25D1}"/>
    <dgm:cxn modelId="{B33BDD32-F301-4E25-A892-F417BC70E29C}" type="presOf" srcId="{7EAE9B9E-D225-4E9C-A8C3-2B942D591E23}" destId="{CF675555-D264-4A41-8609-5AE3861AA862}" srcOrd="0" destOrd="0" presId="urn:microsoft.com/office/officeart/2005/8/layout/orgChart1"/>
    <dgm:cxn modelId="{6D298C57-A8D6-474E-83FE-7B3A7F498CAD}" type="presOf" srcId="{4082AE41-9C5D-4435-AF6A-1936C5A556D6}" destId="{CE1C8761-0684-4B56-813D-E83E01D8F0A3}" srcOrd="1" destOrd="0" presId="urn:microsoft.com/office/officeart/2005/8/layout/orgChart1"/>
    <dgm:cxn modelId="{4A544679-4FD1-4B8C-A4C2-388FFC635D11}" srcId="{0F740962-68D1-4159-B1AB-EA1E0B9E2592}" destId="{C5C2C264-8363-48DE-B644-9F8FC42FB151}" srcOrd="1" destOrd="0" parTransId="{4FB63375-BDCE-41A4-935C-0210BB0ED95A}" sibTransId="{53E6F582-F2F0-4486-A55B-AD00CE50F0E8}"/>
    <dgm:cxn modelId="{3B9CE3F0-7C95-423C-AFE3-C638AA60AF38}" srcId="{7EF89846-399F-4C59-8D7D-27EA9272CBE5}" destId="{E8BB44C9-E8B2-4E3C-96D2-C348DBC7140A}" srcOrd="3" destOrd="0" parTransId="{A335680E-DDA2-4175-94B2-91CBE70555B1}" sibTransId="{18614267-2607-44F8-AB80-F293423C37E7}"/>
    <dgm:cxn modelId="{283073AE-B1C7-43C5-9272-A6A2BEE40B36}" type="presOf" srcId="{B9714F47-A537-4EA0-A00C-34F6DF4DB223}" destId="{CA7DBA7E-565C-42C2-9A1B-51C7F9396A80}" srcOrd="0" destOrd="0" presId="urn:microsoft.com/office/officeart/2005/8/layout/orgChart1"/>
    <dgm:cxn modelId="{3D05138B-1C97-4CC5-B51B-4CD8607B4ADB}" type="presOf" srcId="{50D7E766-BDB6-4D11-9837-4BC6CF6E9773}" destId="{79D55D81-127F-4986-B32E-7AEF894974BA}" srcOrd="0" destOrd="0" presId="urn:microsoft.com/office/officeart/2005/8/layout/orgChart1"/>
    <dgm:cxn modelId="{535F86FC-3F97-4B8E-9F06-7FE72835DA27}" type="presOf" srcId="{59B96EEA-2C16-4548-8CA4-2E58E81C8DC2}" destId="{64081984-431E-4BFE-AA1A-FA0B0155146F}" srcOrd="0" destOrd="0" presId="urn:microsoft.com/office/officeart/2005/8/layout/orgChart1"/>
    <dgm:cxn modelId="{C593C795-3686-49C5-A7C3-168D608A4B05}" srcId="{494BFCEA-37CC-4354-8DDB-472A3EC5C129}" destId="{41BE482D-BD63-4DF0-9159-19A23673E823}" srcOrd="3" destOrd="0" parTransId="{CFDE2972-CDD2-41E7-8CEB-6ED722B70272}" sibTransId="{BB024CBA-B002-4C2B-8A64-4275AD870A10}"/>
    <dgm:cxn modelId="{152DC7B8-0A7D-486D-8897-96C15C7444B7}" type="presOf" srcId="{13BCB1AA-EB62-4711-B853-3E11287DC4E9}" destId="{411BD23A-74F6-41C5-9DE9-01EBCC4A2DE2}" srcOrd="0" destOrd="0" presId="urn:microsoft.com/office/officeart/2005/8/layout/orgChart1"/>
    <dgm:cxn modelId="{FBAEA7A0-226F-4654-A3D7-3FB33EA3C839}" type="presOf" srcId="{102A7C64-8041-44EC-A3FD-D4BE9108DA84}" destId="{6ABD220B-2A25-4F4E-B468-BBE080400477}" srcOrd="0" destOrd="0" presId="urn:microsoft.com/office/officeart/2005/8/layout/orgChart1"/>
    <dgm:cxn modelId="{A4B8F47B-97F8-46F5-85CB-E7C06C1D8851}" type="presOf" srcId="{FB46596C-A0B7-4E87-8423-0FF0A5CC7F7E}" destId="{23EE0792-B025-4BDE-97BB-E021E8AA66F0}" srcOrd="1" destOrd="0" presId="urn:microsoft.com/office/officeart/2005/8/layout/orgChart1"/>
    <dgm:cxn modelId="{C5E2F89F-FB18-4509-B00A-B28F182A5B64}" srcId="{7541F53F-5D3D-4E24-991D-69DB46CADBCC}" destId="{6CAF954F-C121-405D-BB6A-8C91CC003DC4}" srcOrd="4" destOrd="0" parTransId="{45384688-7D26-4D8A-AE4F-1E4056D90150}" sibTransId="{93AE2247-AD11-45F7-9420-9C7AE4CD6610}"/>
    <dgm:cxn modelId="{F5DB09E6-F1DA-4B2B-B22A-2E5A447AC4A0}" type="presOf" srcId="{AFDBD647-9AAC-4FE2-88DC-B739E39DF478}" destId="{8806B718-44F6-48A9-93E4-9EB99CB55C60}" srcOrd="0" destOrd="0" presId="urn:microsoft.com/office/officeart/2005/8/layout/orgChart1"/>
    <dgm:cxn modelId="{E16D41A3-CDBD-48B8-8188-CB44B8FB9057}" srcId="{02D51D21-4CA6-42D0-A79C-383BFB437828}" destId="{7AA5D56E-D6C4-4F90-AAB4-23797EF71F50}" srcOrd="0" destOrd="0" parTransId="{5BEDB97D-7C48-4D58-9D95-45CFFFA885B1}" sibTransId="{0FE3DB60-FE86-4D97-80B3-313A85C396F2}"/>
    <dgm:cxn modelId="{26AC3A9F-D27B-4A2A-998C-BB8CFA6C4F86}" type="presOf" srcId="{FA6CD46D-7CCA-4B45-8605-8D272ECC168C}" destId="{DD0128AF-614F-405F-9965-C569D593BF35}" srcOrd="0" destOrd="0" presId="urn:microsoft.com/office/officeart/2005/8/layout/orgChart1"/>
    <dgm:cxn modelId="{537A04D3-4EC0-49FE-9B60-14C7B621D784}" srcId="{F8974C7B-8023-408B-8A89-121AB5B1AE92}" destId="{0EA71023-3DC3-4598-979D-BE075AD3815C}" srcOrd="6" destOrd="0" parTransId="{C0077CE8-EEC9-4171-88ED-FBDB9C6B179F}" sibTransId="{FF8431CA-35CF-416D-B0EB-0EED4BB20EBF}"/>
    <dgm:cxn modelId="{098FF0F1-DD35-4C9C-9B11-180DC927E140}" type="presOf" srcId="{8B4A416F-D422-408B-A912-D75BF9ABB135}" destId="{C56CB574-4B15-4AF5-9E12-F98466473B59}" srcOrd="0" destOrd="0" presId="urn:microsoft.com/office/officeart/2005/8/layout/orgChart1"/>
    <dgm:cxn modelId="{3A51B2FD-8E4E-481F-B8B0-21456BE0C744}" srcId="{CBA588A3-16A1-4D10-894D-94F42039E346}" destId="{0AEBE8DC-77AA-4640-A126-9C9801C24745}" srcOrd="1" destOrd="0" parTransId="{4E66DC3A-AB3D-4228-B72E-6466F9C776F5}" sibTransId="{E351FAD9-15A6-4E9F-AEC8-BC0DC81E90B4}"/>
    <dgm:cxn modelId="{28C6B561-BC72-4732-9D2D-EC8B58F2E6AC}" type="presOf" srcId="{51A0DFE2-6D6A-43E7-AD4F-6E2A969A203F}" destId="{7CC95F90-DFC9-42F5-92CE-C44FF9C2F35A}" srcOrd="0" destOrd="0" presId="urn:microsoft.com/office/officeart/2005/8/layout/orgChart1"/>
    <dgm:cxn modelId="{68C64D75-88C7-4206-ADAA-D3C9743C2C7F}" type="presOf" srcId="{6644283A-5F98-4575-9A08-F47AAA8D87CA}" destId="{C20DB7FA-4E13-40FA-ABCC-0AF2E9EFAFF0}" srcOrd="0" destOrd="0" presId="urn:microsoft.com/office/officeart/2005/8/layout/orgChart1"/>
    <dgm:cxn modelId="{A6992A94-2973-4599-9C51-81FADB964F37}" type="presOf" srcId="{9A49BE47-F10E-4405-91E5-CF7840CDC82F}" destId="{8785ECE6-EC49-4022-8D46-C96268D8BD04}" srcOrd="0" destOrd="0" presId="urn:microsoft.com/office/officeart/2005/8/layout/orgChart1"/>
    <dgm:cxn modelId="{3657E1B9-3A6D-4A6A-A3CB-52A76E9C4721}" type="presOf" srcId="{5BAD3172-9C6A-47D9-B0BB-48E86C937BFC}" destId="{20AA300A-2D73-448A-B53A-7B2626D6DB57}" srcOrd="0" destOrd="0" presId="urn:microsoft.com/office/officeart/2005/8/layout/orgChart1"/>
    <dgm:cxn modelId="{7B56DB09-6C1E-4726-938F-3CA3CDD9558C}" type="presOf" srcId="{CFDE2972-CDD2-41E7-8CEB-6ED722B70272}" destId="{CF379845-FF82-4EF0-846F-8931D1A111F5}" srcOrd="0" destOrd="0" presId="urn:microsoft.com/office/officeart/2005/8/layout/orgChart1"/>
    <dgm:cxn modelId="{5429D673-266F-4726-BFA0-9E07B14A8E01}" type="presOf" srcId="{C4C865AA-FA3E-45D7-9F85-D021A6FE0973}" destId="{8649CD5A-1C1D-4CD0-9B3E-98C852D20CF7}" srcOrd="0" destOrd="0" presId="urn:microsoft.com/office/officeart/2005/8/layout/orgChart1"/>
    <dgm:cxn modelId="{66A0A18C-44CE-4D4B-8397-A609142752F5}" srcId="{F8974C7B-8023-408B-8A89-121AB5B1AE92}" destId="{D3AA876F-C559-439B-91F5-6DC586AB3E81}" srcOrd="0" destOrd="0" parTransId="{B0A0C735-36B5-4396-861B-0A0850F42DF5}" sibTransId="{A65B974E-98FF-41CE-A037-EF04D4FAFCE3}"/>
    <dgm:cxn modelId="{89322150-226C-447A-AE3E-6B15063BB388}" type="presOf" srcId="{917BDDB0-6E6D-47C7-BF63-5C95527C910F}" destId="{2E287C7C-6164-45F0-AC60-9B60C396BD31}" srcOrd="1" destOrd="0" presId="urn:microsoft.com/office/officeart/2005/8/layout/orgChart1"/>
    <dgm:cxn modelId="{A8E06338-9CAB-4526-9CE0-87512D2FDA8E}" type="presOf" srcId="{8D58097D-2E25-4876-BE2B-DB8FEFB57DE1}" destId="{297BB621-BAC1-4069-8417-4431D50DA390}" srcOrd="0" destOrd="0" presId="urn:microsoft.com/office/officeart/2005/8/layout/orgChart1"/>
    <dgm:cxn modelId="{5E4C6CD7-78BD-4052-91A8-77DE85A0A480}" srcId="{02D51D21-4CA6-42D0-A79C-383BFB437828}" destId="{C5AA31D9-8598-43CA-B7AE-C2453023E18B}" srcOrd="1" destOrd="0" parTransId="{60A751DD-8F14-4495-B79A-333C54C56A30}" sibTransId="{37360AF7-AC6A-4C86-B583-CA64E0E73EB8}"/>
    <dgm:cxn modelId="{31BBE296-7CB8-4020-8772-BBDADD77A342}" srcId="{7541F53F-5D3D-4E24-991D-69DB46CADBCC}" destId="{E5A9D6B4-BC47-4545-AC23-8AF23A130719}" srcOrd="0" destOrd="0" parTransId="{71219BC9-70AE-4EF0-9770-F4DE290492E7}" sibTransId="{08977FFE-7766-4126-AE56-291C4042CD78}"/>
    <dgm:cxn modelId="{519DF8A4-A756-4FB8-8897-7506807A3C1C}" type="presOf" srcId="{D1A26D7D-8CD2-4CDA-A8EE-67A94CE0DC4B}" destId="{FE388A8C-AD9B-4C31-A975-40F574AE9E6C}" srcOrd="0" destOrd="0" presId="urn:microsoft.com/office/officeart/2005/8/layout/orgChart1"/>
    <dgm:cxn modelId="{FC7A7BEA-C234-4E1E-8486-1A3775B5CBBF}" type="presOf" srcId="{3C8D0128-E84B-4F22-A82D-00DD52BEF3F7}" destId="{3C6BE963-A46E-49CB-B3D1-B6881126E2FE}" srcOrd="0" destOrd="0" presId="urn:microsoft.com/office/officeart/2005/8/layout/orgChart1"/>
    <dgm:cxn modelId="{293DAA3C-4B5B-453A-A31D-81AB83E6B133}" type="presOf" srcId="{1AB886A6-6812-41E5-AABE-783436BB6B66}" destId="{8EE57929-F902-4E82-951E-7A8B0830D3B6}" srcOrd="0" destOrd="0" presId="urn:microsoft.com/office/officeart/2005/8/layout/orgChart1"/>
    <dgm:cxn modelId="{6BB58D85-5449-40B4-A927-5271FE200BF7}" type="presOf" srcId="{305ADEE8-3D2C-49C0-971B-611E18757C72}" destId="{DADECED0-B220-4D17-95A8-6E3FE8E50770}" srcOrd="1" destOrd="0" presId="urn:microsoft.com/office/officeart/2005/8/layout/orgChart1"/>
    <dgm:cxn modelId="{B3CA8016-0A50-4F8C-99E9-422630E51BA5}" srcId="{494BFCEA-37CC-4354-8DDB-472A3EC5C129}" destId="{86D9699D-364C-4B3F-9657-F8CB1B8DA471}" srcOrd="0" destOrd="0" parTransId="{B3FB9C66-A5AA-4406-B81D-21B996243506}" sibTransId="{F142577B-4767-489D-B472-1DCD4F513D13}"/>
    <dgm:cxn modelId="{DD6EBE57-8F86-48AB-8C03-83E212E351BE}" type="presOf" srcId="{C5C2C264-8363-48DE-B644-9F8FC42FB151}" destId="{F5457AB9-C0F3-47F1-A364-0DB06AB36EAA}" srcOrd="1" destOrd="0" presId="urn:microsoft.com/office/officeart/2005/8/layout/orgChart1"/>
    <dgm:cxn modelId="{AD2C43FD-3086-4187-B881-8AA148E35589}" type="presOf" srcId="{59C9EBDD-FD17-4091-A69D-8E422FD1D55A}" destId="{D096BDF8-36D7-40B9-9CC0-0C5A7F713332}" srcOrd="0" destOrd="0" presId="urn:microsoft.com/office/officeart/2005/8/layout/orgChart1"/>
    <dgm:cxn modelId="{A1CC9348-E02E-4CF3-8ECA-35C133D0DBBA}" srcId="{E5A9D6B4-BC47-4545-AC23-8AF23A130719}" destId="{7EF89846-399F-4C59-8D7D-27EA9272CBE5}" srcOrd="1" destOrd="0" parTransId="{E2A67A81-5DE0-4D95-A761-1F8985E87426}" sibTransId="{6E1D2092-55E3-474D-8AC3-40CBF85AC04B}"/>
    <dgm:cxn modelId="{4411B11A-FF77-4C0E-87CA-C33989D2C318}" type="presOf" srcId="{10514D45-3185-499B-A214-3DC0B9EF6F65}" destId="{1A34FDE6-F6DD-4D51-B243-8F1CF3D3254B}" srcOrd="0" destOrd="0" presId="urn:microsoft.com/office/officeart/2005/8/layout/orgChart1"/>
    <dgm:cxn modelId="{CD35AA94-856C-46E3-BB44-2D835664C19D}" type="presOf" srcId="{CE997138-3200-4EBF-AE77-B9C3DB1E3450}" destId="{73A68D90-2D7A-47F2-A44D-E582A46F94F4}" srcOrd="0" destOrd="0" presId="urn:microsoft.com/office/officeart/2005/8/layout/orgChart1"/>
    <dgm:cxn modelId="{C6C23BAB-4748-448A-A5B6-159E7D0FB4BB}" type="presOf" srcId="{212E7AEC-D17F-4CE8-A692-B157E9A0816B}" destId="{D94CB2C8-37BF-4095-ABC6-08AD9E140517}" srcOrd="0" destOrd="0" presId="urn:microsoft.com/office/officeart/2005/8/layout/orgChart1"/>
    <dgm:cxn modelId="{D4E84FDB-A47E-4F3B-BAA3-C748242A5551}" type="presOf" srcId="{61B5F402-FB45-4582-824B-B0F47A5ACE38}" destId="{99278F38-B78C-4252-83CB-0C12D3D28B27}" srcOrd="0" destOrd="0" presId="urn:microsoft.com/office/officeart/2005/8/layout/orgChart1"/>
    <dgm:cxn modelId="{461CEDCE-2C94-47A6-81B8-95F237795FC7}" type="presOf" srcId="{AB840197-3887-41D8-AE55-0056E6EB3451}" destId="{FCBFC96D-FC75-4C71-BEEF-556D70FC4731}" srcOrd="0" destOrd="0" presId="urn:microsoft.com/office/officeart/2005/8/layout/orgChart1"/>
    <dgm:cxn modelId="{02478386-0CF7-43F9-B872-4411FD8CA06A}" srcId="{DC18DD19-D10C-431E-A9DE-CF45AC93E158}" destId="{50D7E766-BDB6-4D11-9837-4BC6CF6E9773}" srcOrd="1" destOrd="0" parTransId="{7306E85F-29DF-4A9E-9ADC-71160AB7D418}" sibTransId="{760F37AD-360C-4C6F-8C47-070478E0CE24}"/>
    <dgm:cxn modelId="{176597C1-A478-48AE-B533-D30CC20746BD}" type="presOf" srcId="{917BDDB0-6E6D-47C7-BF63-5C95527C910F}" destId="{09BB2B91-1AE4-4D1E-A9E4-2A3ACD0F6D33}" srcOrd="0" destOrd="0" presId="urn:microsoft.com/office/officeart/2005/8/layout/orgChart1"/>
    <dgm:cxn modelId="{66D8338B-BBE8-4303-BE38-8AD8D76469FB}" type="presOf" srcId="{53458834-2DF2-4F42-9372-F76B4DF66228}" destId="{B5051A93-6861-4987-8D21-AA7F47601A69}" srcOrd="0" destOrd="0" presId="urn:microsoft.com/office/officeart/2005/8/layout/orgChart1"/>
    <dgm:cxn modelId="{391E698F-A925-4D35-A6AA-31A96A1142BB}" srcId="{9F312CE3-16BF-4DD4-B39F-FD773772B5E5}" destId="{82FF2BCB-F639-4C1D-BACE-215B3BD8F264}" srcOrd="1" destOrd="0" parTransId="{EAF01A75-CC02-4900-8051-DEA55A626348}" sibTransId="{7F1E398F-B055-4680-884F-4D4113A2BAB8}"/>
    <dgm:cxn modelId="{9C1D8BE9-9644-45A4-BFD9-54AC08D87FAA}" type="presOf" srcId="{82FF2BCB-F639-4C1D-BACE-215B3BD8F264}" destId="{7C2B926B-4AA0-4803-944A-1CDC3B44EEAB}" srcOrd="1" destOrd="0" presId="urn:microsoft.com/office/officeart/2005/8/layout/orgChart1"/>
    <dgm:cxn modelId="{1587444C-1436-47A9-B987-7085BEAD96B3}" srcId="{DA34070D-7496-4DC8-86A2-68A8D5104F73}" destId="{78F80792-DED3-4C81-BF98-623521DF184B}" srcOrd="4" destOrd="0" parTransId="{2DC54717-D5E9-4B8F-90A0-90BA396DAA59}" sibTransId="{8B0F52B7-C175-446C-837C-F6EDB8217E2E}"/>
    <dgm:cxn modelId="{66F609F6-DDDA-4C15-9589-75D69394AAE7}" type="presOf" srcId="{F573420F-5A4C-41AB-9BD0-9C9A2AB281B3}" destId="{F11182AB-E504-430E-B5D8-C6802F3E882A}" srcOrd="0" destOrd="0" presId="urn:microsoft.com/office/officeart/2005/8/layout/orgChart1"/>
    <dgm:cxn modelId="{724D761A-EFD6-4C87-9C30-3289BC434A57}" type="presOf" srcId="{92CF0CF9-5D9F-42AE-93FB-C5CE374E10F7}" destId="{2A004158-F633-4512-8CF9-C95FA1DF01E7}" srcOrd="1" destOrd="0" presId="urn:microsoft.com/office/officeart/2005/8/layout/orgChart1"/>
    <dgm:cxn modelId="{8F2B6E69-A2EA-4BF8-AD7E-035476227904}" type="presOf" srcId="{B95C1856-347B-42FB-85CB-7BFDEE28FAEC}" destId="{D34A5C08-F459-4FF0-8333-14DE2E3C72CE}" srcOrd="1" destOrd="0" presId="urn:microsoft.com/office/officeart/2005/8/layout/orgChart1"/>
    <dgm:cxn modelId="{DD8E1290-D9DA-424C-8D96-FFE78D9FB855}" srcId="{FB46596C-A0B7-4E87-8423-0FF0A5CC7F7E}" destId="{56BB5F04-30C9-4FD7-A367-6900D47814BF}" srcOrd="0" destOrd="0" parTransId="{58F8DDCA-D8CE-4135-986C-DD05E868546E}" sibTransId="{8C4CCAC4-8801-4CDC-B762-EBCBB548BFE3}"/>
    <dgm:cxn modelId="{A9DFD21C-230C-46B8-AB6C-D4877C203E83}" type="presOf" srcId="{2F6CF312-7D6D-4AF0-BC51-03DE01BC0122}" destId="{36225557-74C8-4CED-93CD-68BEAD3B307E}" srcOrd="1" destOrd="0" presId="urn:microsoft.com/office/officeart/2005/8/layout/orgChart1"/>
    <dgm:cxn modelId="{1E22E71E-B730-4994-AC8D-E86B499B8601}" type="presOf" srcId="{9ADAA96C-48C8-49DE-8AF3-7968B96FA0A7}" destId="{F9A50004-DA8A-4F58-B101-D2AC476ACF6F}" srcOrd="1" destOrd="0" presId="urn:microsoft.com/office/officeart/2005/8/layout/orgChart1"/>
    <dgm:cxn modelId="{79A7777A-2EAD-4B9E-9DAF-95E2A41B9776}" type="presOf" srcId="{3877CE48-C358-4698-950F-7A284421F2B7}" destId="{6F69CF48-D673-4E0C-831F-9EF0F6310942}" srcOrd="0" destOrd="0" presId="urn:microsoft.com/office/officeart/2005/8/layout/orgChart1"/>
    <dgm:cxn modelId="{97D23428-CD1D-4600-BE89-B3E57A8033BD}" srcId="{558E444D-C4D7-4EF5-B850-7E3AA4A8916C}" destId="{22EE04E8-E872-4575-9B1D-0261CC5C1300}" srcOrd="3" destOrd="0" parTransId="{E2AFFFBC-4AFD-46CB-9DC0-3EA31134AC08}" sibTransId="{AA08058B-9DC8-4511-8CA1-11CCA58FB048}"/>
    <dgm:cxn modelId="{313A2903-575C-4E17-94A0-7A121D3B5FCE}" srcId="{E5A9D6B4-BC47-4545-AC23-8AF23A130719}" destId="{61B5F402-FB45-4582-824B-B0F47A5ACE38}" srcOrd="3" destOrd="0" parTransId="{9378FA6F-9F80-4B03-B134-5B2BD01A8DB8}" sibTransId="{C2A89B0A-67F5-4653-9ACC-97AA31591180}"/>
    <dgm:cxn modelId="{42F05173-78CC-4A7B-9328-5F5D59C710D9}" srcId="{917BDDB0-6E6D-47C7-BF63-5C95527C910F}" destId="{B95C1856-347B-42FB-85CB-7BFDEE28FAEC}" srcOrd="1" destOrd="0" parTransId="{549C235F-A2B1-4C5B-91F3-8C42454B3DA3}" sibTransId="{B1A3457D-41F3-458A-B27A-1E82E300286B}"/>
    <dgm:cxn modelId="{30455BD3-8CBF-4DB7-BC9F-F5BFFB67A9B3}" srcId="{2B8BF7D7-8658-43C3-A700-47159D031058}" destId="{F186432C-5220-4F39-B3E9-5EE0EFFFB138}" srcOrd="2" destOrd="0" parTransId="{EB3139E5-9B40-4C80-ABB4-C19DA717C651}" sibTransId="{E229D901-647E-4BF7-9C0A-41FF6D451970}"/>
    <dgm:cxn modelId="{F44776A3-924D-45D8-8A41-F9BD1CF5B638}" type="presOf" srcId="{9C997C78-EA52-4EA7-976E-917DA120C3C5}" destId="{74448B07-D2D2-4D3F-B898-EAA5835A2C6F}" srcOrd="1" destOrd="0" presId="urn:microsoft.com/office/officeart/2005/8/layout/orgChart1"/>
    <dgm:cxn modelId="{311E8B65-4044-475F-8580-48B71A269CF0}" srcId="{DA34070D-7496-4DC8-86A2-68A8D5104F73}" destId="{0492337D-8AB4-4938-A299-F47B5AC56BF0}" srcOrd="0" destOrd="0" parTransId="{793EF68E-037C-444E-AD59-F3DE167075EC}" sibTransId="{AA9C6CAC-B4F3-4660-87B2-01A62F53CF9F}"/>
    <dgm:cxn modelId="{CE365D5F-57F3-49C2-ACAF-C8F529307735}" type="presOf" srcId="{A65B76A2-B6CA-4068-B06D-C942F111A4FD}" destId="{2077279F-34FF-4825-A68D-0A8C5A24EB13}" srcOrd="0" destOrd="0" presId="urn:microsoft.com/office/officeart/2005/8/layout/orgChart1"/>
    <dgm:cxn modelId="{3AEC174E-77C0-4568-8E21-A8FD6A8A25FA}" type="presOf" srcId="{1FC16245-3319-4F8D-8D8F-DCC506078D1F}" destId="{F62C9E36-C763-414B-A690-92A5123AABFC}" srcOrd="1" destOrd="0" presId="urn:microsoft.com/office/officeart/2005/8/layout/orgChart1"/>
    <dgm:cxn modelId="{FBA8CEFD-62BB-4F15-9F93-3607428FD357}" type="presOf" srcId="{E5A9D6B4-BC47-4545-AC23-8AF23A130719}" destId="{6C531B44-7C57-45BB-A158-1C8DB51F156A}" srcOrd="0" destOrd="0" presId="urn:microsoft.com/office/officeart/2005/8/layout/orgChart1"/>
    <dgm:cxn modelId="{F94DA627-DD39-4507-AF70-F134BA723FB4}" type="presOf" srcId="{B95C1856-347B-42FB-85CB-7BFDEE28FAEC}" destId="{BF9FABC9-1282-4557-89D1-08B513547838}" srcOrd="0" destOrd="0" presId="urn:microsoft.com/office/officeart/2005/8/layout/orgChart1"/>
    <dgm:cxn modelId="{1EDEBAD3-5A63-4936-B94F-4AA6C26727B8}" type="presOf" srcId="{88EB99A7-3318-420D-8B57-BDDB63ED1149}" destId="{91597623-7B6E-4552-9EBE-6132E16E71F6}" srcOrd="0" destOrd="0" presId="urn:microsoft.com/office/officeart/2005/8/layout/orgChart1"/>
    <dgm:cxn modelId="{7793FD8F-A18F-4648-9DDD-C6ADA2C65179}" type="presOf" srcId="{F892F072-8255-44C4-B3B1-58D28DFE0AD7}" destId="{814ABAC2-B8A0-4BE3-8926-6564DC252733}" srcOrd="0" destOrd="0" presId="urn:microsoft.com/office/officeart/2005/8/layout/orgChart1"/>
    <dgm:cxn modelId="{3687CDC5-7871-46F0-B1E2-FD18B9FDBFC0}" type="presOf" srcId="{A5384742-99AC-44E4-8D39-5C833D0478BE}" destId="{9723FA69-E984-467F-972F-D2E0B5719B6B}" srcOrd="1" destOrd="0" presId="urn:microsoft.com/office/officeart/2005/8/layout/orgChart1"/>
    <dgm:cxn modelId="{91636934-3F36-4B25-8EA8-D043193F7F2B}" srcId="{21AE1B62-48B3-4691-8128-1EC0238AEAE1}" destId="{88EB99A7-3318-420D-8B57-BDDB63ED1149}" srcOrd="2" destOrd="0" parTransId="{AFDBD647-9AAC-4FE2-88DC-B739E39DF478}" sibTransId="{A7D1B913-E21D-4F60-A7FA-4C5A7573DEF1}"/>
    <dgm:cxn modelId="{947A333E-DDF4-4A90-9478-4ACE56A52E96}" type="presOf" srcId="{FB46596C-A0B7-4E87-8423-0FF0A5CC7F7E}" destId="{C497C10A-B3F1-4310-AB2F-D4857B94D9FE}" srcOrd="0" destOrd="0" presId="urn:microsoft.com/office/officeart/2005/8/layout/orgChart1"/>
    <dgm:cxn modelId="{0FD91C16-099F-45AB-9795-7A72DC752937}" type="presOf" srcId="{6B8960BD-A674-4F46-870E-58956DF7FD99}" destId="{D1EEFF31-028D-4B9F-B4D7-6D2437DAB083}" srcOrd="1" destOrd="0" presId="urn:microsoft.com/office/officeart/2005/8/layout/orgChart1"/>
    <dgm:cxn modelId="{505109A0-140A-4A93-960C-CF6DD136F20F}" srcId="{54E25A84-BFB8-4AA3-A4AC-4EAE8ED32FA6}" destId="{7541F53F-5D3D-4E24-991D-69DB46CADBCC}" srcOrd="0" destOrd="0" parTransId="{DF403A94-B69B-4B49-9734-F0C761A908E0}" sibTransId="{DED12CBD-1F50-43C0-9A2B-D1D1162C98D7}"/>
    <dgm:cxn modelId="{A45091DA-3D01-4BCA-BACE-51353B15CAE2}" type="presOf" srcId="{F849C8A4-0E97-4FB4-B0D1-7EACAABCAD98}" destId="{5C0102A2-CAFA-4E24-A124-E461D1AA8962}" srcOrd="0" destOrd="0" presId="urn:microsoft.com/office/officeart/2005/8/layout/orgChart1"/>
    <dgm:cxn modelId="{165AA1E3-36BF-4070-9C7B-75EC407B0187}" srcId="{212E7AEC-D17F-4CE8-A692-B157E9A0816B}" destId="{BAE420EB-76EA-4E00-AEEC-50E34665273C}" srcOrd="1" destOrd="0" parTransId="{8D58097D-2E25-4876-BE2B-DB8FEFB57DE1}" sibTransId="{68322A29-1DF1-4E74-87E2-62B38C9BD359}"/>
    <dgm:cxn modelId="{2827AE7E-EB06-49FE-B950-07D5AAE58C99}" type="presOf" srcId="{8BA00864-A202-4C0E-A718-63B37A50DCD6}" destId="{D5E40D4F-981D-44E0-A34D-4D86EA75897F}" srcOrd="1" destOrd="0" presId="urn:microsoft.com/office/officeart/2005/8/layout/orgChart1"/>
    <dgm:cxn modelId="{08552CCF-A046-4858-8380-20A98BBCB42A}" srcId="{2B8BF7D7-8658-43C3-A700-47159D031058}" destId="{2F6CF312-7D6D-4AF0-BC51-03DE01BC0122}" srcOrd="1" destOrd="0" parTransId="{C4C865AA-FA3E-45D7-9F85-D021A6FE0973}" sibTransId="{D5E9C13C-89FA-4ADA-A80F-846DDE41377B}"/>
    <dgm:cxn modelId="{5CF44565-B421-4330-9E5A-A83308E5C721}" type="presOf" srcId="{E1AB42B9-EF9B-4EA5-816F-208973B3AE63}" destId="{259F997E-B602-4F58-9341-A87733595B55}" srcOrd="0" destOrd="0" presId="urn:microsoft.com/office/officeart/2005/8/layout/orgChart1"/>
    <dgm:cxn modelId="{821783B9-195B-4EB5-B406-65EEB8C639D5}" type="presOf" srcId="{21AE1B62-48B3-4691-8128-1EC0238AEAE1}" destId="{08B12813-3718-43DB-AA1C-27BFD6B779E5}" srcOrd="0" destOrd="0" presId="urn:microsoft.com/office/officeart/2005/8/layout/orgChart1"/>
    <dgm:cxn modelId="{BDD25FBB-301D-4E84-A56E-641931F3082A}" type="presOf" srcId="{139EF5EC-BC4B-41CF-BAA4-7F226CA17481}" destId="{9E9D8485-3A14-4FA3-B941-634D064ACA5F}" srcOrd="1" destOrd="0" presId="urn:microsoft.com/office/officeart/2005/8/layout/orgChart1"/>
    <dgm:cxn modelId="{8EA7AE65-A6A0-4FC3-9662-2C32A8DE1B9A}" type="presOf" srcId="{BBBAD3EC-4638-4348-9574-52072868B704}" destId="{3C2B6F89-5D82-4D4E-BB07-C23800E28B30}" srcOrd="0" destOrd="0" presId="urn:microsoft.com/office/officeart/2005/8/layout/orgChart1"/>
    <dgm:cxn modelId="{A77A6D14-61E9-41E1-B084-D5926ED01156}" srcId="{558E444D-C4D7-4EF5-B850-7E3AA4A8916C}" destId="{DA34070D-7496-4DC8-86A2-68A8D5104F73}" srcOrd="0" destOrd="0" parTransId="{59B96EEA-2C16-4548-8CA4-2E58E81C8DC2}" sibTransId="{9C2E514D-CD4F-47E4-A0F6-633A0C9A3B3B}"/>
    <dgm:cxn modelId="{FB5D13B6-59D1-47FE-BEDC-DBD4F6B009CC}" type="presOf" srcId="{C5AA31D9-8598-43CA-B7AE-C2453023E18B}" destId="{3732BA0D-792B-4C29-9456-50979CB6E6D0}" srcOrd="0" destOrd="0" presId="urn:microsoft.com/office/officeart/2005/8/layout/orgChart1"/>
    <dgm:cxn modelId="{C26F2167-50D4-4314-9803-0D9890E2E336}" type="presOf" srcId="{9F312CE3-16BF-4DD4-B39F-FD773772B5E5}" destId="{8AF7D900-FF2C-44A7-A418-97DA76B5C311}" srcOrd="1" destOrd="0" presId="urn:microsoft.com/office/officeart/2005/8/layout/orgChart1"/>
    <dgm:cxn modelId="{208924CE-CAC8-4162-B96B-044550F2A3C0}" type="presOf" srcId="{61B5F402-FB45-4582-824B-B0F47A5ACE38}" destId="{0D74ADDB-CB3E-4E16-8A3C-338D92D83E2E}" srcOrd="1" destOrd="0" presId="urn:microsoft.com/office/officeart/2005/8/layout/orgChart1"/>
    <dgm:cxn modelId="{6D1CFB69-77FA-4806-94DD-14F48A2CCE30}" type="presOf" srcId="{3477A0CF-873A-435C-ABDD-3E7111F3646A}" destId="{DD564A6D-8C24-48C3-A448-00C000FA75F7}" srcOrd="1" destOrd="0" presId="urn:microsoft.com/office/officeart/2005/8/layout/orgChart1"/>
    <dgm:cxn modelId="{122493FD-8371-4633-A3A1-3F137DD49879}" type="presOf" srcId="{3EEDC213-1CA0-4E95-AE08-30E519FEB118}" destId="{0A52EC5C-6A51-42CD-AC7A-E38F76E38F41}" srcOrd="0" destOrd="0" presId="urn:microsoft.com/office/officeart/2005/8/layout/orgChart1"/>
    <dgm:cxn modelId="{A5988754-8342-4E3E-B7B1-1275397AA8BB}" type="presOf" srcId="{67138054-BA3D-405D-9694-5429F05320FE}" destId="{00A207C1-C04D-4DD3-B875-D227029F097F}" srcOrd="1" destOrd="0" presId="urn:microsoft.com/office/officeart/2005/8/layout/orgChart1"/>
    <dgm:cxn modelId="{4C2E9CDB-9F8C-4414-9096-67056DF5A582}" type="presOf" srcId="{88EB99A7-3318-420D-8B57-BDDB63ED1149}" destId="{80C78EEF-4795-487D-BF92-DBD46A87719A}" srcOrd="1" destOrd="0" presId="urn:microsoft.com/office/officeart/2005/8/layout/orgChart1"/>
    <dgm:cxn modelId="{156291CA-0973-4F48-9BBA-45B5DDC17B63}" type="presOf" srcId="{20FC4CD8-75D8-4DF1-9A30-705EB0C7D215}" destId="{698E9C0C-D337-49EE-900D-6DEF0DA130FF}" srcOrd="0" destOrd="0" presId="urn:microsoft.com/office/officeart/2005/8/layout/orgChart1"/>
    <dgm:cxn modelId="{4C6E40B8-401E-4EAD-98D4-1E04FF65B487}" type="presOf" srcId="{AEE65609-2745-48E3-ACC0-3FBED89B38ED}" destId="{831F08E3-D6B3-47CD-BEFD-4FAB76270B20}" srcOrd="0" destOrd="0" presId="urn:microsoft.com/office/officeart/2005/8/layout/orgChart1"/>
    <dgm:cxn modelId="{FBCF970A-447D-466A-8AAD-DC7EA0A2965D}" type="presOf" srcId="{558E444D-C4D7-4EF5-B850-7E3AA4A8916C}" destId="{D41FEA01-D955-4554-8C01-AA00CEF7FA6C}" srcOrd="1" destOrd="0" presId="urn:microsoft.com/office/officeart/2005/8/layout/orgChart1"/>
    <dgm:cxn modelId="{85D03B13-0F38-4725-9F84-1F7ECBAB55FE}" srcId="{7541F53F-5D3D-4E24-991D-69DB46CADBCC}" destId="{107F8A47-8C5C-4DDE-A4CB-6A812B9FDB5B}" srcOrd="3" destOrd="0" parTransId="{28A7BD8E-BE29-4643-8E58-284B49D1CE40}" sibTransId="{205C1D20-78CC-4724-875B-1053EFAC6655}"/>
    <dgm:cxn modelId="{702F28EA-3B88-4980-A73E-81882C0DB226}" type="presOf" srcId="{FA1C5AAD-0FCB-46AE-AD6E-37CD128227CD}" destId="{DA0189F2-294D-44D0-A94A-65DF36CF9B3C}" srcOrd="0" destOrd="0" presId="urn:microsoft.com/office/officeart/2005/8/layout/orgChart1"/>
    <dgm:cxn modelId="{22CFF198-C41F-4BB7-8F7A-CA6018B19795}" type="presOf" srcId="{E8BB44C9-E8B2-4E3C-96D2-C348DBC7140A}" destId="{947B2848-1E9B-4FE7-BA92-57892C7403AE}" srcOrd="1" destOrd="0" presId="urn:microsoft.com/office/officeart/2005/8/layout/orgChart1"/>
    <dgm:cxn modelId="{A87F493F-B237-4F1C-BCDC-3815B64C602A}" type="presOf" srcId="{6B8960BD-A674-4F46-870E-58956DF7FD99}" destId="{C40AEEAD-03C9-4394-9CF3-8CE548A31A2C}" srcOrd="0" destOrd="0" presId="urn:microsoft.com/office/officeart/2005/8/layout/orgChart1"/>
    <dgm:cxn modelId="{8E730281-40D6-4846-97ED-8E242AAE63E0}" type="presOf" srcId="{8FA282E4-D45B-4555-B447-29929A1A3A41}" destId="{138F78F2-F876-4AD0-A093-4FBEB04F375B}" srcOrd="0" destOrd="0" presId="urn:microsoft.com/office/officeart/2005/8/layout/orgChart1"/>
    <dgm:cxn modelId="{FDBE4169-85CA-4C4E-8643-138B34BDB353}" type="presOf" srcId="{DD9952B6-D879-4588-97F5-95555B0CA9E1}" destId="{55CFCC4A-9B0B-4ECB-BDC0-B575440BDBCE}" srcOrd="0" destOrd="0" presId="urn:microsoft.com/office/officeart/2005/8/layout/orgChart1"/>
    <dgm:cxn modelId="{78646032-D82B-4E4B-8291-DFC064132EC5}" srcId="{F8974C7B-8023-408B-8A89-121AB5B1AE92}" destId="{3C67B7C2-A5C9-455A-982E-21860674526A}" srcOrd="5" destOrd="0" parTransId="{4CC02212-8F03-4860-9183-ABBD5BBEE038}" sibTransId="{7C29A552-8F46-4B75-9BA0-807EAC03CA7D}"/>
    <dgm:cxn modelId="{AF0EBAA6-7AC7-45B2-9C96-9F510DF4042C}" srcId="{61B5F402-FB45-4582-824B-B0F47A5ACE38}" destId="{C5F12BBD-AE32-4440-80FC-2E67A9B28FDB}" srcOrd="0" destOrd="0" parTransId="{1342974E-51DA-4CAA-AFC2-0047248FD09E}" sibTransId="{B41DEA5E-16EB-4280-8052-E6DDD1A02326}"/>
    <dgm:cxn modelId="{96B67496-4F8A-4C8D-8B2F-B42082212872}" type="presOf" srcId="{EEA9A3BE-9B03-4EAB-B983-25B9224C1758}" destId="{6958A4B0-6C3E-4DBA-9713-8FC5BA9852C6}" srcOrd="0" destOrd="0" presId="urn:microsoft.com/office/officeart/2005/8/layout/orgChart1"/>
    <dgm:cxn modelId="{C1362258-DB39-4B38-AC35-4679B3915813}" type="presOf" srcId="{57C4E20F-9E52-4081-A4F9-1C150E027A15}" destId="{C33D977B-A910-4641-A5EF-5BE42DD09FB6}" srcOrd="0" destOrd="0" presId="urn:microsoft.com/office/officeart/2005/8/layout/orgChart1"/>
    <dgm:cxn modelId="{ABD6E58A-7642-4302-BFF0-C4F228E90769}" srcId="{EEA9A3BE-9B03-4EAB-B983-25B9224C1758}" destId="{1E1C4DD5-2AFB-4880-AEE1-03FA4F7E163D}" srcOrd="0" destOrd="0" parTransId="{59C9EBDD-FD17-4091-A69D-8E422FD1D55A}" sibTransId="{1D6DC154-3A2F-4367-9083-E9045B29BA5B}"/>
    <dgm:cxn modelId="{646D856A-C5F9-46A0-AA71-17237410E9C8}" type="presOf" srcId="{D01286E7-3676-4789-A54A-D7BFCC09DF0F}" destId="{C5872E8D-7AA8-4440-BE92-9629BBE86B49}" srcOrd="0" destOrd="0" presId="urn:microsoft.com/office/officeart/2005/8/layout/orgChart1"/>
    <dgm:cxn modelId="{7FF1FC27-CD31-4609-9542-4238449271AD}" type="presOf" srcId="{10514D45-3185-499B-A214-3DC0B9EF6F65}" destId="{3B3CA66B-0BA4-4A90-A4F7-F52CD2CB61D8}" srcOrd="1" destOrd="0" presId="urn:microsoft.com/office/officeart/2005/8/layout/orgChart1"/>
    <dgm:cxn modelId="{72A91D11-B9F8-42E1-8CF7-172A5540EC46}" type="presOf" srcId="{6BB94A2E-49D7-4873-922D-652EA3E943A9}" destId="{3C7A2937-B6FE-482F-ACEC-5EA10727A6B3}" srcOrd="0" destOrd="0" presId="urn:microsoft.com/office/officeart/2005/8/layout/orgChart1"/>
    <dgm:cxn modelId="{57D43E53-927F-4278-A394-8DCF7D079300}" type="presOf" srcId="{A5384742-99AC-44E4-8D39-5C833D0478BE}" destId="{75F162E7-E5D6-47A7-8403-811248C08A7B}" srcOrd="0" destOrd="0" presId="urn:microsoft.com/office/officeart/2005/8/layout/orgChart1"/>
    <dgm:cxn modelId="{D3613941-CBD6-4C77-9280-7FFEC18896CD}" type="presOf" srcId="{72F53DEC-906E-4DD1-BE01-3C2F4878306A}" destId="{D1501D3C-9A03-4CB8-96A2-72AF0511D108}" srcOrd="0" destOrd="0" presId="urn:microsoft.com/office/officeart/2005/8/layout/orgChart1"/>
    <dgm:cxn modelId="{43946998-367E-467C-A189-2FB13CB49C61}" type="presOf" srcId="{C5C2C264-8363-48DE-B644-9F8FC42FB151}" destId="{A748B109-15D8-4EC0-9EE4-9485B0555643}" srcOrd="0" destOrd="0" presId="urn:microsoft.com/office/officeart/2005/8/layout/orgChart1"/>
    <dgm:cxn modelId="{7F9C9B77-7118-4EE7-AA98-875DB9DDD327}" srcId="{DA34070D-7496-4DC8-86A2-68A8D5104F73}" destId="{B3A05384-4318-46CF-94DF-E98D349A9389}" srcOrd="2" destOrd="0" parTransId="{A56E73C8-2DF6-484A-92CB-ACFA3AF25997}" sibTransId="{3C1D8148-A070-4A54-940B-6E1642A57F63}"/>
    <dgm:cxn modelId="{69E31932-7FE9-4A31-A710-680427C67980}" type="presOf" srcId="{2F1860B5-2672-4FB5-A2C7-A0A12F74B20F}" destId="{7E346C31-F490-4E0E-87E5-729085D021E2}" srcOrd="0" destOrd="0" presId="urn:microsoft.com/office/officeart/2005/8/layout/orgChart1"/>
    <dgm:cxn modelId="{B58445BC-8EB6-4565-9CFC-9EC93BF0BD54}" type="presOf" srcId="{107F8A47-8C5C-4DDE-A4CB-6A812B9FDB5B}" destId="{852D233B-2BE9-406F-A816-AA5CB6C469C0}" srcOrd="0" destOrd="0" presId="urn:microsoft.com/office/officeart/2005/8/layout/orgChart1"/>
    <dgm:cxn modelId="{06136242-CF55-4BF6-A4B9-22FC4EB5AF2E}" type="presOf" srcId="{C5AA31D9-8598-43CA-B7AE-C2453023E18B}" destId="{D33A1747-686A-4ED7-BBE2-1559DD62EAA7}" srcOrd="1" destOrd="0" presId="urn:microsoft.com/office/officeart/2005/8/layout/orgChart1"/>
    <dgm:cxn modelId="{FC42C042-F41F-45F3-B693-9A47FB3ECFD1}" type="presOf" srcId="{F1F702C6-939D-4DBC-AC33-3780E7D2010B}" destId="{A0258582-8487-420C-A14D-045301D3D107}" srcOrd="0" destOrd="0" presId="urn:microsoft.com/office/officeart/2005/8/layout/orgChart1"/>
    <dgm:cxn modelId="{4C8246FD-A3A6-4EBD-A8AD-CEB5527ED2D8}" type="presOf" srcId="{EB3139E5-9B40-4C80-ABB4-C19DA717C651}" destId="{D275A798-EFEF-459A-9043-86E0A5D1A561}" srcOrd="0" destOrd="0" presId="urn:microsoft.com/office/officeart/2005/8/layout/orgChart1"/>
    <dgm:cxn modelId="{97A24250-A174-4555-8409-5E226E6AFF47}" srcId="{7541F53F-5D3D-4E24-991D-69DB46CADBCC}" destId="{EA5698F3-CFD7-4B4F-B30F-C2B071D4B418}" srcOrd="5" destOrd="0" parTransId="{13BCB1AA-EB62-4711-B853-3E11287DC4E9}" sibTransId="{E7B72D98-D39A-4714-8716-0925F244EA0A}"/>
    <dgm:cxn modelId="{12E30CCD-5FEE-4D75-A68B-787746DD2EE0}" srcId="{7A11E482-9A49-46DE-86B8-5BA4C455014C}" destId="{C69B06F7-2CDB-4F45-8FBF-AF431CAF4839}" srcOrd="0" destOrd="0" parTransId="{B8C9894B-7A40-4DD8-8942-5AB8FC16DCD4}" sibTransId="{AA17F9BC-1E14-4064-8A05-675601C04839}"/>
    <dgm:cxn modelId="{E44C9F7C-E057-432B-A5C7-CF3F19D704D6}" type="presOf" srcId="{9ADAA96C-48C8-49DE-8AF3-7968B96FA0A7}" destId="{8B3C609A-C94C-475F-A4DB-66F4BB7E1BE2}" srcOrd="0" destOrd="0" presId="urn:microsoft.com/office/officeart/2005/8/layout/orgChart1"/>
    <dgm:cxn modelId="{4EE84AC3-B5CB-4B5B-811B-486C7A483D97}" type="presOf" srcId="{CE82FEA0-8ECA-4C78-A071-4F059B428057}" destId="{4DAC0456-A2F3-43C3-ABEF-821921B6C6A0}" srcOrd="0" destOrd="0" presId="urn:microsoft.com/office/officeart/2005/8/layout/orgChart1"/>
    <dgm:cxn modelId="{5CB1D257-9D0D-462B-B547-BFCE11C66BEA}" srcId="{917BDDB0-6E6D-47C7-BF63-5C95527C910F}" destId="{8AE36688-FB03-4B24-9273-87807B10B487}" srcOrd="2" destOrd="0" parTransId="{65317F8C-530A-4B59-8EAA-159C13FD99BA}" sibTransId="{F4C2045D-5287-48DF-BE39-656EF24C87F9}"/>
    <dgm:cxn modelId="{12F00AEB-02FC-4ECE-98BD-853984F07C03}" type="presOf" srcId="{D3AA876F-C559-439B-91F5-6DC586AB3E81}" destId="{6392A666-9155-44B3-BC95-CCB70281A121}" srcOrd="0" destOrd="0" presId="urn:microsoft.com/office/officeart/2005/8/layout/orgChart1"/>
    <dgm:cxn modelId="{FFC3ED08-3177-48D2-AD8F-E29440D4328E}" type="presOf" srcId="{D5510FC4-19E1-45A2-A9E7-379EFE7CD689}" destId="{D7A20930-B84F-4392-B258-206803004B59}" srcOrd="1" destOrd="0" presId="urn:microsoft.com/office/officeart/2005/8/layout/orgChart1"/>
    <dgm:cxn modelId="{2FCC68E1-624C-4C49-B22E-1AB59D0EEBD0}" type="presOf" srcId="{28A7BD8E-BE29-4643-8E58-284B49D1CE40}" destId="{CB70AD83-8764-4667-9839-29B0A881FC6F}" srcOrd="0" destOrd="0" presId="urn:microsoft.com/office/officeart/2005/8/layout/orgChart1"/>
    <dgm:cxn modelId="{81FC1932-506E-4FB3-B957-4DAF5FD6F976}" srcId="{4D80862E-3942-4456-8CBD-1C82B35271FF}" destId="{9C2E5D4B-8988-4628-B380-F3F1CA79D8DC}" srcOrd="0" destOrd="0" parTransId="{2E96DC2E-21E6-48F7-B325-30027674B95B}" sibTransId="{EF72E57A-CE75-4931-B0CE-118A0980AC35}"/>
    <dgm:cxn modelId="{F1E93DFE-1409-4205-93A8-777C4D09C935}" type="presOf" srcId="{2E96DC2E-21E6-48F7-B325-30027674B95B}" destId="{A27068B3-1A91-47FD-A00C-CE5671520F73}" srcOrd="0" destOrd="0" presId="urn:microsoft.com/office/officeart/2005/8/layout/orgChart1"/>
    <dgm:cxn modelId="{83460DA8-9184-413D-903F-6AAA74D09A3A}" srcId="{D01233C6-2BA8-40B8-86E2-FC80B3DE192C}" destId="{CC12CAA7-4D9A-4E7F-AE28-3839A24914A8}" srcOrd="0" destOrd="0" parTransId="{237AECAB-5382-4190-B750-29D030E29C39}" sibTransId="{3690CD33-F108-46B6-8AA4-0BE79C1E45D5}"/>
    <dgm:cxn modelId="{A3D3922A-77BF-4DDB-A753-3C9548CEE2F7}" type="presOf" srcId="{8682BC8D-7D1A-43BA-B09A-CCAFB30B436F}" destId="{82E18F17-EA26-43BF-A5B7-F4AEACB997C2}" srcOrd="1" destOrd="0" presId="urn:microsoft.com/office/officeart/2005/8/layout/orgChart1"/>
    <dgm:cxn modelId="{C173304E-B84C-4C80-BE20-97F9AE72DF4F}" type="presOf" srcId="{A56E73C8-2DF6-484A-92CB-ACFA3AF25997}" destId="{C8CD611A-00C5-446C-8322-DE8E5DD1717B}" srcOrd="0" destOrd="0" presId="urn:microsoft.com/office/officeart/2005/8/layout/orgChart1"/>
    <dgm:cxn modelId="{058A2D81-035D-4A36-8566-66705CB25EB8}" type="presOf" srcId="{7AA5D56E-D6C4-4F90-AAB4-23797EF71F50}" destId="{9F61E870-BDE3-425A-801A-B774738A71DF}" srcOrd="1" destOrd="0" presId="urn:microsoft.com/office/officeart/2005/8/layout/orgChart1"/>
    <dgm:cxn modelId="{2C54B66E-0754-45C1-BF31-BA25FEDF44B0}" type="presOf" srcId="{C0077CE8-EEC9-4171-88ED-FBDB9C6B179F}" destId="{7F0F44E5-9929-4B55-A44E-E33C5D9B38ED}" srcOrd="0" destOrd="0" presId="urn:microsoft.com/office/officeart/2005/8/layout/orgChart1"/>
    <dgm:cxn modelId="{57FC432B-754B-484D-8ED2-0CB49D34EAC2}" type="presOf" srcId="{8CF15F22-0120-438F-9F91-D3B5CC7BE1CE}" destId="{DBAC480F-CB88-48B6-A7E2-B77364DFD32B}" srcOrd="0" destOrd="0" presId="urn:microsoft.com/office/officeart/2005/8/layout/orgChart1"/>
    <dgm:cxn modelId="{5D000EB5-4A97-4EA9-A129-8685472C27DF}" srcId="{02D51D21-4CA6-42D0-A79C-383BFB437828}" destId="{B53A0C1F-CF0F-4A17-B8F6-DBB530FF87B5}" srcOrd="2" destOrd="0" parTransId="{7DDBE424-EB17-4359-A2BF-B4DB8F472166}" sibTransId="{CB80AB08-A787-474C-9AC4-8D7BCF62F246}"/>
    <dgm:cxn modelId="{75630BAC-F742-4D63-AEA5-0B5FCB220A56}" type="presOf" srcId="{5A8AA65B-1316-4B74-9E8D-32FF6974F398}" destId="{D3B1D99A-10E5-4844-B63E-A04648629A61}" srcOrd="0" destOrd="0" presId="urn:microsoft.com/office/officeart/2005/8/layout/orgChart1"/>
    <dgm:cxn modelId="{5BB83638-BC16-452F-B91D-A7B135CBB2C8}" type="presOf" srcId="{41BE482D-BD63-4DF0-9159-19A23673E823}" destId="{54BD349B-91E4-4E57-9C90-69BAF8D82E4A}" srcOrd="0" destOrd="0" presId="urn:microsoft.com/office/officeart/2005/8/layout/orgChart1"/>
    <dgm:cxn modelId="{DC002DF0-A6BE-4915-9EDF-076EF4370BC2}" type="presOf" srcId="{61128260-854A-4100-8465-0082A036688D}" destId="{1B4ED822-EF33-431F-B42A-3776612854B7}" srcOrd="1" destOrd="0" presId="urn:microsoft.com/office/officeart/2005/8/layout/orgChart1"/>
    <dgm:cxn modelId="{BD293945-144B-41F9-A662-972C61CE8BBC}" type="presOf" srcId="{7541F53F-5D3D-4E24-991D-69DB46CADBCC}" destId="{D890663A-07C5-4460-8812-293058974F54}" srcOrd="1" destOrd="0" presId="urn:microsoft.com/office/officeart/2005/8/layout/orgChart1"/>
    <dgm:cxn modelId="{9D23483C-EF13-4ADE-A6FC-EB633A31366C}" srcId="{7541F53F-5D3D-4E24-991D-69DB46CADBCC}" destId="{558E444D-C4D7-4EF5-B850-7E3AA4A8916C}" srcOrd="2" destOrd="0" parTransId="{D07CB78B-71A1-47C7-9FBF-55BF2FF5DF15}" sibTransId="{819B10AC-075F-4D4E-8D87-0056E441C479}"/>
    <dgm:cxn modelId="{485BDBFB-4DD4-44E4-B05D-66BCC348D273}" type="presOf" srcId="{02D51D21-4CA6-42D0-A79C-383BFB437828}" destId="{AA438A93-D390-43D5-8635-FDADDC2C92BC}" srcOrd="0" destOrd="0" presId="urn:microsoft.com/office/officeart/2005/8/layout/orgChart1"/>
    <dgm:cxn modelId="{FB0F6848-2732-42A5-8481-936ED8D776E6}" type="presOf" srcId="{58EC5253-2A6C-4B70-88E5-ABF4910B7C47}" destId="{086C2324-67A8-4E12-907C-34BD56D846D1}" srcOrd="1" destOrd="0" presId="urn:microsoft.com/office/officeart/2005/8/layout/orgChart1"/>
    <dgm:cxn modelId="{67D61022-9E12-470C-B55B-6BC41FC69906}" srcId="{E5A9D6B4-BC47-4545-AC23-8AF23A130719}" destId="{02D51D21-4CA6-42D0-A79C-383BFB437828}" srcOrd="2" destOrd="0" parTransId="{93FA82B1-FABF-4D50-96CA-AFD38F8CE0CA}" sibTransId="{595146E7-235E-4528-8F14-7FF72DAFD877}"/>
    <dgm:cxn modelId="{7DA3FD1A-F73E-4A39-B699-AA19AB8FE2C4}" type="presOf" srcId="{4739A597-7DC8-4887-BD7E-1649EB1B4C3D}" destId="{BDA00A7E-EBA2-49EE-9551-74A0D1D8B0ED}" srcOrd="1" destOrd="0" presId="urn:microsoft.com/office/officeart/2005/8/layout/orgChart1"/>
    <dgm:cxn modelId="{F313C91F-906D-47BC-B5D8-15C369B147BB}" type="presOf" srcId="{86D9699D-364C-4B3F-9657-F8CB1B8DA471}" destId="{676426E5-5CD8-419B-B268-BC831CCFBA78}" srcOrd="1" destOrd="0" presId="urn:microsoft.com/office/officeart/2005/8/layout/orgChart1"/>
    <dgm:cxn modelId="{CE6CD042-2409-4DCC-893A-E9A04FC0D818}" type="presOf" srcId="{5BEDB97D-7C48-4D58-9D95-45CFFFA885B1}" destId="{E4539A9F-14C9-4319-925F-D38AB3416604}" srcOrd="0" destOrd="0" presId="urn:microsoft.com/office/officeart/2005/8/layout/orgChart1"/>
    <dgm:cxn modelId="{B5DD2AF3-AAF8-4587-8AEE-D25802D857F9}" type="presOf" srcId="{BD84EB43-E258-4FD4-A0ED-46B3E07CF92A}" destId="{3AFCDE48-9D3D-4B6F-AD13-DE6A5919644F}" srcOrd="0" destOrd="0" presId="urn:microsoft.com/office/officeart/2005/8/layout/orgChart1"/>
    <dgm:cxn modelId="{F0BAD1E7-E5A6-4A43-BC13-C7903D2490C5}" type="presOf" srcId="{34F40871-5D04-4FE6-8340-3BF74D626CD2}" destId="{F7F823CB-E612-458D-8289-1DFB8D61B35D}" srcOrd="0" destOrd="0" presId="urn:microsoft.com/office/officeart/2005/8/layout/orgChart1"/>
    <dgm:cxn modelId="{D7DEFDE5-A0AE-47E0-9DE1-D81955435548}" type="presOf" srcId="{3D8F4B6E-733C-48F7-B1CB-B77ABE208C32}" destId="{8D54B79D-4E07-4F3E-9DF4-2CB01D04E844}" srcOrd="1" destOrd="0" presId="urn:microsoft.com/office/officeart/2005/8/layout/orgChart1"/>
    <dgm:cxn modelId="{6824621B-0638-47A7-927B-194C36B56707}" srcId="{F8974C7B-8023-408B-8A89-121AB5B1AE92}" destId="{DEEBABF6-B6CC-4B64-B527-86316E570EC5}" srcOrd="1" destOrd="0" parTransId="{1518697F-1694-4A42-A798-6430C3DD6EFA}" sibTransId="{2E55CC9B-846B-4A89-90C7-26216913D08F}"/>
    <dgm:cxn modelId="{4F3A85B1-F265-4DD2-923B-26545F14AB28}" type="presOf" srcId="{DC18DD19-D10C-431E-A9DE-CF45AC93E158}" destId="{8B0EFDE0-5A77-407E-ACE3-8F250E8DBC4E}" srcOrd="0" destOrd="0" presId="urn:microsoft.com/office/officeart/2005/8/layout/orgChart1"/>
    <dgm:cxn modelId="{4E0F7938-5D2C-4BC9-BC75-2A330F60045B}" type="presOf" srcId="{DFE5AD5B-1F0C-4B34-8046-25BBB4CB3343}" destId="{4DCB8822-FFFE-4A43-85BE-E676EB4D132A}" srcOrd="0" destOrd="0" presId="urn:microsoft.com/office/officeart/2005/8/layout/orgChart1"/>
    <dgm:cxn modelId="{5204E047-3799-4867-A73A-B470AB40A666}" srcId="{7EF89846-399F-4C59-8D7D-27EA9272CBE5}" destId="{860C0506-23BF-451E-97DE-6E61E998708E}" srcOrd="6" destOrd="0" parTransId="{BBBAD3EC-4638-4348-9574-52072868B704}" sibTransId="{F8949CCE-C768-463D-866F-1039A79D5421}"/>
    <dgm:cxn modelId="{E93CB4E3-624C-4BF9-82F4-B272AEE6804C}" srcId="{4D80862E-3942-4456-8CBD-1C82B35271FF}" destId="{5DAAE15F-703B-47DF-B230-FF01C32DDE9D}" srcOrd="3" destOrd="0" parTransId="{CE82FEA0-8ECA-4C78-A071-4F059B428057}" sibTransId="{65730C16-CA8A-4EF7-8DD3-F264763192B8}"/>
    <dgm:cxn modelId="{BE17555C-71D9-465C-B131-EBCDF9866463}" type="presOf" srcId="{45384688-7D26-4D8A-AE4F-1E4056D90150}" destId="{CECEB8E3-4F9C-4E63-9DC2-C38A8808D515}" srcOrd="0" destOrd="0" presId="urn:microsoft.com/office/officeart/2005/8/layout/orgChart1"/>
    <dgm:cxn modelId="{F4CC6DE5-2DD9-43BF-9237-5918DFCD36B5}" type="presOf" srcId="{8BA00864-A202-4C0E-A718-63B37A50DCD6}" destId="{9219BF4E-4B9C-4A39-A9F7-B4B43BE6FDC9}" srcOrd="0" destOrd="0" presId="urn:microsoft.com/office/officeart/2005/8/layout/orgChart1"/>
    <dgm:cxn modelId="{12DEC712-F090-456D-93E1-7AF511407544}" type="presOf" srcId="{0451945C-10CE-4037-B9C0-A204139AA63D}" destId="{E4EB3282-5B06-4844-833F-AD2704961963}" srcOrd="0" destOrd="0" presId="urn:microsoft.com/office/officeart/2005/8/layout/orgChart1"/>
    <dgm:cxn modelId="{D4F5F529-EF6C-4E52-9D75-699E66A390D7}" srcId="{3477A0CF-873A-435C-ABDD-3E7111F3646A}" destId="{F23D8D13-4996-4CA1-9048-DCD53AE046B0}" srcOrd="2" destOrd="0" parTransId="{8B4A416F-D422-408B-A912-D75BF9ABB135}" sibTransId="{04D95980-A7AA-467F-BF70-A44C79F497E4}"/>
    <dgm:cxn modelId="{2DF43021-AE4B-4377-8191-982637D33460}" type="presOf" srcId="{6CAF954F-C121-405D-BB6A-8C91CC003DC4}" destId="{28EA96B8-85E4-45F4-842C-C73491BC0610}" srcOrd="1" destOrd="0" presId="urn:microsoft.com/office/officeart/2005/8/layout/orgChart1"/>
    <dgm:cxn modelId="{4AA07038-E7F2-4E8F-AF43-37BEFBA2AA18}" type="presOf" srcId="{CBA588A3-16A1-4D10-894D-94F42039E346}" destId="{A22BDAD4-98D3-47A1-A5D7-0A6C6BE3720B}" srcOrd="0" destOrd="0" presId="urn:microsoft.com/office/officeart/2005/8/layout/orgChart1"/>
    <dgm:cxn modelId="{142FC365-864D-41BC-B057-6AE9F789ABB7}" srcId="{558E444D-C4D7-4EF5-B850-7E3AA4A8916C}" destId="{6CE679AB-8B0B-4CD3-BBBC-86F3D0CBF964}" srcOrd="1" destOrd="0" parTransId="{C8C952F5-75A1-4D6E-84A4-E4582DF1400A}" sibTransId="{0D8707E5-712C-4F71-98B8-F0F507C8B016}"/>
    <dgm:cxn modelId="{D3101850-F2CD-4AA8-9823-6BA23E11FF32}" srcId="{6CE679AB-8B0B-4CD3-BBBC-86F3D0CBF964}" destId="{8EC19151-38B5-46B5-B0E1-331B8097D335}" srcOrd="0" destOrd="0" parTransId="{89D34B63-D151-4776-A09A-246C49894E11}" sibTransId="{79A10C0D-39B7-4329-9766-E1DD6F03E54E}"/>
    <dgm:cxn modelId="{B0E4CA88-308A-4F19-AE87-EDC0647255C4}" type="presOf" srcId="{DA34070D-7496-4DC8-86A2-68A8D5104F73}" destId="{D2BDF599-D1B3-4B30-AF4A-56C3FE44FCE8}" srcOrd="1" destOrd="0" presId="urn:microsoft.com/office/officeart/2005/8/layout/orgChart1"/>
    <dgm:cxn modelId="{041CB4FC-7B0E-4E05-9333-25ACFEE9E1DB}" type="presOf" srcId="{DC18DD19-D10C-431E-A9DE-CF45AC93E158}" destId="{1A6CAC67-FEB8-4A86-9781-64CE3158F1FC}" srcOrd="1" destOrd="0" presId="urn:microsoft.com/office/officeart/2005/8/layout/orgChart1"/>
    <dgm:cxn modelId="{D4111A09-4FD3-4237-AB29-A129EE0B8CAE}" type="presOf" srcId="{6CE679AB-8B0B-4CD3-BBBC-86F3D0CBF964}" destId="{E43EF111-EC15-4AF4-AA17-63A5CFD77625}" srcOrd="0" destOrd="0" presId="urn:microsoft.com/office/officeart/2005/8/layout/orgChart1"/>
    <dgm:cxn modelId="{14D98926-7D5C-4C14-A76C-32DC0701B429}" type="presOf" srcId="{3C67B7C2-A5C9-455A-982E-21860674526A}" destId="{B9B4CB04-3713-4E6C-85BA-D845D0B81EF8}" srcOrd="0" destOrd="0" presId="urn:microsoft.com/office/officeart/2005/8/layout/orgChart1"/>
    <dgm:cxn modelId="{7C613C11-57D3-4528-B128-6714DA3C0323}" type="presOf" srcId="{9BA29617-1378-4740-9FA1-B0635014C7CF}" destId="{663B534B-A343-45A9-8542-C806C5078791}" srcOrd="1" destOrd="0" presId="urn:microsoft.com/office/officeart/2005/8/layout/orgChart1"/>
    <dgm:cxn modelId="{BF974FB0-E395-4AF1-9216-DF5648857745}" type="presOf" srcId="{7A11E482-9A49-46DE-86B8-5BA4C455014C}" destId="{A3BF13D4-EBC2-4920-B724-A1BD46A143B2}" srcOrd="1" destOrd="0" presId="urn:microsoft.com/office/officeart/2005/8/layout/orgChart1"/>
    <dgm:cxn modelId="{6C6751C3-6A03-411A-9A8A-8A7B2B77C072}" type="presOf" srcId="{2D419A10-FD25-4B3D-9A0F-B1988E150C7B}" destId="{E565143D-F2CB-49B9-A8B5-7EF552F8E1A4}" srcOrd="1" destOrd="0" presId="urn:microsoft.com/office/officeart/2005/8/layout/orgChart1"/>
    <dgm:cxn modelId="{88D921E0-2521-4E6C-AB40-2DB384328F7D}" type="presOf" srcId="{212E7AEC-D17F-4CE8-A692-B157E9A0816B}" destId="{72417D7F-786A-4490-91FB-FC0F97CAECCA}" srcOrd="1" destOrd="0" presId="urn:microsoft.com/office/officeart/2005/8/layout/orgChart1"/>
    <dgm:cxn modelId="{EBF8B0EC-F8AD-4C0F-B754-C66E2365AF74}" srcId="{EA5698F3-CFD7-4B4F-B30F-C2B071D4B418}" destId="{3C8D0128-E84B-4F22-A82D-00DD52BEF3F7}" srcOrd="1" destOrd="0" parTransId="{9401C366-F6F4-4905-943A-55DED0D3B8D4}" sibTransId="{F1C6CBE1-B781-47E9-94F7-69DB09B87AF3}"/>
    <dgm:cxn modelId="{A4D20C97-8E09-455E-A820-D737322CB7B8}" type="presOf" srcId="{B3FB9C66-A5AA-4406-B81D-21B996243506}" destId="{B3866D98-18CF-403D-AA8E-B27621A13AB9}" srcOrd="0" destOrd="0" presId="urn:microsoft.com/office/officeart/2005/8/layout/orgChart1"/>
    <dgm:cxn modelId="{B00ACA67-DF02-46AC-A3F7-5D5C010D4E6B}" type="presOf" srcId="{237AECAB-5382-4190-B750-29D030E29C39}" destId="{E3FA328F-D7F2-4DCD-B195-F998CDA5AC38}" srcOrd="0" destOrd="0" presId="urn:microsoft.com/office/officeart/2005/8/layout/orgChart1"/>
    <dgm:cxn modelId="{71A7FFB0-43D5-4536-9B61-02FDB7F99F99}" type="presOf" srcId="{3C8D0128-E84B-4F22-A82D-00DD52BEF3F7}" destId="{7C858529-4850-4A03-99BA-047EF5338527}" srcOrd="1" destOrd="0" presId="urn:microsoft.com/office/officeart/2005/8/layout/orgChart1"/>
    <dgm:cxn modelId="{9A34D283-135E-44EA-8B46-33410156FE77}" srcId="{107F8A47-8C5C-4DDE-A4CB-6A812B9FDB5B}" destId="{F8974C7B-8023-408B-8A89-121AB5B1AE92}" srcOrd="1" destOrd="0" parTransId="{FEDF7589-A665-4BA5-84E9-24A03F0BCC39}" sibTransId="{699CE8C5-0DBD-4E1A-A5AE-4E85C7C1FE8D}"/>
    <dgm:cxn modelId="{3BB08783-CDED-4B3C-A2B1-A2BCC4DBE0A5}" type="presOf" srcId="{0F740962-68D1-4159-B1AB-EA1E0B9E2592}" destId="{DC4A720A-E054-4175-A712-EE054496C5A9}" srcOrd="0" destOrd="0" presId="urn:microsoft.com/office/officeart/2005/8/layout/orgChart1"/>
    <dgm:cxn modelId="{64A1D52A-3458-4EB7-A89B-FE2220FE32A3}" type="presOf" srcId="{A7AAE3A6-2FF3-4CB2-9441-74906A000A43}" destId="{EC57A521-E6FD-4877-88E8-3984850C78C0}" srcOrd="0" destOrd="0" presId="urn:microsoft.com/office/officeart/2005/8/layout/orgChart1"/>
    <dgm:cxn modelId="{B6C501E9-1A7E-4C0A-975A-303286729E72}" type="presOf" srcId="{D31FDD9E-2340-46CE-BC4D-381CAC346AA5}" destId="{D733FB35-73BF-4EEC-A8A2-12E7CC3022DE}" srcOrd="0" destOrd="0" presId="urn:microsoft.com/office/officeart/2005/8/layout/orgChart1"/>
    <dgm:cxn modelId="{227DD540-7A87-46F1-A22F-56E664247E82}" type="presOf" srcId="{4D80862E-3942-4456-8CBD-1C82B35271FF}" destId="{42A5D355-8A84-496B-8997-51EC041B831C}" srcOrd="1" destOrd="0" presId="urn:microsoft.com/office/officeart/2005/8/layout/orgChart1"/>
    <dgm:cxn modelId="{522C63C2-8C77-43AC-9949-9ED6A9899B56}" type="presOf" srcId="{17AE23C5-5AC4-4E8A-9CDB-42B0A872CC4D}" destId="{878707F7-B121-40F0-BE6C-1026BEC3C8B0}" srcOrd="0" destOrd="0" presId="urn:microsoft.com/office/officeart/2005/8/layout/orgChart1"/>
    <dgm:cxn modelId="{DD28C1B5-0A49-44D8-99FC-01CE0A5745D3}" type="presOf" srcId="{0492337D-8AB4-4938-A299-F47B5AC56BF0}" destId="{E36148A5-5766-4827-B5DE-7CEA88F4EA70}" srcOrd="1" destOrd="0" presId="urn:microsoft.com/office/officeart/2005/8/layout/orgChart1"/>
    <dgm:cxn modelId="{652260EA-81B8-4E7F-AEDE-5F55E010286F}" type="presOf" srcId="{9378FA6F-9F80-4B03-B134-5B2BD01A8DB8}" destId="{2026CE20-1E83-4E3D-B0AC-69479A7F9834}" srcOrd="0" destOrd="0" presId="urn:microsoft.com/office/officeart/2005/8/layout/orgChart1"/>
    <dgm:cxn modelId="{B59AEA3B-6E26-44DC-812D-F3DB99D5000B}" srcId="{DA34070D-7496-4DC8-86A2-68A8D5104F73}" destId="{2D419A10-FD25-4B3D-9A0F-B1988E150C7B}" srcOrd="1" destOrd="0" parTransId="{8A115FD4-AAC1-4773-9658-1046A2DE8B1D}" sibTransId="{2DBB8ABF-E0C0-4BB7-8226-1F1EA887B2EE}"/>
    <dgm:cxn modelId="{777CE8D5-07D1-407B-BFD6-A7C295B07A2A}" srcId="{21AE1B62-48B3-4691-8128-1EC0238AEAE1}" destId="{61128260-854A-4100-8465-0082A036688D}" srcOrd="1" destOrd="0" parTransId="{66C56F76-41A6-435A-8F59-0C02C53B9BF9}" sibTransId="{B3D4FDF9-EFBB-4C0C-B170-E36656268E2D}"/>
    <dgm:cxn modelId="{B7C1AEF8-99B1-4655-8118-5C77E41A7072}" type="presOf" srcId="{948C3AAA-B55C-48E8-8509-18BE42525C1B}" destId="{A78C5140-EBD3-4385-9414-36863C8E91E4}" srcOrd="1" destOrd="0" presId="urn:microsoft.com/office/officeart/2005/8/layout/orgChart1"/>
    <dgm:cxn modelId="{7F294FF3-37F6-4664-9F4C-302B27394BC7}" type="presOf" srcId="{0EA71023-3DC3-4598-979D-BE075AD3815C}" destId="{5F089DEA-5DCC-4FEB-AE11-C64FA60679E2}" srcOrd="1" destOrd="0" presId="urn:microsoft.com/office/officeart/2005/8/layout/orgChart1"/>
    <dgm:cxn modelId="{3B2951F6-CBF4-4F9A-A26D-23EED1972CE6}" type="presOf" srcId="{207D00D4-D45D-4782-B192-93AF3F1F19CE}" destId="{F0642C86-0942-43AB-86DB-2B690B0E7180}" srcOrd="0" destOrd="0" presId="urn:microsoft.com/office/officeart/2005/8/layout/orgChart1"/>
    <dgm:cxn modelId="{BA40EC8B-4A91-4728-9BD3-A7F5B960975C}" type="presOf" srcId="{F8974C7B-8023-408B-8A89-121AB5B1AE92}" destId="{91C1F366-442B-4A6C-94CD-5CEAEF8C144E}" srcOrd="1" destOrd="0" presId="urn:microsoft.com/office/officeart/2005/8/layout/orgChart1"/>
    <dgm:cxn modelId="{F628F280-9FCA-4986-B0AB-51578E0F1683}" srcId="{61B5F402-FB45-4582-824B-B0F47A5ACE38}" destId="{4739A597-7DC8-4887-BD7E-1649EB1B4C3D}" srcOrd="2" destOrd="0" parTransId="{7251CCE3-B7AF-47B4-9C98-F943BFF00FCE}" sibTransId="{18238F76-79FC-476A-9BE4-DB7FB7B59A16}"/>
    <dgm:cxn modelId="{5B7A9293-E92B-413F-96E0-CEAD0E870287}" type="presOf" srcId="{BAE420EB-76EA-4E00-AEEC-50E34665273C}" destId="{45A00D27-1EC9-4C20-816B-C1DA8F5B4828}" srcOrd="1" destOrd="0" presId="urn:microsoft.com/office/officeart/2005/8/layout/orgChart1"/>
    <dgm:cxn modelId="{C2B02EF7-2C4D-4403-B025-C11838F54C12}" srcId="{107F8A47-8C5C-4DDE-A4CB-6A812B9FDB5B}" destId="{21AE1B62-48B3-4691-8128-1EC0238AEAE1}" srcOrd="3" destOrd="0" parTransId="{D1A26D7D-8CD2-4CDA-A8EE-67A94CE0DC4B}" sibTransId="{E4487FB7-7CC7-42EC-873B-254EEA183A68}"/>
    <dgm:cxn modelId="{4E92AA5E-52D9-4AA6-BB11-47F1C194EEB8}" type="presOf" srcId="{57E8E541-BC4A-4456-A9F3-0D1D42623D34}" destId="{792647A0-10EA-4CD1-8EA1-E08436FDE671}" srcOrd="0" destOrd="0" presId="urn:microsoft.com/office/officeart/2005/8/layout/orgChart1"/>
    <dgm:cxn modelId="{CA58FC82-4C6E-401B-A37B-F90974566D85}" type="presOf" srcId="{D01233C6-2BA8-40B8-86E2-FC80B3DE192C}" destId="{89B22017-8CD0-42E3-8689-420D936B5F9E}" srcOrd="1" destOrd="0" presId="urn:microsoft.com/office/officeart/2005/8/layout/orgChart1"/>
    <dgm:cxn modelId="{F62DC198-AFE2-4A7C-B21D-8139305E360F}" srcId="{917BDDB0-6E6D-47C7-BF63-5C95527C910F}" destId="{948C3AAA-B55C-48E8-8509-18BE42525C1B}" srcOrd="3" destOrd="0" parTransId="{6E29DA78-8146-4E29-AD0B-7F7F14B93229}" sibTransId="{DCF8B8CC-1343-422F-B334-7613C924A39C}"/>
    <dgm:cxn modelId="{92FEE62C-A72A-462F-93FC-021DEE840E5D}" srcId="{FB46596C-A0B7-4E87-8423-0FF0A5CC7F7E}" destId="{B9714F47-A537-4EA0-A00C-34F6DF4DB223}" srcOrd="1" destOrd="0" parTransId="{AB840197-3887-41D8-AE55-0056E6EB3451}" sibTransId="{E1597A63-50AD-4079-A3EC-3D42225A5549}"/>
    <dgm:cxn modelId="{1692930F-7494-49C6-A64A-67963337D7EB}" type="presOf" srcId="{8CF15F22-0120-438F-9F91-D3B5CC7BE1CE}" destId="{43494C8F-1C34-48B7-ACED-1D7760A1D7E8}" srcOrd="1" destOrd="0" presId="urn:microsoft.com/office/officeart/2005/8/layout/orgChart1"/>
    <dgm:cxn modelId="{63CB4384-FEDE-411D-94A3-08B0BC817766}" type="presOf" srcId="{07BED840-EC2B-4CDC-86BA-B2D115F24080}" destId="{3CDC719D-2698-48D4-BB59-6564B3D76E03}" srcOrd="0" destOrd="0" presId="urn:microsoft.com/office/officeart/2005/8/layout/orgChart1"/>
    <dgm:cxn modelId="{CACDB15F-8874-4A3C-832D-F79857544CFB}" srcId="{61B5F402-FB45-4582-824B-B0F47A5ACE38}" destId="{8CF15F22-0120-438F-9F91-D3B5CC7BE1CE}" srcOrd="5" destOrd="0" parTransId="{97871289-551D-44E7-89D7-F3AA23123A55}" sibTransId="{1AD2E1DA-CA47-4A74-B0C4-6C8D4CDD5E5A}"/>
    <dgm:cxn modelId="{2937675F-673E-4F95-A264-B6E44A0DE154}" type="presOf" srcId="{0A87CCFE-E453-412C-AA0B-CFA6D6ECB21D}" destId="{973AD22A-0B85-4FF6-AFD9-DEEC979B15AB}" srcOrd="0" destOrd="0" presId="urn:microsoft.com/office/officeart/2005/8/layout/orgChart1"/>
    <dgm:cxn modelId="{828A49BB-6EC0-44EF-B46D-A418F8172A06}" type="presOf" srcId="{AE8199DA-D67B-4514-B807-8E19169F10E3}" destId="{3A308BF2-DCFE-4425-9472-07137C830C20}" srcOrd="1" destOrd="0" presId="urn:microsoft.com/office/officeart/2005/8/layout/orgChart1"/>
    <dgm:cxn modelId="{DBC4CA5C-1A88-4C5D-9C80-9495CF55AA28}" type="presOf" srcId="{B478CBDE-DFA5-4B57-B7B2-4AE7378B8181}" destId="{B6DA1DE4-490A-41CA-B7C8-076A0E71AF41}" srcOrd="0" destOrd="0" presId="urn:microsoft.com/office/officeart/2005/8/layout/orgChart1"/>
    <dgm:cxn modelId="{69F0CCB4-DA31-494E-B93F-DA434428F3BC}" type="presOf" srcId="{12BBDD80-C347-4363-98A5-74B5567B1230}" destId="{E96F0C40-AB8B-4468-A636-706049680C5C}" srcOrd="0" destOrd="0" presId="urn:microsoft.com/office/officeart/2005/8/layout/orgChart1"/>
    <dgm:cxn modelId="{6DA2AE72-86D7-41DF-A4FB-0080D5E2ADEA}" type="presOf" srcId="{A65E9E7A-5973-45B6-8239-CE4AC1C28DE2}" destId="{34C83BEC-6FC8-4E6D-ABCB-B00A4FE4E497}" srcOrd="0" destOrd="0" presId="urn:microsoft.com/office/officeart/2005/8/layout/orgChart1"/>
    <dgm:cxn modelId="{29758DB5-D194-4633-A9F2-208A22415146}" type="presOf" srcId="{2476FB5D-C4AA-4737-A8E4-D910EA714AB2}" destId="{8716F2B0-600E-43F3-8BC4-8FC25FAB045D}" srcOrd="0" destOrd="0" presId="urn:microsoft.com/office/officeart/2005/8/layout/orgChart1"/>
    <dgm:cxn modelId="{3573260A-FB52-462F-BB3F-6B068C06507F}" type="presOf" srcId="{8AE36688-FB03-4B24-9273-87807B10B487}" destId="{90EA97BB-3520-4224-ABD8-EF68F0651612}" srcOrd="1" destOrd="0" presId="urn:microsoft.com/office/officeart/2005/8/layout/orgChart1"/>
    <dgm:cxn modelId="{617FE193-24B6-48E9-8652-96D66DBBD3A6}" type="presOf" srcId="{BD84EB43-E258-4FD4-A0ED-46B3E07CF92A}" destId="{4AFD7FD2-2AA3-43F1-8ACE-DE365D6BAD22}" srcOrd="1" destOrd="0" presId="urn:microsoft.com/office/officeart/2005/8/layout/orgChart1"/>
    <dgm:cxn modelId="{2CC1364B-3685-4D35-9041-27A4942A835B}" type="presOf" srcId="{E8EF75F5-D5B1-46FA-B935-0CA6E80AD4F9}" destId="{97E21E61-58CF-430A-93E5-26646A49D432}" srcOrd="0" destOrd="0" presId="urn:microsoft.com/office/officeart/2005/8/layout/orgChart1"/>
    <dgm:cxn modelId="{12560D62-DC36-4DC0-9654-7DDBFC0BDC0B}" type="presOf" srcId="{7AA5D56E-D6C4-4F90-AAB4-23797EF71F50}" destId="{0E59A365-90E4-4D72-90C5-F513CB612234}" srcOrd="0" destOrd="0" presId="urn:microsoft.com/office/officeart/2005/8/layout/orgChart1"/>
    <dgm:cxn modelId="{BC377E04-DB63-4E49-8B61-AA1CE184A42F}" type="presOf" srcId="{587E57A0-C165-4899-A7D0-C49858247CB4}" destId="{29697961-E9ED-40C6-B257-F89739664853}" srcOrd="0" destOrd="0" presId="urn:microsoft.com/office/officeart/2005/8/layout/orgChart1"/>
    <dgm:cxn modelId="{1C131025-3F2E-4319-B567-AC8B8A4935F6}" type="presOf" srcId="{F892F072-8255-44C4-B3B1-58D28DFE0AD7}" destId="{D45041FC-2A04-4621-BA2F-7420CD18B502}" srcOrd="1" destOrd="0" presId="urn:microsoft.com/office/officeart/2005/8/layout/orgChart1"/>
    <dgm:cxn modelId="{4603F778-D11D-42F0-8C0A-ECD3AF956025}" type="presOf" srcId="{03060F48-4CDD-477C-BBA6-F0EDF7BE77C9}" destId="{95F497F0-5755-41C2-9782-90EF0BEC8702}" srcOrd="1" destOrd="0" presId="urn:microsoft.com/office/officeart/2005/8/layout/orgChart1"/>
    <dgm:cxn modelId="{5448FAD5-4586-4521-993C-F1A19BB5D49E}" type="presOf" srcId="{78F80792-DED3-4C81-BF98-623521DF184B}" destId="{A916046F-5B51-4801-900D-AFBB093A515B}" srcOrd="1" destOrd="0" presId="urn:microsoft.com/office/officeart/2005/8/layout/orgChart1"/>
    <dgm:cxn modelId="{ABEA5611-6F09-41FE-910A-8313C9EF0676}" type="presOf" srcId="{1E1C4DD5-2AFB-4880-AEE1-03FA4F7E163D}" destId="{FBD32E16-C013-4F5F-9580-B856BDF3B692}" srcOrd="1" destOrd="0" presId="urn:microsoft.com/office/officeart/2005/8/layout/orgChart1"/>
    <dgm:cxn modelId="{DED4E32A-E666-4478-937E-8335791C0F1C}" type="presOf" srcId="{95FCBB38-8EBB-4C70-BBD4-9E9D84218B2F}" destId="{B63C90C8-A40B-48C7-B084-5FA38D5CAF46}" srcOrd="0" destOrd="0" presId="urn:microsoft.com/office/officeart/2005/8/layout/orgChart1"/>
    <dgm:cxn modelId="{426622EE-2806-44A4-BBDA-D5A911D2EFB4}" srcId="{FB46596C-A0B7-4E87-8423-0FF0A5CC7F7E}" destId="{A5384742-99AC-44E4-8D39-5C833D0478BE}" srcOrd="4" destOrd="0" parTransId="{7780F78B-8B56-484A-A73E-7A3834551B57}" sibTransId="{FA8EC29A-5965-434A-8AFC-E3470A9E76AB}"/>
    <dgm:cxn modelId="{0EAC9B98-D186-4944-B87E-2B5E09A825CE}" type="presOf" srcId="{9C2E5D4B-8988-4628-B380-F3F1CA79D8DC}" destId="{2E80C715-31FD-462D-A416-2787B5DF472B}" srcOrd="1" destOrd="0" presId="urn:microsoft.com/office/officeart/2005/8/layout/orgChart1"/>
    <dgm:cxn modelId="{395B8F41-51A5-4311-BFDE-63F37B5506BB}" type="presOf" srcId="{8EC19151-38B5-46B5-B0E1-331B8097D335}" destId="{D0A4A16B-310F-4B62-9CC6-E3A36DE40D3D}" srcOrd="0" destOrd="0" presId="urn:microsoft.com/office/officeart/2005/8/layout/orgChart1"/>
    <dgm:cxn modelId="{BD15D339-724E-43AA-AC54-8EABF636D58E}" type="presOf" srcId="{58EC5253-2A6C-4B70-88E5-ABF4910B7C47}" destId="{86AD77F5-2795-4A9A-B903-967EA8C9DC83}" srcOrd="0" destOrd="0" presId="urn:microsoft.com/office/officeart/2005/8/layout/orgChart1"/>
    <dgm:cxn modelId="{CE368B06-ABBD-4275-AD07-A6B2ACB8C47C}" srcId="{43537CB1-1541-4DD6-ADB7-72F1A3C1C044}" destId="{34F40871-5D04-4FE6-8340-3BF74D626CD2}" srcOrd="1" destOrd="0" parTransId="{1A7C93EC-78C7-4C09-AA54-0AA1FD16F350}" sibTransId="{46F1F175-4154-4235-BE6F-73ABA4A9D1F2}"/>
    <dgm:cxn modelId="{C9441969-C1E9-4EB5-A747-54E605AA682C}" type="presOf" srcId="{21AE1B62-48B3-4691-8128-1EC0238AEAE1}" destId="{CC60AD85-7509-4C4C-92EE-3D9E554BF1D1}" srcOrd="1" destOrd="0" presId="urn:microsoft.com/office/officeart/2005/8/layout/orgChart1"/>
    <dgm:cxn modelId="{A1D4E915-7921-4A8D-A0B1-3BD1B1B0290D}" type="presOf" srcId="{6E29DA78-8146-4E29-AD0B-7F7F14B93229}" destId="{D7CED9F6-AA33-4280-ACAD-C517C99B49EC}" srcOrd="0" destOrd="0" presId="urn:microsoft.com/office/officeart/2005/8/layout/orgChart1"/>
    <dgm:cxn modelId="{40EC1F1A-DEA8-43DA-99AD-C60528D2D03D}" type="presOf" srcId="{0B07AB56-EA1B-432C-B0BA-61F308C78DC0}" destId="{8F9E4E14-8CE7-476D-B4B9-1AAFFB04840A}" srcOrd="1" destOrd="0" presId="urn:microsoft.com/office/officeart/2005/8/layout/orgChart1"/>
    <dgm:cxn modelId="{629DAF7B-C364-4F5B-8458-0003B43EBE3B}" type="presOf" srcId="{F8974C7B-8023-408B-8A89-121AB5B1AE92}" destId="{46836FBB-7529-4CCC-8BD3-FB90F52E066F}" srcOrd="0" destOrd="0" presId="urn:microsoft.com/office/officeart/2005/8/layout/orgChart1"/>
    <dgm:cxn modelId="{79AB052C-B11D-4E44-A7DC-C35862643518}" type="presOf" srcId="{1342974E-51DA-4CAA-AFC2-0047248FD09E}" destId="{A504C7D5-049C-4BBD-B902-283F1F4D988D}" srcOrd="0" destOrd="0" presId="urn:microsoft.com/office/officeart/2005/8/layout/orgChart1"/>
    <dgm:cxn modelId="{D3A29D5A-CD7B-46B7-BFA3-7B81464E144F}" type="presOf" srcId="{D01233C6-2BA8-40B8-86E2-FC80B3DE192C}" destId="{7B66F046-1920-4B31-8908-6E123D79B2E7}" srcOrd="0" destOrd="0" presId="urn:microsoft.com/office/officeart/2005/8/layout/orgChart1"/>
    <dgm:cxn modelId="{815A34F7-26FD-42D1-B659-8F91FA767625}" type="presOf" srcId="{AE8199DA-D67B-4514-B807-8E19169F10E3}" destId="{0F8F28D0-BCFC-4F50-9992-BFC024141E4C}" srcOrd="0" destOrd="0" presId="urn:microsoft.com/office/officeart/2005/8/layout/orgChart1"/>
    <dgm:cxn modelId="{46BBF840-E354-4ECC-8657-A16D08A98B10}" type="presOf" srcId="{43537CB1-1541-4DD6-ADB7-72F1A3C1C044}" destId="{D701F082-7903-422A-8B5C-209957EE77DC}" srcOrd="1" destOrd="0" presId="urn:microsoft.com/office/officeart/2005/8/layout/orgChart1"/>
    <dgm:cxn modelId="{01208692-0576-4B08-B8F4-B03AF5967356}" type="presOf" srcId="{2B8BF7D7-8658-43C3-A700-47159D031058}" destId="{0ED0521E-8CBC-454B-B2B2-9AA0571AC75D}" srcOrd="0" destOrd="0" presId="urn:microsoft.com/office/officeart/2005/8/layout/orgChart1"/>
    <dgm:cxn modelId="{275F2E94-10FB-4869-802F-FEA3F18FFDB0}" type="presOf" srcId="{7251CCE3-B7AF-47B4-9C98-F943BFF00FCE}" destId="{E7650C2A-897B-4CCC-8687-5E3894F76AEC}" srcOrd="0" destOrd="0" presId="urn:microsoft.com/office/officeart/2005/8/layout/orgChart1"/>
    <dgm:cxn modelId="{2D449977-8871-47CA-8A46-09CDE402D29B}" type="presOf" srcId="{9C997C78-EA52-4EA7-976E-917DA120C3C5}" destId="{75E52ECA-3935-402E-865D-6787F077D5D3}" srcOrd="0" destOrd="0" presId="urn:microsoft.com/office/officeart/2005/8/layout/orgChart1"/>
    <dgm:cxn modelId="{4104DEA5-A911-4C47-93DD-39A6C26E2EEE}" type="presOf" srcId="{72F53DEC-906E-4DD1-BE01-3C2F4878306A}" destId="{B3D44569-F9CB-42C5-A301-3684A21EB51E}" srcOrd="1" destOrd="0" presId="urn:microsoft.com/office/officeart/2005/8/layout/orgChart1"/>
    <dgm:cxn modelId="{D9CAFDBF-C7D1-4B2F-942A-1E8DC78A266D}" type="presOf" srcId="{78B0AEBC-7198-46F0-BBA7-140D632C557A}" destId="{25E5E71B-02C2-4044-8D52-496360F88400}" srcOrd="0" destOrd="0" presId="urn:microsoft.com/office/officeart/2005/8/layout/orgChart1"/>
    <dgm:cxn modelId="{5A9EF162-8A18-45AC-BFDA-094BC45ABD17}" srcId="{0F740962-68D1-4159-B1AB-EA1E0B9E2592}" destId="{E8B7D8FB-AE55-47D4-A5B0-1C1303CC6EF5}" srcOrd="0" destOrd="0" parTransId="{FC9A6DE4-4A56-48DF-AAA3-932212719AAA}" sibTransId="{B00EC0AA-F9EE-4717-9F84-625C42AF8933}"/>
    <dgm:cxn modelId="{02827F3D-B961-4564-905B-4A0DD9D76C7C}" type="presOf" srcId="{4E66DC3A-AB3D-4228-B72E-6466F9C776F5}" destId="{7CFC5543-7C17-4785-970B-72B16750CF38}" srcOrd="0" destOrd="0" presId="urn:microsoft.com/office/officeart/2005/8/layout/orgChart1"/>
    <dgm:cxn modelId="{93CF7B7F-EFEB-433E-9BE6-B88F61EE3D7C}" type="presOf" srcId="{02D51D21-4CA6-42D0-A79C-383BFB437828}" destId="{D37D689F-0656-446D-9231-19564BF60592}" srcOrd="1" destOrd="0" presId="urn:microsoft.com/office/officeart/2005/8/layout/orgChart1"/>
    <dgm:cxn modelId="{9F131B66-AB67-4FA3-B0E1-2B1360F6F97B}" type="presOf" srcId="{D3AA876F-C559-439B-91F5-6DC586AB3E81}" destId="{5BBB1D34-BA33-4D2D-9099-8CBFC464F18E}" srcOrd="1" destOrd="0" presId="urn:microsoft.com/office/officeart/2005/8/layout/orgChart1"/>
    <dgm:cxn modelId="{F4957C11-076B-4BD1-B426-9803C5CB6581}" type="presOf" srcId="{7A11E482-9A49-46DE-86B8-5BA4C455014C}" destId="{CB365B13-5548-40EA-9A34-A77B7586366F}" srcOrd="0" destOrd="0" presId="urn:microsoft.com/office/officeart/2005/8/layout/orgChart1"/>
    <dgm:cxn modelId="{9AFBEE1D-A547-4DEC-9DC9-71D44B0C021D}" type="presOf" srcId="{FC9A6DE4-4A56-48DF-AAA3-932212719AAA}" destId="{4DB4A1BF-AC90-46E4-8981-18182DE65344}" srcOrd="0" destOrd="0" presId="urn:microsoft.com/office/officeart/2005/8/layout/orgChart1"/>
    <dgm:cxn modelId="{00997C16-28BC-4D55-9B9B-73200C9D1C41}" type="presOf" srcId="{82FF2BCB-F639-4C1D-BACE-215B3BD8F264}" destId="{79D46C1B-7533-46C1-A46B-CDE1853B2A67}" srcOrd="0" destOrd="0" presId="urn:microsoft.com/office/officeart/2005/8/layout/orgChart1"/>
    <dgm:cxn modelId="{BD6F005B-76FA-4E10-BC10-71F104116B83}" srcId="{EA5698F3-CFD7-4B4F-B30F-C2B071D4B418}" destId="{CBA588A3-16A1-4D10-894D-94F42039E346}" srcOrd="0" destOrd="0" parTransId="{A0D67C46-F7E8-4609-8FBE-05A8649C5617}" sibTransId="{A3AFF38A-CABD-4584-8088-AF0743D68F6A}"/>
    <dgm:cxn modelId="{8D728C07-A6F8-4B74-AA38-190798053F62}" type="presOf" srcId="{A335680E-DDA2-4175-94B2-91CBE70555B1}" destId="{EFF5A371-31A3-4A3D-B03B-4672E2257C10}" srcOrd="0" destOrd="0" presId="urn:microsoft.com/office/officeart/2005/8/layout/orgChart1"/>
    <dgm:cxn modelId="{9BDD698D-813F-456A-95D4-B3CBD3AD2FB8}" type="presOf" srcId="{A65B76A2-B6CA-4068-B06D-C942F111A4FD}" destId="{F31D99CD-1B4D-449B-A2D2-6F928AF90B0D}" srcOrd="1" destOrd="0" presId="urn:microsoft.com/office/officeart/2005/8/layout/orgChart1"/>
    <dgm:cxn modelId="{6DA793D0-36A9-4986-A00D-3BD6C2ECD5FB}" srcId="{FB46596C-A0B7-4E87-8423-0FF0A5CC7F7E}" destId="{B12D6435-BE0A-4944-B7BA-ACC20041980A}" srcOrd="2" destOrd="0" parTransId="{D7C9417D-B5F6-4BB6-9726-224BC72446BB}" sibTransId="{E9A8FE1D-D3C0-4665-8971-9685B85B02FF}"/>
    <dgm:cxn modelId="{0DD74E09-CA6B-4EF2-A4FC-5F13928E4691}" type="presOf" srcId="{CC12CAA7-4D9A-4E7F-AE28-3839A24914A8}" destId="{C6497796-569D-4F33-8F5D-D2C0B6F1CE5D}" srcOrd="1" destOrd="0" presId="urn:microsoft.com/office/officeart/2005/8/layout/orgChart1"/>
    <dgm:cxn modelId="{8D21872C-096D-48B0-8411-9154293B21AC}" srcId="{3C8D0128-E84B-4F22-A82D-00DD52BEF3F7}" destId="{3EEDC213-1CA0-4E95-AE08-30E519FEB118}" srcOrd="3" destOrd="0" parTransId="{FA6CD46D-7CCA-4B45-8605-8D272ECC168C}" sibTransId="{2FCD7975-C06E-44D7-80E4-EB31E37FAD0F}"/>
    <dgm:cxn modelId="{302F529C-D05C-42EE-BA61-F56D10768279}" type="presOf" srcId="{2B8BF7D7-8658-43C3-A700-47159D031058}" destId="{3B1C4086-94F6-46C9-A91C-7ADB6633186B}" srcOrd="1" destOrd="0" presId="urn:microsoft.com/office/officeart/2005/8/layout/orgChart1"/>
    <dgm:cxn modelId="{4C6622C1-5989-4989-BEAA-4B04C6F13641}" type="presOf" srcId="{CE997138-3200-4EBF-AE77-B9C3DB1E3450}" destId="{F6B6ED25-F6B6-4F79-954B-82C3ED6C8C0C}" srcOrd="1" destOrd="0" presId="urn:microsoft.com/office/officeart/2005/8/layout/orgChart1"/>
    <dgm:cxn modelId="{2ECD853E-4A42-45A0-B335-98A64056D6FF}" type="presOf" srcId="{26701757-5E43-4391-9762-6B09BEA2E969}" destId="{C58E9866-AE0F-4B5A-8D4D-1E83DB652D92}" srcOrd="0" destOrd="0" presId="urn:microsoft.com/office/officeart/2005/8/layout/orgChart1"/>
    <dgm:cxn modelId="{E7A93F65-51FB-48CA-82C0-270187C932ED}" type="presOf" srcId="{494BFCEA-37CC-4354-8DDB-472A3EC5C129}" destId="{A490CE93-9E1B-46AD-A4C0-911DD686C038}" srcOrd="1" destOrd="0" presId="urn:microsoft.com/office/officeart/2005/8/layout/orgChart1"/>
    <dgm:cxn modelId="{98148E2D-0BF7-4287-A97A-231DD458E61F}" type="presOf" srcId="{7306E85F-29DF-4A9E-9ADC-71160AB7D418}" destId="{4861B2E5-9748-461A-9622-7FEB16017DF3}" srcOrd="0" destOrd="0" presId="urn:microsoft.com/office/officeart/2005/8/layout/orgChart1"/>
    <dgm:cxn modelId="{4551652E-B66D-4D22-AD89-44B3ADEEE3D6}" type="presOf" srcId="{BA27AAE2-9C0D-4E66-9DA8-F58AF3A0325F}" destId="{81E442A8-59A3-420F-A0EC-A33918EDC8BF}" srcOrd="0" destOrd="0" presId="urn:microsoft.com/office/officeart/2005/8/layout/orgChart1"/>
    <dgm:cxn modelId="{8A6B5691-C046-4403-8353-CB16136B47C5}" type="presOf" srcId="{66C56F76-41A6-435A-8F59-0C02C53B9BF9}" destId="{7A64CC14-5F9E-4DCD-B14D-65B991C9F8BE}" srcOrd="0" destOrd="0" presId="urn:microsoft.com/office/officeart/2005/8/layout/orgChart1"/>
    <dgm:cxn modelId="{170F4565-051D-40DF-86E7-1EFCA3377CCD}" type="presOf" srcId="{E28BA25D-7C34-4F3A-9E52-462A037475E7}" destId="{E1C7641E-AA5E-497F-A753-5E857E2555E9}" srcOrd="1" destOrd="0" presId="urn:microsoft.com/office/officeart/2005/8/layout/orgChart1"/>
    <dgm:cxn modelId="{003C7C83-913E-426E-9F27-B887347367E5}" type="presOf" srcId="{60ED56B2-C963-4C29-B918-D24E6480A062}" destId="{7B684869-9F05-495A-9164-0F54EAF73E5A}" srcOrd="0" destOrd="0" presId="urn:microsoft.com/office/officeart/2005/8/layout/orgChart1"/>
    <dgm:cxn modelId="{404276CD-64AF-49E7-9D85-BF2F74A014D5}" srcId="{2B8BF7D7-8658-43C3-A700-47159D031058}" destId="{D5510FC4-19E1-45A2-A9E7-379EFE7CD689}" srcOrd="3" destOrd="0" parTransId="{775E4E46-4E72-46D9-A3F7-88877DDB2975}" sibTransId="{2F908C1A-BE15-4F21-80A4-0285A426D849}"/>
    <dgm:cxn modelId="{96D7823E-E55C-4199-8694-2D516AB948D0}" srcId="{3477A0CF-873A-435C-ABDD-3E7111F3646A}" destId="{12BBDD80-C347-4363-98A5-74B5567B1230}" srcOrd="0" destOrd="0" parTransId="{0451945C-10CE-4037-B9C0-A204139AA63D}" sibTransId="{48FDA238-1907-4CA2-B92B-27B978C3A8A2}"/>
    <dgm:cxn modelId="{29C84AAC-A969-4FF0-A76F-D632EB59718F}" type="presOf" srcId="{EAF01A75-CC02-4900-8051-DEA55A626348}" destId="{A364CBB8-2207-4E2C-A325-0D8F0C0B0E39}" srcOrd="0" destOrd="0" presId="urn:microsoft.com/office/officeart/2005/8/layout/orgChart1"/>
    <dgm:cxn modelId="{8D54091F-69ED-43C7-9219-993A0E6E1575}" srcId="{7EF89846-399F-4C59-8D7D-27EA9272CBE5}" destId="{9C997C78-EA52-4EA7-976E-917DA120C3C5}" srcOrd="4" destOrd="0" parTransId="{B478CBDE-DFA5-4B57-B7B2-4AE7378B8181}" sibTransId="{974A2B82-03B9-4175-BADD-743BB91EDF00}"/>
    <dgm:cxn modelId="{4053C991-366B-4B07-BFF9-5F437FB0285F}" srcId="{212E7AEC-D17F-4CE8-A692-B157E9A0816B}" destId="{0B07AB56-EA1B-432C-B0BA-61F308C78DC0}" srcOrd="2" destOrd="0" parTransId="{1F366239-DB1F-49C2-9977-B2F76BA99383}" sibTransId="{F794FDA2-4756-44B4-9E6C-7F10BFDD1E13}"/>
    <dgm:cxn modelId="{641F2F07-1E5E-483F-A7BC-2CE5B9F89E6F}" srcId="{10514D45-3185-499B-A214-3DC0B9EF6F65}" destId="{2B8BF7D7-8658-43C3-A700-47159D031058}" srcOrd="1" destOrd="0" parTransId="{49EE294E-F181-4F1E-9082-022ABE62E88F}" sibTransId="{0A4EA072-68E0-41FC-841C-ACA78A512C3B}"/>
    <dgm:cxn modelId="{DEE6690F-E466-47CD-BBD1-5563FDEA4C36}" type="presOf" srcId="{93FA82B1-FABF-4D50-96CA-AFD38F8CE0CA}" destId="{03B5C04C-4E24-47BC-ACBA-E9C0DB12304D}" srcOrd="0" destOrd="0" presId="urn:microsoft.com/office/officeart/2005/8/layout/orgChart1"/>
    <dgm:cxn modelId="{1C5A1310-1F0D-4A45-A782-AB57FC262048}" srcId="{4D80862E-3942-4456-8CBD-1C82B35271FF}" destId="{9E61A418-24B9-40A4-8E3E-270F74FCA094}" srcOrd="2" destOrd="0" parTransId="{7EAE9B9E-D225-4E9C-A8C3-2B942D591E23}" sibTransId="{413882DF-D470-4F48-B0AC-B829A31F2B06}"/>
    <dgm:cxn modelId="{090CE857-B173-4BE1-A4A2-88862F308D05}" type="presOf" srcId="{B9714F47-A537-4EA0-A00C-34F6DF4DB223}" destId="{11C39681-FFD4-4507-B14D-CF87478677F3}" srcOrd="1" destOrd="0" presId="urn:microsoft.com/office/officeart/2005/8/layout/orgChart1"/>
    <dgm:cxn modelId="{1A0ECDD3-3789-4733-A089-EC1524B976CC}" type="presOf" srcId="{9BA29617-1378-4740-9FA1-B0635014C7CF}" destId="{EB63B943-2857-4B26-A641-2290DDC2D759}" srcOrd="0" destOrd="0" presId="urn:microsoft.com/office/officeart/2005/8/layout/orgChart1"/>
    <dgm:cxn modelId="{A86ACBCA-81BE-4DF9-AC08-3AD36DD522AB}" type="presOf" srcId="{D31FDD9E-2340-46CE-BC4D-381CAC346AA5}" destId="{49B6049F-411F-484C-9CA9-F62580C12DEE}" srcOrd="1" destOrd="0" presId="urn:microsoft.com/office/officeart/2005/8/layout/orgChart1"/>
    <dgm:cxn modelId="{2B318BF9-8C60-46D8-BF27-3D44346317A6}" type="presOf" srcId="{B3A05384-4318-46CF-94DF-E98D349A9389}" destId="{FB32B42B-69E1-4A77-A219-9E587207CC5C}" srcOrd="1" destOrd="0" presId="urn:microsoft.com/office/officeart/2005/8/layout/orgChart1"/>
    <dgm:cxn modelId="{179AA4E5-8D5C-4543-8BAC-B065BD17112C}" type="presOf" srcId="{A81EAEA0-9D02-458D-A120-55F4B8CC8A04}" destId="{EC94C3F1-1EBC-4C38-B379-84CF97ABCD8D}" srcOrd="1" destOrd="0" presId="urn:microsoft.com/office/officeart/2005/8/layout/orgChart1"/>
    <dgm:cxn modelId="{F7A9E29E-19CA-4706-B656-AD72F2BD7023}" type="presOf" srcId="{9546D461-F0AE-41AC-B603-183A64BFB398}" destId="{813139AE-AEC6-4DC8-8595-3ACC61F20566}" srcOrd="1" destOrd="0" presId="urn:microsoft.com/office/officeart/2005/8/layout/orgChart1"/>
    <dgm:cxn modelId="{A656AC35-60B0-4839-BD74-307145A51646}" type="presOf" srcId="{1B696FDB-4F19-419D-BCF6-76BC35C2A18D}" destId="{8257B111-2161-4758-B10A-FEC726E69795}" srcOrd="0" destOrd="0" presId="urn:microsoft.com/office/officeart/2005/8/layout/orgChart1"/>
    <dgm:cxn modelId="{CA01DE8C-50A7-4CC0-94FE-FF244C698560}" type="presOf" srcId="{60A751DD-8F14-4495-B79A-333C54C56A30}" destId="{ED462931-B799-4E09-AEB8-D6B470185462}" srcOrd="0" destOrd="0" presId="urn:microsoft.com/office/officeart/2005/8/layout/orgChart1"/>
    <dgm:cxn modelId="{D969043A-D1A9-403D-B772-76DDAD225B20}" srcId="{558E444D-C4D7-4EF5-B850-7E3AA4A8916C}" destId="{43537CB1-1541-4DD6-ADB7-72F1A3C1C044}" srcOrd="2" destOrd="0" parTransId="{4967876A-B073-4346-A6F1-FF0548E176EA}" sibTransId="{42A8BBCA-AB64-43A2-A25E-8A0CD9EE24C1}"/>
    <dgm:cxn modelId="{C2D91B1A-BF3E-4BDF-A9A5-6F09EEC6786B}" type="presOf" srcId="{61128260-854A-4100-8465-0082A036688D}" destId="{BAF56413-D8CD-4078-9AC4-A99F83B76032}" srcOrd="0" destOrd="0" presId="urn:microsoft.com/office/officeart/2005/8/layout/orgChart1"/>
    <dgm:cxn modelId="{A47E8894-A332-47FF-B048-77280A31241F}" type="presOf" srcId="{9C2E5D4B-8988-4628-B380-F3F1CA79D8DC}" destId="{0EA6BA83-C43B-4B62-BD0A-A6BCEC9AAEA8}" srcOrd="0" destOrd="0" presId="urn:microsoft.com/office/officeart/2005/8/layout/orgChart1"/>
    <dgm:cxn modelId="{EE35105B-45D2-4798-98AE-A0050439BC67}" type="presOf" srcId="{114E56B4-4DEA-41ED-B513-F935D8BCE2E9}" destId="{19DD7E14-B721-4E49-9066-20731DE474A2}" srcOrd="1" destOrd="0" presId="urn:microsoft.com/office/officeart/2005/8/layout/orgChart1"/>
    <dgm:cxn modelId="{80938020-C87F-45C2-9203-FBA0D518FF93}" type="presOf" srcId="{67138054-BA3D-405D-9694-5429F05320FE}" destId="{A1E03796-C763-4813-A7F3-07D7BD2128E7}" srcOrd="0" destOrd="0" presId="urn:microsoft.com/office/officeart/2005/8/layout/orgChart1"/>
    <dgm:cxn modelId="{9048A138-BC7D-4964-A92C-3AF0CA28DBB4}" srcId="{4D80862E-3942-4456-8CBD-1C82B35271FF}" destId="{72F53DEC-906E-4DD1-BE01-3C2F4878306A}" srcOrd="1" destOrd="0" parTransId="{587E57A0-C165-4899-A7D0-C49858247CB4}" sibTransId="{2E361BC1-454F-4D77-830D-5F68117742D4}"/>
    <dgm:cxn modelId="{F8B39505-3B8F-49A1-9A8A-803D4A5DC5C6}" type="presOf" srcId="{3FDAE978-B01F-46C8-8360-5A4198F2583B}" destId="{22C64E7B-3720-4FFA-B071-EAC4C8D4E509}" srcOrd="0" destOrd="0" presId="urn:microsoft.com/office/officeart/2005/8/layout/orgChart1"/>
    <dgm:cxn modelId="{4211B7E9-0DE0-4C69-91BB-DAE0436E4C63}" type="presOf" srcId="{D38E38B2-893C-4033-AE41-C554D79C4C55}" destId="{D4D5A479-C697-48CB-B934-ED993034F492}" srcOrd="1" destOrd="0" presId="urn:microsoft.com/office/officeart/2005/8/layout/orgChart1"/>
    <dgm:cxn modelId="{009B6647-2DD8-4BFE-BD07-6709C2504DAF}" type="presOf" srcId="{305ADEE8-3D2C-49C0-971B-611E18757C72}" destId="{CDE38743-326A-4322-AFE5-9C7D549DC250}" srcOrd="0" destOrd="0" presId="urn:microsoft.com/office/officeart/2005/8/layout/orgChart1"/>
    <dgm:cxn modelId="{74B52D65-1C03-479C-999D-A86BFAAC3B26}" srcId="{61B5F402-FB45-4582-824B-B0F47A5ACE38}" destId="{BD84EB43-E258-4FD4-A0ED-46B3E07CF92A}" srcOrd="1" destOrd="0" parTransId="{DBC6697E-9B2E-4F28-AD3F-93238D8DDADB}" sibTransId="{55B1AAB0-5524-43A8-BB4E-1E8558EE343B}"/>
    <dgm:cxn modelId="{3862026B-7AAA-4894-9671-D8855F4BE2BB}" srcId="{EA5698F3-CFD7-4B4F-B30F-C2B071D4B418}" destId="{494BFCEA-37CC-4354-8DDB-472A3EC5C129}" srcOrd="3" destOrd="0" parTransId="{6BB94A2E-49D7-4873-922D-652EA3E943A9}" sibTransId="{3F148E1D-53B1-4626-80D5-01C01F8A1CFC}"/>
    <dgm:cxn modelId="{46E6F199-BA2E-4DEE-A2B8-E4B9448F6108}" srcId="{CBA588A3-16A1-4D10-894D-94F42039E346}" destId="{6B8960BD-A674-4F46-870E-58956DF7FD99}" srcOrd="2" destOrd="0" parTransId="{E1AB42B9-EF9B-4EA5-816F-208973B3AE63}" sibTransId="{C5244C52-BEEA-4B39-8565-A8A9317EBE1B}"/>
    <dgm:cxn modelId="{D0271FE3-9C22-4248-B27A-9E7DB33FA6CC}" type="presOf" srcId="{4861A0B8-5EF2-44CC-997A-0D657C8D1695}" destId="{29AFD0A0-BE5D-4031-AB39-448467C1B06E}" srcOrd="0" destOrd="0" presId="urn:microsoft.com/office/officeart/2005/8/layout/orgChart1"/>
    <dgm:cxn modelId="{1598B044-4DEE-42F6-BB13-DEBEE2343EF5}" srcId="{7EF89846-399F-4C59-8D7D-27EA9272CBE5}" destId="{9ADAA96C-48C8-49DE-8AF3-7968B96FA0A7}" srcOrd="1" destOrd="0" parTransId="{93C6E196-49D0-41CF-BD47-D3D6ECBBE97A}" sibTransId="{3BDA7A6C-7D25-4B39-8F44-99C129749566}"/>
    <dgm:cxn modelId="{3CC4E417-CE4B-41EF-BE44-FACFBD6462B6}" srcId="{7A11E482-9A49-46DE-86B8-5BA4C455014C}" destId="{D08E73E0-78DA-4C5F-BF5A-02070F33AFEF}" srcOrd="1" destOrd="0" parTransId="{028E2460-AD7E-461F-B982-FE3B4715114E}" sibTransId="{145EA623-7066-445B-B771-433077AE49CC}"/>
    <dgm:cxn modelId="{6D8F244D-395F-4AD9-8F2B-BA9E9FFB8569}" srcId="{E5A9D6B4-BC47-4545-AC23-8AF23A130719}" destId="{7A11E482-9A49-46DE-86B8-5BA4C455014C}" srcOrd="0" destOrd="0" parTransId="{B583CD02-D21D-4B06-8721-829ED2E4BB89}" sibTransId="{DDB5D3DA-92FC-413F-BCF6-F1D2DD85C5A7}"/>
    <dgm:cxn modelId="{E169AC5E-152F-4F9A-973D-CEF8F11597A9}" type="presOf" srcId="{BABF366E-7A28-4C6D-9896-B2C0C49CE10C}" destId="{61B1A1D3-A772-41E5-AD40-CA0623C80AF6}" srcOrd="0" destOrd="0" presId="urn:microsoft.com/office/officeart/2005/8/layout/orgChart1"/>
    <dgm:cxn modelId="{0B98776E-96C3-4E2D-A6B0-572AE44F3F81}" type="presOf" srcId="{0492337D-8AB4-4938-A299-F47B5AC56BF0}" destId="{FE2733FD-7D5D-4623-A3DA-43742BF08977}" srcOrd="0" destOrd="0" presId="urn:microsoft.com/office/officeart/2005/8/layout/orgChart1"/>
    <dgm:cxn modelId="{00528936-34FD-4994-8426-5C7564865673}" type="presOf" srcId="{945C43F8-8030-4B1E-8C71-D41A236F2259}" destId="{DF42E06B-CDD3-48F3-AA27-17E3AF9270C4}" srcOrd="0" destOrd="0" presId="urn:microsoft.com/office/officeart/2005/8/layout/orgChart1"/>
    <dgm:cxn modelId="{00410419-7AE9-44C2-B074-21B5C0EDFCEE}" type="presOf" srcId="{E52E9490-F9F2-431F-B495-E9810F88BFFA}" destId="{72B83AF4-1212-4702-9C5A-E09C7CEA840F}" srcOrd="0" destOrd="0" presId="urn:microsoft.com/office/officeart/2005/8/layout/orgChart1"/>
    <dgm:cxn modelId="{AD1BC5FD-ADD8-4903-84D3-9D13B2661FC0}" type="presOf" srcId="{C5F12BBD-AE32-4440-80FC-2E67A9B28FDB}" destId="{4AA6DEEC-EE61-4409-AC7F-747F7F5A05BF}" srcOrd="1" destOrd="0" presId="urn:microsoft.com/office/officeart/2005/8/layout/orgChart1"/>
    <dgm:cxn modelId="{E49BE8E5-85FB-4B58-8B45-2BBABBE830B7}" srcId="{EEA9A3BE-9B03-4EAB-B983-25B9224C1758}" destId="{53458834-2DF2-4F42-9372-F76B4DF66228}" srcOrd="1" destOrd="0" parTransId="{D134DBF8-E3B0-4C1A-AE52-6F3BFE9C8734}" sibTransId="{717B6F3C-E709-4509-85C7-1E7D37C77D6C}"/>
    <dgm:cxn modelId="{BB3DA983-5902-4BA4-B562-F1B94D8540DE}" srcId="{6CAF954F-C121-405D-BB6A-8C91CC003DC4}" destId="{0F740962-68D1-4159-B1AB-EA1E0B9E2592}" srcOrd="1" destOrd="0" parTransId="{17AE23C5-5AC4-4E8A-9CDB-42B0A872CC4D}" sibTransId="{1A817433-A758-473E-A824-92CBBF67C978}"/>
    <dgm:cxn modelId="{9353F22D-3D50-46D0-98CE-C9EFDB4621A1}" type="presOf" srcId="{B53A0C1F-CF0F-4A17-B8F6-DBB530FF87B5}" destId="{7C8F5A9C-C7A7-448F-B56D-62BD3A5AFBE2}" srcOrd="1" destOrd="0" presId="urn:microsoft.com/office/officeart/2005/8/layout/orgChart1"/>
    <dgm:cxn modelId="{AD46680F-A75A-42AB-BE2B-231393C178E0}" type="presOf" srcId="{F23D8D13-4996-4CA1-9048-DCD53AE046B0}" destId="{5DE573B0-2991-46FF-98B8-F4DDCDB5AC0F}" srcOrd="0" destOrd="0" presId="urn:microsoft.com/office/officeart/2005/8/layout/orgChart1"/>
    <dgm:cxn modelId="{8D2EC6B3-40A2-4A3B-BD97-0DEA80359308}" type="presOf" srcId="{E4488951-AD37-4D42-9606-948C2C5D6892}" destId="{AEB00AA2-7B5E-492B-A306-3A1F09AAD025}" srcOrd="0" destOrd="0" presId="urn:microsoft.com/office/officeart/2005/8/layout/orgChart1"/>
    <dgm:cxn modelId="{BBAD473D-C93E-4F85-92DE-489442A8B5A6}" srcId="{917BDDB0-6E6D-47C7-BF63-5C95527C910F}" destId="{CE997138-3200-4EBF-AE77-B9C3DB1E3450}" srcOrd="0" destOrd="0" parTransId="{FA1C5AAD-0FCB-46AE-AD6E-37CD128227CD}" sibTransId="{F2CF32B4-72ED-47B1-9F3F-F19EA90C9238}"/>
    <dgm:cxn modelId="{1A85655D-AA68-4699-B7E4-F29601C432CC}" type="presOf" srcId="{1FC16245-3319-4F8D-8D8F-DCC506078D1F}" destId="{086B24FE-88D7-4705-AF84-F9F11C23127A}" srcOrd="0" destOrd="0" presId="urn:microsoft.com/office/officeart/2005/8/layout/orgChart1"/>
    <dgm:cxn modelId="{E99A63DD-25D5-4244-8BE2-458879A088C5}" type="presOf" srcId="{4B713F9F-69B8-4273-B413-BB640569A69B}" destId="{949208EA-892B-4193-B57F-0B3B79C0FB63}" srcOrd="0" destOrd="0" presId="urn:microsoft.com/office/officeart/2005/8/layout/orgChart1"/>
    <dgm:cxn modelId="{AC40DF63-3E56-4E63-A566-86E706655E43}" type="presOf" srcId="{B8C9894B-7A40-4DD8-8942-5AB8FC16DCD4}" destId="{3AA39FD4-BFA4-4FCB-8AE4-532F9821CB49}" srcOrd="0" destOrd="0" presId="urn:microsoft.com/office/officeart/2005/8/layout/orgChart1"/>
    <dgm:cxn modelId="{2EC8E951-AAFC-4D28-B169-8C6316AC570D}" type="presOf" srcId="{B583CD02-D21D-4B06-8721-829ED2E4BB89}" destId="{4971EF38-54AF-4D7C-B35F-517AE63EA628}" srcOrd="0" destOrd="0" presId="urn:microsoft.com/office/officeart/2005/8/layout/orgChart1"/>
    <dgm:cxn modelId="{1A04D9CE-3210-4EF9-8E24-3392F93AEAB9}" type="presOf" srcId="{9368FF2C-FD03-47A9-A6AC-AF3460E2CB4F}" destId="{ADD787FC-71D4-4A32-A112-45EE789083CC}" srcOrd="1" destOrd="0" presId="urn:microsoft.com/office/officeart/2005/8/layout/orgChart1"/>
    <dgm:cxn modelId="{C5EAB8EB-704C-48A3-BEA7-5F187E348778}" type="presOf" srcId="{BABF366E-7A28-4C6D-9896-B2C0C49CE10C}" destId="{22EE8C62-7115-4AEB-A527-7AF8A6B01D37}" srcOrd="1" destOrd="0" presId="urn:microsoft.com/office/officeart/2005/8/layout/orgChart1"/>
    <dgm:cxn modelId="{85D4E97D-9645-4B61-A863-123A93100105}" type="presOf" srcId="{3D8F4B6E-733C-48F7-B1CB-B77ABE208C32}" destId="{AC28D828-43C4-4943-9BEF-1E7D706DC20D}" srcOrd="0" destOrd="0" presId="urn:microsoft.com/office/officeart/2005/8/layout/orgChart1"/>
    <dgm:cxn modelId="{981DDDE2-A9BC-47D9-9747-A42A644C2831}" type="presOf" srcId="{89D34B63-D151-4776-A09A-246C49894E11}" destId="{B868F82A-5ED8-4909-9D62-46322E2596EB}" srcOrd="0" destOrd="0" presId="urn:microsoft.com/office/officeart/2005/8/layout/orgChart1"/>
    <dgm:cxn modelId="{B6B3693C-AB64-4814-8A66-E28E43B0C877}" srcId="{9F312CE3-16BF-4DD4-B39F-FD773772B5E5}" destId="{3877CE48-C358-4698-950F-7A284421F2B7}" srcOrd="0" destOrd="0" parTransId="{7D975597-B474-43F5-8632-324563242490}" sibTransId="{C5ED65F3-5D63-4450-995C-743B8DC6B567}"/>
    <dgm:cxn modelId="{203F973D-0EAD-4FF7-B0C8-39369BACDAA6}" type="presOf" srcId="{81A3643E-357B-4BF8-9297-5F76EEE24DAA}" destId="{7E784F74-8D91-4C00-888F-02ECC8A6AD6C}" srcOrd="0" destOrd="0" presId="urn:microsoft.com/office/officeart/2005/8/layout/orgChart1"/>
    <dgm:cxn modelId="{1393AAFE-BFA3-43A3-BE96-FF4D87980881}" type="presOf" srcId="{114E56B4-4DEA-41ED-B513-F935D8BCE2E9}" destId="{14887D82-7BC0-41DF-A403-67EE381AA4A0}" srcOrd="0" destOrd="0" presId="urn:microsoft.com/office/officeart/2005/8/layout/orgChart1"/>
    <dgm:cxn modelId="{26441C7C-74ED-4BB0-9C89-60CECDF1377E}" type="presOf" srcId="{2587A5FE-848F-403B-BCE3-57E605B12D20}" destId="{A9DFA271-9995-4C0F-8657-7122A2C648A0}" srcOrd="0" destOrd="0" presId="urn:microsoft.com/office/officeart/2005/8/layout/orgChart1"/>
    <dgm:cxn modelId="{54FD3F66-AC8E-4987-9337-7C7F1DDD361E}" type="presOf" srcId="{948C3AAA-B55C-48E8-8509-18BE42525C1B}" destId="{170F4548-5545-489C-A0A9-1501A665561B}" srcOrd="0" destOrd="0" presId="urn:microsoft.com/office/officeart/2005/8/layout/orgChart1"/>
    <dgm:cxn modelId="{75CBFAE4-F2DA-4986-BB4D-B6060F93374F}" type="presOf" srcId="{0B07AB56-EA1B-432C-B0BA-61F308C78DC0}" destId="{25F21C1D-7F4C-489D-961F-DFE5AACA1A25}" srcOrd="0" destOrd="0" presId="urn:microsoft.com/office/officeart/2005/8/layout/orgChart1"/>
    <dgm:cxn modelId="{33A8A7A8-AB59-485A-8825-6E9ADE506312}" type="presOf" srcId="{7EF89846-399F-4C59-8D7D-27EA9272CBE5}" destId="{EF5348DB-72D4-4499-8549-EFA58D904796}" srcOrd="1" destOrd="0" presId="urn:microsoft.com/office/officeart/2005/8/layout/orgChart1"/>
    <dgm:cxn modelId="{3F36A24A-19DE-49FB-922E-7B9DC69D8AFB}" type="presOf" srcId="{65317F8C-530A-4B59-8EAA-159C13FD99BA}" destId="{15BE29B2-2BF6-41F2-9ACF-2FAE0E5D7F09}" srcOrd="0" destOrd="0" presId="urn:microsoft.com/office/officeart/2005/8/layout/orgChart1"/>
    <dgm:cxn modelId="{BBD77660-D1F1-49EB-8B7A-6ABFDCC444E7}" type="presOf" srcId="{B3A05384-4318-46CF-94DF-E98D349A9389}" destId="{82067A4D-8314-4FCA-AA1A-7D127F247760}" srcOrd="0" destOrd="0" presId="urn:microsoft.com/office/officeart/2005/8/layout/orgChart1"/>
    <dgm:cxn modelId="{3D6594DB-C9CA-4010-B244-E93C129781EF}" srcId="{EA5698F3-CFD7-4B4F-B30F-C2B071D4B418}" destId="{DC18DD19-D10C-431E-A9DE-CF45AC93E158}" srcOrd="4" destOrd="0" parTransId="{45DE8183-6DC5-4FAC-883C-7E400882AA8A}" sibTransId="{CBF19AE1-1F55-45F2-B301-C054D6EF2E4E}"/>
    <dgm:cxn modelId="{BFE17345-3C0A-4CF0-9E95-ABD14AB2FD89}" type="presOf" srcId="{0F740962-68D1-4159-B1AB-EA1E0B9E2592}" destId="{994285C9-B407-4F51-AE29-37B561F482C2}" srcOrd="1" destOrd="0" presId="urn:microsoft.com/office/officeart/2005/8/layout/orgChart1"/>
    <dgm:cxn modelId="{42D7D6ED-3371-4627-B6A5-26D22DCF5372}" type="presOf" srcId="{B12D6435-BE0A-4944-B7BA-ACC20041980A}" destId="{14D9060F-3902-4206-970E-292B128D643A}" srcOrd="0" destOrd="0" presId="urn:microsoft.com/office/officeart/2005/8/layout/orgChart1"/>
    <dgm:cxn modelId="{C85D6BC1-8D39-4316-A6C2-0D56D649E175}" type="presOf" srcId="{F5417C87-D9F6-4AC1-B51D-18D2B57F1C39}" destId="{766F4FFE-6CBE-42C9-9FFD-5347D5E63702}" srcOrd="0" destOrd="0" presId="urn:microsoft.com/office/officeart/2005/8/layout/orgChart1"/>
    <dgm:cxn modelId="{80CD43ED-8BFF-4509-8DD3-BA57F31F04A9}" type="presOf" srcId="{7541F53F-5D3D-4E24-991D-69DB46CADBCC}" destId="{F7B0AF61-FF58-4F13-8D1D-DE14E3AAE201}" srcOrd="0" destOrd="0" presId="urn:microsoft.com/office/officeart/2005/8/layout/orgChart1"/>
    <dgm:cxn modelId="{B4AD609A-68A6-4CC6-9F0C-E362C2584616}" type="presOf" srcId="{55AC02B3-3E79-47A0-A63B-EB4817D3BE46}" destId="{AF667ECA-A327-4731-B221-744ACDA7E1B8}" srcOrd="0" destOrd="0" presId="urn:microsoft.com/office/officeart/2005/8/layout/orgChart1"/>
    <dgm:cxn modelId="{4299E31D-E514-4C8A-B430-3FC56A7AF21C}" type="presOf" srcId="{22EE04E8-E872-4575-9B1D-0261CC5C1300}" destId="{519BBEF6-5D8B-4305-9F59-B08047D65ED1}" srcOrd="1" destOrd="0" presId="urn:microsoft.com/office/officeart/2005/8/layout/orgChart1"/>
    <dgm:cxn modelId="{E0C92088-59D6-4E1C-B6BF-8F73A1910395}" srcId="{61B5F402-FB45-4582-824B-B0F47A5ACE38}" destId="{A65B76A2-B6CA-4068-B06D-C942F111A4FD}" srcOrd="8" destOrd="0" parTransId="{81A3643E-357B-4BF8-9297-5F76EEE24DAA}" sibTransId="{060D3E36-8DAE-48C5-9627-CF6BFED95988}"/>
    <dgm:cxn modelId="{CA40E24F-5627-45E7-8E04-65702BAB35BE}" type="presParOf" srcId="{66082AE3-DB81-41C9-9E99-8861CB55DD14}" destId="{5BA7DC6A-988A-4270-9CC6-75927F1CD4B8}" srcOrd="0" destOrd="0" presId="urn:microsoft.com/office/officeart/2005/8/layout/orgChart1"/>
    <dgm:cxn modelId="{BEB7B1C3-2035-438A-8A45-EE6F52278FE8}" type="presParOf" srcId="{5BA7DC6A-988A-4270-9CC6-75927F1CD4B8}" destId="{93FC809E-F36A-404D-868B-3430E5E49B3B}" srcOrd="0" destOrd="0" presId="urn:microsoft.com/office/officeart/2005/8/layout/orgChart1"/>
    <dgm:cxn modelId="{85FAB651-3405-4D26-ACBC-E5DAF563962C}" type="presParOf" srcId="{93FC809E-F36A-404D-868B-3430E5E49B3B}" destId="{F7B0AF61-FF58-4F13-8D1D-DE14E3AAE201}" srcOrd="0" destOrd="0" presId="urn:microsoft.com/office/officeart/2005/8/layout/orgChart1"/>
    <dgm:cxn modelId="{39DAD0E1-DD61-40B3-BA13-CF2E43566723}" type="presParOf" srcId="{93FC809E-F36A-404D-868B-3430E5E49B3B}" destId="{D890663A-07C5-4460-8812-293058974F54}" srcOrd="1" destOrd="0" presId="urn:microsoft.com/office/officeart/2005/8/layout/orgChart1"/>
    <dgm:cxn modelId="{07FF3C10-0F7C-44AF-8F44-2D2805DC4655}" type="presParOf" srcId="{5BA7DC6A-988A-4270-9CC6-75927F1CD4B8}" destId="{BE9B415B-0C62-4420-9B39-E49B64FCA8A7}" srcOrd="1" destOrd="0" presId="urn:microsoft.com/office/officeart/2005/8/layout/orgChart1"/>
    <dgm:cxn modelId="{EAE8BE0E-F555-41BF-B253-AEA7DE66CA63}" type="presParOf" srcId="{BE9B415B-0C62-4420-9B39-E49B64FCA8A7}" destId="{61F613F7-8737-48C0-9D6E-E14BF956AA7B}" srcOrd="0" destOrd="0" presId="urn:microsoft.com/office/officeart/2005/8/layout/orgChart1"/>
    <dgm:cxn modelId="{ADD2B1B5-34FC-4EB0-92A7-A1986B5877D0}" type="presParOf" srcId="{BE9B415B-0C62-4420-9B39-E49B64FCA8A7}" destId="{09F187D5-7BF3-41AC-8E6F-7625052A9AF7}" srcOrd="1" destOrd="0" presId="urn:microsoft.com/office/officeart/2005/8/layout/orgChart1"/>
    <dgm:cxn modelId="{D470E9AA-267B-47AE-A5CF-371158FE8B64}" type="presParOf" srcId="{09F187D5-7BF3-41AC-8E6F-7625052A9AF7}" destId="{90656439-8B58-4571-9447-E60067FE4DA6}" srcOrd="0" destOrd="0" presId="urn:microsoft.com/office/officeart/2005/8/layout/orgChart1"/>
    <dgm:cxn modelId="{E0E274BD-7C70-4014-8466-212E0EF8738A}" type="presParOf" srcId="{90656439-8B58-4571-9447-E60067FE4DA6}" destId="{6C531B44-7C57-45BB-A158-1C8DB51F156A}" srcOrd="0" destOrd="0" presId="urn:microsoft.com/office/officeart/2005/8/layout/orgChart1"/>
    <dgm:cxn modelId="{23CC7C1E-028E-47B6-9BCA-876F019C838E}" type="presParOf" srcId="{90656439-8B58-4571-9447-E60067FE4DA6}" destId="{F5262086-B896-4F31-8340-0AC4E2479231}" srcOrd="1" destOrd="0" presId="urn:microsoft.com/office/officeart/2005/8/layout/orgChart1"/>
    <dgm:cxn modelId="{8A4A50C4-75A3-4DCA-8CBD-75D24016DA28}" type="presParOf" srcId="{09F187D5-7BF3-41AC-8E6F-7625052A9AF7}" destId="{C6219181-3A01-4405-9AB4-D124C8846C52}" srcOrd="1" destOrd="0" presId="urn:microsoft.com/office/officeart/2005/8/layout/orgChart1"/>
    <dgm:cxn modelId="{D298084E-2708-4D2C-9044-E1811B783D4A}" type="presParOf" srcId="{C6219181-3A01-4405-9AB4-D124C8846C52}" destId="{4971EF38-54AF-4D7C-B35F-517AE63EA628}" srcOrd="0" destOrd="0" presId="urn:microsoft.com/office/officeart/2005/8/layout/orgChart1"/>
    <dgm:cxn modelId="{B1801C60-0FEC-4EC7-A69F-EA712E3EB8FE}" type="presParOf" srcId="{C6219181-3A01-4405-9AB4-D124C8846C52}" destId="{8648122C-F83A-4088-A9D3-9DC3C1E58A4F}" srcOrd="1" destOrd="0" presId="urn:microsoft.com/office/officeart/2005/8/layout/orgChart1"/>
    <dgm:cxn modelId="{7FB82970-9964-48D7-B313-76DDEB3499EE}" type="presParOf" srcId="{8648122C-F83A-4088-A9D3-9DC3C1E58A4F}" destId="{6552547A-4BF9-423A-9F12-4F5EE399DA69}" srcOrd="0" destOrd="0" presId="urn:microsoft.com/office/officeart/2005/8/layout/orgChart1"/>
    <dgm:cxn modelId="{AF49B004-5CDA-466E-B778-73C19D34DC40}" type="presParOf" srcId="{6552547A-4BF9-423A-9F12-4F5EE399DA69}" destId="{CB365B13-5548-40EA-9A34-A77B7586366F}" srcOrd="0" destOrd="0" presId="urn:microsoft.com/office/officeart/2005/8/layout/orgChart1"/>
    <dgm:cxn modelId="{AC294326-E0EB-4A44-8204-B1419081E6B2}" type="presParOf" srcId="{6552547A-4BF9-423A-9F12-4F5EE399DA69}" destId="{A3BF13D4-EBC2-4920-B724-A1BD46A143B2}" srcOrd="1" destOrd="0" presId="urn:microsoft.com/office/officeart/2005/8/layout/orgChart1"/>
    <dgm:cxn modelId="{67E46896-32F2-4EE9-BB5A-210FA6111753}" type="presParOf" srcId="{8648122C-F83A-4088-A9D3-9DC3C1E58A4F}" destId="{25922263-CB9F-4740-8732-61E1B2764A90}" srcOrd="1" destOrd="0" presId="urn:microsoft.com/office/officeart/2005/8/layout/orgChart1"/>
    <dgm:cxn modelId="{09644F0A-8A91-4105-A39C-E6C7FC077E60}" type="presParOf" srcId="{25922263-CB9F-4740-8732-61E1B2764A90}" destId="{3AA39FD4-BFA4-4FCB-8AE4-532F9821CB49}" srcOrd="0" destOrd="0" presId="urn:microsoft.com/office/officeart/2005/8/layout/orgChart1"/>
    <dgm:cxn modelId="{BCC79290-3DEF-42AB-B803-0B056D8BC767}" type="presParOf" srcId="{25922263-CB9F-4740-8732-61E1B2764A90}" destId="{89AC88D4-9BBD-4EBA-B516-9C586C6893C6}" srcOrd="1" destOrd="0" presId="urn:microsoft.com/office/officeart/2005/8/layout/orgChart1"/>
    <dgm:cxn modelId="{BFD820CF-9B7C-4B0A-8BD8-83B25B8DB687}" type="presParOf" srcId="{89AC88D4-9BBD-4EBA-B516-9C586C6893C6}" destId="{85687924-85DF-4E58-9E22-AD6E35CA74F8}" srcOrd="0" destOrd="0" presId="urn:microsoft.com/office/officeart/2005/8/layout/orgChart1"/>
    <dgm:cxn modelId="{F3FA45CB-C491-49C2-8EBF-B4EEF24D1F8F}" type="presParOf" srcId="{85687924-85DF-4E58-9E22-AD6E35CA74F8}" destId="{F3A311BF-697D-4E17-8B1F-D5CB2366BE03}" srcOrd="0" destOrd="0" presId="urn:microsoft.com/office/officeart/2005/8/layout/orgChart1"/>
    <dgm:cxn modelId="{E9F0C6FE-5F58-4245-8247-019523789D06}" type="presParOf" srcId="{85687924-85DF-4E58-9E22-AD6E35CA74F8}" destId="{127BBE09-A6E6-4B18-8F22-951D89B4EA52}" srcOrd="1" destOrd="0" presId="urn:microsoft.com/office/officeart/2005/8/layout/orgChart1"/>
    <dgm:cxn modelId="{46AFA537-3CC4-41B5-8C4B-6507E304C109}" type="presParOf" srcId="{89AC88D4-9BBD-4EBA-B516-9C586C6893C6}" destId="{F76B1C85-7188-4FF9-8CC3-2896CB5EDCB1}" srcOrd="1" destOrd="0" presId="urn:microsoft.com/office/officeart/2005/8/layout/orgChart1"/>
    <dgm:cxn modelId="{FD9B96C1-0CCE-4BF9-8045-6BD6E9746774}" type="presParOf" srcId="{89AC88D4-9BBD-4EBA-B516-9C586C6893C6}" destId="{D617F26D-6817-47A5-B327-6E65B63F7245}" srcOrd="2" destOrd="0" presId="urn:microsoft.com/office/officeart/2005/8/layout/orgChart1"/>
    <dgm:cxn modelId="{ACFF318A-407C-4BF5-B088-F22A029407FE}" type="presParOf" srcId="{25922263-CB9F-4740-8732-61E1B2764A90}" destId="{4A36B77C-1831-4CE2-93F7-F49CB633AE83}" srcOrd="2" destOrd="0" presId="urn:microsoft.com/office/officeart/2005/8/layout/orgChart1"/>
    <dgm:cxn modelId="{0B4BEF2B-6E13-45C1-8AB6-6E50E1DA2852}" type="presParOf" srcId="{25922263-CB9F-4740-8732-61E1B2764A90}" destId="{7F56F990-252A-48A5-9AE8-9D82F1FA407C}" srcOrd="3" destOrd="0" presId="urn:microsoft.com/office/officeart/2005/8/layout/orgChart1"/>
    <dgm:cxn modelId="{ADC054CC-9A9F-47E2-A823-136199E2F621}" type="presParOf" srcId="{7F56F990-252A-48A5-9AE8-9D82F1FA407C}" destId="{FF110EB9-9AC8-4F7B-9037-E3ACF0E57B09}" srcOrd="0" destOrd="0" presId="urn:microsoft.com/office/officeart/2005/8/layout/orgChart1"/>
    <dgm:cxn modelId="{D2E0AB4D-6DCF-4D5A-845C-ABBD38A85616}" type="presParOf" srcId="{FF110EB9-9AC8-4F7B-9037-E3ACF0E57B09}" destId="{B5A5EC5B-D468-4538-B18E-13FC2DC6D6FF}" srcOrd="0" destOrd="0" presId="urn:microsoft.com/office/officeart/2005/8/layout/orgChart1"/>
    <dgm:cxn modelId="{8FB07E95-3088-4629-8245-9854C08D28D2}" type="presParOf" srcId="{FF110EB9-9AC8-4F7B-9037-E3ACF0E57B09}" destId="{8080BF88-FC1A-4983-B479-1FE8CA0CC1CF}" srcOrd="1" destOrd="0" presId="urn:microsoft.com/office/officeart/2005/8/layout/orgChart1"/>
    <dgm:cxn modelId="{6081A08A-219B-4949-8EE1-7349BC6682C7}" type="presParOf" srcId="{7F56F990-252A-48A5-9AE8-9D82F1FA407C}" destId="{4EF67C83-A5B6-459D-AC71-4953F95BF51D}" srcOrd="1" destOrd="0" presId="urn:microsoft.com/office/officeart/2005/8/layout/orgChart1"/>
    <dgm:cxn modelId="{EDBC17EB-D73A-4823-B3F5-CF18FE26A00F}" type="presParOf" srcId="{7F56F990-252A-48A5-9AE8-9D82F1FA407C}" destId="{5107357C-D77E-4C68-AEFC-F1FB47F4B15C}" srcOrd="2" destOrd="0" presId="urn:microsoft.com/office/officeart/2005/8/layout/orgChart1"/>
    <dgm:cxn modelId="{15F64824-49B0-4742-9AEE-1B82126145C4}" type="presParOf" srcId="{25922263-CB9F-4740-8732-61E1B2764A90}" destId="{6ABD220B-2A25-4F4E-B468-BBE080400477}" srcOrd="4" destOrd="0" presId="urn:microsoft.com/office/officeart/2005/8/layout/orgChart1"/>
    <dgm:cxn modelId="{E3E4E662-7D41-441A-A535-6F89E9E4966C}" type="presParOf" srcId="{25922263-CB9F-4740-8732-61E1B2764A90}" destId="{2317B298-336D-415B-9BB4-517EFFEC50E9}" srcOrd="5" destOrd="0" presId="urn:microsoft.com/office/officeart/2005/8/layout/orgChart1"/>
    <dgm:cxn modelId="{F650AE64-6FA6-4C0A-A92B-C542307DE112}" type="presParOf" srcId="{2317B298-336D-415B-9BB4-517EFFEC50E9}" destId="{8D2E9CE3-0AB8-4855-A1F1-94E755445973}" srcOrd="0" destOrd="0" presId="urn:microsoft.com/office/officeart/2005/8/layout/orgChart1"/>
    <dgm:cxn modelId="{2CE2EA71-8E71-432E-A81C-EA1B2BABE5FA}" type="presParOf" srcId="{8D2E9CE3-0AB8-4855-A1F1-94E755445973}" destId="{15669490-D18E-4C71-8E8A-D81A61F62D76}" srcOrd="0" destOrd="0" presId="urn:microsoft.com/office/officeart/2005/8/layout/orgChart1"/>
    <dgm:cxn modelId="{24499CFC-99E6-4DCA-BC7C-89C1CD58E0C5}" type="presParOf" srcId="{8D2E9CE3-0AB8-4855-A1F1-94E755445973}" destId="{2A004158-F633-4512-8CF9-C95FA1DF01E7}" srcOrd="1" destOrd="0" presId="urn:microsoft.com/office/officeart/2005/8/layout/orgChart1"/>
    <dgm:cxn modelId="{371427F8-B01F-446C-8F79-E1DD19503853}" type="presParOf" srcId="{2317B298-336D-415B-9BB4-517EFFEC50E9}" destId="{AD9A7A51-03B0-42E1-8788-FBB91D103F85}" srcOrd="1" destOrd="0" presId="urn:microsoft.com/office/officeart/2005/8/layout/orgChart1"/>
    <dgm:cxn modelId="{216A9333-CCB6-47C3-8C1D-E357701F4454}" type="presParOf" srcId="{2317B298-336D-415B-9BB4-517EFFEC50E9}" destId="{6120269D-08BA-477C-A14C-2EE5061543E2}" srcOrd="2" destOrd="0" presId="urn:microsoft.com/office/officeart/2005/8/layout/orgChart1"/>
    <dgm:cxn modelId="{D70653F9-DBF5-4638-97E2-85439B865B9C}" type="presParOf" srcId="{8648122C-F83A-4088-A9D3-9DC3C1E58A4F}" destId="{0BEAB039-156E-4B72-B7F3-4D016BFF59D6}" srcOrd="2" destOrd="0" presId="urn:microsoft.com/office/officeart/2005/8/layout/orgChart1"/>
    <dgm:cxn modelId="{00251A3F-0AAC-41CC-9AB1-4181B1FBBBC6}" type="presParOf" srcId="{C6219181-3A01-4405-9AB4-D124C8846C52}" destId="{A501FF41-7D9E-4690-B4CB-9813F9EE7850}" srcOrd="2" destOrd="0" presId="urn:microsoft.com/office/officeart/2005/8/layout/orgChart1"/>
    <dgm:cxn modelId="{D3E86076-A9FB-4040-AE33-21FFB63C3AEB}" type="presParOf" srcId="{C6219181-3A01-4405-9AB4-D124C8846C52}" destId="{3B3AE404-BAB4-4C87-B206-665D674BAF1C}" srcOrd="3" destOrd="0" presId="urn:microsoft.com/office/officeart/2005/8/layout/orgChart1"/>
    <dgm:cxn modelId="{93937634-75F0-402B-8FC7-763B89AFA2F9}" type="presParOf" srcId="{3B3AE404-BAB4-4C87-B206-665D674BAF1C}" destId="{49CFC6E7-8E82-4A67-83C1-8876BE051734}" srcOrd="0" destOrd="0" presId="urn:microsoft.com/office/officeart/2005/8/layout/orgChart1"/>
    <dgm:cxn modelId="{EECEEE9B-1791-4C49-B57C-589829CF9899}" type="presParOf" srcId="{49CFC6E7-8E82-4A67-83C1-8876BE051734}" destId="{D032B0CA-FAB2-43EB-8F32-C75DB43D3432}" srcOrd="0" destOrd="0" presId="urn:microsoft.com/office/officeart/2005/8/layout/orgChart1"/>
    <dgm:cxn modelId="{FCF7E76E-4395-4AAA-BB75-4276473EAEB1}" type="presParOf" srcId="{49CFC6E7-8E82-4A67-83C1-8876BE051734}" destId="{EF5348DB-72D4-4499-8549-EFA58D904796}" srcOrd="1" destOrd="0" presId="urn:microsoft.com/office/officeart/2005/8/layout/orgChart1"/>
    <dgm:cxn modelId="{A8FDFB2E-FDC9-406D-8EB3-C65CA42E9D7D}" type="presParOf" srcId="{3B3AE404-BAB4-4C87-B206-665D674BAF1C}" destId="{F3775550-81D4-47AE-9C2F-EE5560B845BD}" srcOrd="1" destOrd="0" presId="urn:microsoft.com/office/officeart/2005/8/layout/orgChart1"/>
    <dgm:cxn modelId="{036B7663-CFD4-4CC0-ACDA-81F1BD770C7A}" type="presParOf" srcId="{F3775550-81D4-47AE-9C2F-EE5560B845BD}" destId="{C5872E8D-7AA8-4440-BE92-9629BBE86B49}" srcOrd="0" destOrd="0" presId="urn:microsoft.com/office/officeart/2005/8/layout/orgChart1"/>
    <dgm:cxn modelId="{4A8B2DE1-1CC9-47A3-A94C-070C943DD5EC}" type="presParOf" srcId="{F3775550-81D4-47AE-9C2F-EE5560B845BD}" destId="{C5399B8A-0D53-4885-AC31-DB61455E6318}" srcOrd="1" destOrd="0" presId="urn:microsoft.com/office/officeart/2005/8/layout/orgChart1"/>
    <dgm:cxn modelId="{9252E435-CE13-461E-9AD8-B18825FA1659}" type="presParOf" srcId="{C5399B8A-0D53-4885-AC31-DB61455E6318}" destId="{18EAAF0F-913D-46DE-A7ED-BF806CA4A1AB}" srcOrd="0" destOrd="0" presId="urn:microsoft.com/office/officeart/2005/8/layout/orgChart1"/>
    <dgm:cxn modelId="{BBE726AF-7EE3-4223-B8E3-A4A9336DA3DB}" type="presParOf" srcId="{18EAAF0F-913D-46DE-A7ED-BF806CA4A1AB}" destId="{C20DB7FA-4E13-40FA-ABCC-0AF2E9EFAFF0}" srcOrd="0" destOrd="0" presId="urn:microsoft.com/office/officeart/2005/8/layout/orgChart1"/>
    <dgm:cxn modelId="{E1278E97-820C-4FAB-B6E6-9B570389E049}" type="presParOf" srcId="{18EAAF0F-913D-46DE-A7ED-BF806CA4A1AB}" destId="{8B5D6F9D-5FE6-4977-B2B5-23D5C0C8AB78}" srcOrd="1" destOrd="0" presId="urn:microsoft.com/office/officeart/2005/8/layout/orgChart1"/>
    <dgm:cxn modelId="{3B7EFA52-4D94-4B9D-87B3-7AC8808F30C7}" type="presParOf" srcId="{C5399B8A-0D53-4885-AC31-DB61455E6318}" destId="{1DA2D37C-40AB-4715-A486-C051FE6D6F2D}" srcOrd="1" destOrd="0" presId="urn:microsoft.com/office/officeart/2005/8/layout/orgChart1"/>
    <dgm:cxn modelId="{2DF51615-4BAF-4883-97DD-E4205723DCA8}" type="presParOf" srcId="{C5399B8A-0D53-4885-AC31-DB61455E6318}" destId="{A2F06449-81B1-47E6-9379-895FAA122FFD}" srcOrd="2" destOrd="0" presId="urn:microsoft.com/office/officeart/2005/8/layout/orgChart1"/>
    <dgm:cxn modelId="{89C6CB8D-10CA-459F-A801-E0C8F29EFE82}" type="presParOf" srcId="{F3775550-81D4-47AE-9C2F-EE5560B845BD}" destId="{40CC5BD5-07ED-40D5-96BA-535CB7275F60}" srcOrd="2" destOrd="0" presId="urn:microsoft.com/office/officeart/2005/8/layout/orgChart1"/>
    <dgm:cxn modelId="{2B1A8793-90F6-4E0B-A2E9-8433755FA730}" type="presParOf" srcId="{F3775550-81D4-47AE-9C2F-EE5560B845BD}" destId="{8639FE4F-CE81-4A58-BBC2-09E6720329CB}" srcOrd="3" destOrd="0" presId="urn:microsoft.com/office/officeart/2005/8/layout/orgChart1"/>
    <dgm:cxn modelId="{C1412598-2C66-48CB-891A-32BE2F3E1098}" type="presParOf" srcId="{8639FE4F-CE81-4A58-BBC2-09E6720329CB}" destId="{649D03E6-A0EA-4600-A15B-16FE87A17FAA}" srcOrd="0" destOrd="0" presId="urn:microsoft.com/office/officeart/2005/8/layout/orgChart1"/>
    <dgm:cxn modelId="{A374212B-8004-46FF-B9A7-B21984038C6C}" type="presParOf" srcId="{649D03E6-A0EA-4600-A15B-16FE87A17FAA}" destId="{8B3C609A-C94C-475F-A4DB-66F4BB7E1BE2}" srcOrd="0" destOrd="0" presId="urn:microsoft.com/office/officeart/2005/8/layout/orgChart1"/>
    <dgm:cxn modelId="{44EC860B-7D22-47ED-9FB8-07A387123BF9}" type="presParOf" srcId="{649D03E6-A0EA-4600-A15B-16FE87A17FAA}" destId="{F9A50004-DA8A-4F58-B101-D2AC476ACF6F}" srcOrd="1" destOrd="0" presId="urn:microsoft.com/office/officeart/2005/8/layout/orgChart1"/>
    <dgm:cxn modelId="{070C1A76-E74B-4037-8D66-B558C0B98B7B}" type="presParOf" srcId="{8639FE4F-CE81-4A58-BBC2-09E6720329CB}" destId="{7FAB67F8-EDEB-48DF-B22C-C9056600A91C}" srcOrd="1" destOrd="0" presId="urn:microsoft.com/office/officeart/2005/8/layout/orgChart1"/>
    <dgm:cxn modelId="{0E786B43-3520-4E1C-8B22-75DEEAE16AE9}" type="presParOf" srcId="{8639FE4F-CE81-4A58-BBC2-09E6720329CB}" destId="{D656CD89-0D20-4CCD-8134-3915041E3415}" srcOrd="2" destOrd="0" presId="urn:microsoft.com/office/officeart/2005/8/layout/orgChart1"/>
    <dgm:cxn modelId="{9AE5D2A6-6FA2-40A2-874E-09E65089ED87}" type="presParOf" srcId="{F3775550-81D4-47AE-9C2F-EE5560B845BD}" destId="{F11182AB-E504-430E-B5D8-C6802F3E882A}" srcOrd="4" destOrd="0" presId="urn:microsoft.com/office/officeart/2005/8/layout/orgChart1"/>
    <dgm:cxn modelId="{72DF4AB9-D11A-4D62-8C37-51AAE873F6DE}" type="presParOf" srcId="{F3775550-81D4-47AE-9C2F-EE5560B845BD}" destId="{12546E09-0C53-4AA3-98D6-C08BF4C1D222}" srcOrd="5" destOrd="0" presId="urn:microsoft.com/office/officeart/2005/8/layout/orgChart1"/>
    <dgm:cxn modelId="{B2360CF9-1DD5-48DD-855B-C5E7124D07D4}" type="presParOf" srcId="{12546E09-0C53-4AA3-98D6-C08BF4C1D222}" destId="{20434FAB-DE5E-4AAA-B507-5ADB614863C9}" srcOrd="0" destOrd="0" presId="urn:microsoft.com/office/officeart/2005/8/layout/orgChart1"/>
    <dgm:cxn modelId="{0068CE1F-8A41-4E59-B03E-447D15D8B1CD}" type="presParOf" srcId="{20434FAB-DE5E-4AAA-B507-5ADB614863C9}" destId="{FE75C32D-3823-4FBC-A7F2-42B5F0C27595}" srcOrd="0" destOrd="0" presId="urn:microsoft.com/office/officeart/2005/8/layout/orgChart1"/>
    <dgm:cxn modelId="{C04FA432-3655-42C0-A837-45DB84B2D100}" type="presParOf" srcId="{20434FAB-DE5E-4AAA-B507-5ADB614863C9}" destId="{D4D5A479-C697-48CB-B934-ED993034F492}" srcOrd="1" destOrd="0" presId="urn:microsoft.com/office/officeart/2005/8/layout/orgChart1"/>
    <dgm:cxn modelId="{AFC6CF0F-5F12-43CC-BC28-DAA293EF0B38}" type="presParOf" srcId="{12546E09-0C53-4AA3-98D6-C08BF4C1D222}" destId="{E4DF0BB4-E951-4724-BC70-DBE72D352CC3}" srcOrd="1" destOrd="0" presId="urn:microsoft.com/office/officeart/2005/8/layout/orgChart1"/>
    <dgm:cxn modelId="{34445902-1E2D-4ED6-9A76-582479C713E4}" type="presParOf" srcId="{12546E09-0C53-4AA3-98D6-C08BF4C1D222}" destId="{9EA5E51C-1B71-494F-8643-2CA334E9618D}" srcOrd="2" destOrd="0" presId="urn:microsoft.com/office/officeart/2005/8/layout/orgChart1"/>
    <dgm:cxn modelId="{B61E2D15-5B3C-4C0B-BA5E-DB63A7335543}" type="presParOf" srcId="{F3775550-81D4-47AE-9C2F-EE5560B845BD}" destId="{EFF5A371-31A3-4A3D-B03B-4672E2257C10}" srcOrd="6" destOrd="0" presId="urn:microsoft.com/office/officeart/2005/8/layout/orgChart1"/>
    <dgm:cxn modelId="{17535AE4-917C-4143-A38C-B9E56CD9D383}" type="presParOf" srcId="{F3775550-81D4-47AE-9C2F-EE5560B845BD}" destId="{E0077DBC-9E7E-418A-B94F-EA7341D56F27}" srcOrd="7" destOrd="0" presId="urn:microsoft.com/office/officeart/2005/8/layout/orgChart1"/>
    <dgm:cxn modelId="{B7292537-5924-49DC-AA37-6E6F09924644}" type="presParOf" srcId="{E0077DBC-9E7E-418A-B94F-EA7341D56F27}" destId="{02E38CE7-43AA-4C54-9E40-A4D1E3DCCDAE}" srcOrd="0" destOrd="0" presId="urn:microsoft.com/office/officeart/2005/8/layout/orgChart1"/>
    <dgm:cxn modelId="{48D1AFFC-F328-4585-A749-6826E37EDD1F}" type="presParOf" srcId="{02E38CE7-43AA-4C54-9E40-A4D1E3DCCDAE}" destId="{17D9FA2E-56F6-46FB-A2DD-69FF209CEBE7}" srcOrd="0" destOrd="0" presId="urn:microsoft.com/office/officeart/2005/8/layout/orgChart1"/>
    <dgm:cxn modelId="{291864FA-75D1-4F5A-940B-6DDBAF9A732A}" type="presParOf" srcId="{02E38CE7-43AA-4C54-9E40-A4D1E3DCCDAE}" destId="{947B2848-1E9B-4FE7-BA92-57892C7403AE}" srcOrd="1" destOrd="0" presId="urn:microsoft.com/office/officeart/2005/8/layout/orgChart1"/>
    <dgm:cxn modelId="{17BC3C9F-3B3A-41F6-ADFB-FB2407171F01}" type="presParOf" srcId="{E0077DBC-9E7E-418A-B94F-EA7341D56F27}" destId="{9FC0DD9B-C8B6-4101-9A6D-303175E7F84E}" srcOrd="1" destOrd="0" presId="urn:microsoft.com/office/officeart/2005/8/layout/orgChart1"/>
    <dgm:cxn modelId="{42E38938-D188-48B3-BCB0-F99E695A0E37}" type="presParOf" srcId="{E0077DBC-9E7E-418A-B94F-EA7341D56F27}" destId="{FF4155AA-8208-4598-A6C0-D7F48FC0A56B}" srcOrd="2" destOrd="0" presId="urn:microsoft.com/office/officeart/2005/8/layout/orgChart1"/>
    <dgm:cxn modelId="{5AA24EA6-D4B6-41AE-A485-4E5BB50132B1}" type="presParOf" srcId="{F3775550-81D4-47AE-9C2F-EE5560B845BD}" destId="{B6DA1DE4-490A-41CA-B7C8-076A0E71AF41}" srcOrd="8" destOrd="0" presId="urn:microsoft.com/office/officeart/2005/8/layout/orgChart1"/>
    <dgm:cxn modelId="{9AC681CF-5EB9-404A-9C89-7B00D18E4E68}" type="presParOf" srcId="{F3775550-81D4-47AE-9C2F-EE5560B845BD}" destId="{09B0505A-B6CE-42C3-BE94-E7808EA9600B}" srcOrd="9" destOrd="0" presId="urn:microsoft.com/office/officeart/2005/8/layout/orgChart1"/>
    <dgm:cxn modelId="{6A8210A5-BEC5-464D-8D8D-F9D4331343B7}" type="presParOf" srcId="{09B0505A-B6CE-42C3-BE94-E7808EA9600B}" destId="{8F1664C9-5131-4648-A020-D9916F4D6426}" srcOrd="0" destOrd="0" presId="urn:microsoft.com/office/officeart/2005/8/layout/orgChart1"/>
    <dgm:cxn modelId="{9F621B7A-E85B-4D3B-BBB9-5F8BA8907FB3}" type="presParOf" srcId="{8F1664C9-5131-4648-A020-D9916F4D6426}" destId="{75E52ECA-3935-402E-865D-6787F077D5D3}" srcOrd="0" destOrd="0" presId="urn:microsoft.com/office/officeart/2005/8/layout/orgChart1"/>
    <dgm:cxn modelId="{3F3B9113-59BA-495D-AB3D-F872B0A068AF}" type="presParOf" srcId="{8F1664C9-5131-4648-A020-D9916F4D6426}" destId="{74448B07-D2D2-4D3F-B898-EAA5835A2C6F}" srcOrd="1" destOrd="0" presId="urn:microsoft.com/office/officeart/2005/8/layout/orgChart1"/>
    <dgm:cxn modelId="{52799650-157D-4451-BC42-C211A92535D9}" type="presParOf" srcId="{09B0505A-B6CE-42C3-BE94-E7808EA9600B}" destId="{F1C3651B-B229-4B6E-B7BF-ED6AF89616E7}" srcOrd="1" destOrd="0" presId="urn:microsoft.com/office/officeart/2005/8/layout/orgChart1"/>
    <dgm:cxn modelId="{9FB83198-4986-4483-83A3-F11A0E53F10D}" type="presParOf" srcId="{09B0505A-B6CE-42C3-BE94-E7808EA9600B}" destId="{480A97A4-C6D3-4F55-96E9-33751E590C66}" srcOrd="2" destOrd="0" presId="urn:microsoft.com/office/officeart/2005/8/layout/orgChart1"/>
    <dgm:cxn modelId="{230601C2-519F-498B-B9A1-B2A6E1D50902}" type="presParOf" srcId="{F3775550-81D4-47AE-9C2F-EE5560B845BD}" destId="{C302D944-00FB-4DEB-AAC8-92A01CEBEB0B}" srcOrd="10" destOrd="0" presId="urn:microsoft.com/office/officeart/2005/8/layout/orgChart1"/>
    <dgm:cxn modelId="{6BF0BB39-1B0A-4C71-817E-EE41CC02F846}" type="presParOf" srcId="{F3775550-81D4-47AE-9C2F-EE5560B845BD}" destId="{88620871-64A7-4CA9-A805-D54E7BB2B8F2}" srcOrd="11" destOrd="0" presId="urn:microsoft.com/office/officeart/2005/8/layout/orgChart1"/>
    <dgm:cxn modelId="{D6DF2600-6EBC-4E3B-8E66-C8D8AA10F079}" type="presParOf" srcId="{88620871-64A7-4CA9-A805-D54E7BB2B8F2}" destId="{B956DBC4-B8B0-425C-ABCB-75466E8D58CD}" srcOrd="0" destOrd="0" presId="urn:microsoft.com/office/officeart/2005/8/layout/orgChart1"/>
    <dgm:cxn modelId="{337D97E0-6DAE-4FD6-87FE-B48CD6BA0F9A}" type="presParOf" srcId="{B956DBC4-B8B0-425C-ABCB-75466E8D58CD}" destId="{814ABAC2-B8A0-4BE3-8926-6564DC252733}" srcOrd="0" destOrd="0" presId="urn:microsoft.com/office/officeart/2005/8/layout/orgChart1"/>
    <dgm:cxn modelId="{83711B58-0915-464C-B50B-862FF499F5AF}" type="presParOf" srcId="{B956DBC4-B8B0-425C-ABCB-75466E8D58CD}" destId="{D45041FC-2A04-4621-BA2F-7420CD18B502}" srcOrd="1" destOrd="0" presId="urn:microsoft.com/office/officeart/2005/8/layout/orgChart1"/>
    <dgm:cxn modelId="{CE953589-3EE7-4CD1-845A-B2BA9B37A4B8}" type="presParOf" srcId="{88620871-64A7-4CA9-A805-D54E7BB2B8F2}" destId="{185DD82C-0659-4A3C-ACA8-48267B278881}" srcOrd="1" destOrd="0" presId="urn:microsoft.com/office/officeart/2005/8/layout/orgChart1"/>
    <dgm:cxn modelId="{7AB07A5C-26C8-4611-9C1E-E58D5DD4359A}" type="presParOf" srcId="{88620871-64A7-4CA9-A805-D54E7BB2B8F2}" destId="{69737CD3-FF7F-41CC-8436-57E88CB147A0}" srcOrd="2" destOrd="0" presId="urn:microsoft.com/office/officeart/2005/8/layout/orgChart1"/>
    <dgm:cxn modelId="{4B9511F9-0D02-4A67-A4C6-162ABCBB40FD}" type="presParOf" srcId="{F3775550-81D4-47AE-9C2F-EE5560B845BD}" destId="{3C2B6F89-5D82-4D4E-BB07-C23800E28B30}" srcOrd="12" destOrd="0" presId="urn:microsoft.com/office/officeart/2005/8/layout/orgChart1"/>
    <dgm:cxn modelId="{BD484142-2516-42ED-98CF-BD4FF2692ABA}" type="presParOf" srcId="{F3775550-81D4-47AE-9C2F-EE5560B845BD}" destId="{17D5AEF9-67BF-43EC-943C-83EA2555A47C}" srcOrd="13" destOrd="0" presId="urn:microsoft.com/office/officeart/2005/8/layout/orgChart1"/>
    <dgm:cxn modelId="{14257267-90FA-4DD4-9FFC-879ACB9805FE}" type="presParOf" srcId="{17D5AEF9-67BF-43EC-943C-83EA2555A47C}" destId="{23D7D069-20CC-43C2-B725-B1B916ED2F97}" srcOrd="0" destOrd="0" presId="urn:microsoft.com/office/officeart/2005/8/layout/orgChart1"/>
    <dgm:cxn modelId="{B66AB4EA-EE35-468C-AF31-E7121E426F18}" type="presParOf" srcId="{23D7D069-20CC-43C2-B725-B1B916ED2F97}" destId="{C28EFC08-9EA4-46D2-A139-B063D3334830}" srcOrd="0" destOrd="0" presId="urn:microsoft.com/office/officeart/2005/8/layout/orgChart1"/>
    <dgm:cxn modelId="{46385229-6414-483D-89FA-A52595B0954A}" type="presParOf" srcId="{23D7D069-20CC-43C2-B725-B1B916ED2F97}" destId="{F9B3C81C-1CE9-4311-B057-00B187375634}" srcOrd="1" destOrd="0" presId="urn:microsoft.com/office/officeart/2005/8/layout/orgChart1"/>
    <dgm:cxn modelId="{A7FB71DF-DF74-4D5F-9BA1-938E700324A8}" type="presParOf" srcId="{17D5AEF9-67BF-43EC-943C-83EA2555A47C}" destId="{ADC1B51B-4526-49F4-93CA-ACDB9957F309}" srcOrd="1" destOrd="0" presId="urn:microsoft.com/office/officeart/2005/8/layout/orgChart1"/>
    <dgm:cxn modelId="{09BC052D-A2A7-46E2-A94B-37DDAC227B99}" type="presParOf" srcId="{17D5AEF9-67BF-43EC-943C-83EA2555A47C}" destId="{7FCC6064-23F2-4741-9CE6-E8C6D752A467}" srcOrd="2" destOrd="0" presId="urn:microsoft.com/office/officeart/2005/8/layout/orgChart1"/>
    <dgm:cxn modelId="{E3334D97-7298-4E72-862E-D81DDE752D61}" type="presParOf" srcId="{3B3AE404-BAB4-4C87-B206-665D674BAF1C}" destId="{EC8DB0A7-4664-439F-B4F0-328DAEE7F3CA}" srcOrd="2" destOrd="0" presId="urn:microsoft.com/office/officeart/2005/8/layout/orgChart1"/>
    <dgm:cxn modelId="{9AFD0A58-1E48-48DA-8E16-26D838FB6378}" type="presParOf" srcId="{C6219181-3A01-4405-9AB4-D124C8846C52}" destId="{03B5C04C-4E24-47BC-ACBA-E9C0DB12304D}" srcOrd="4" destOrd="0" presId="urn:microsoft.com/office/officeart/2005/8/layout/orgChart1"/>
    <dgm:cxn modelId="{C9421279-6895-4FA1-B3C0-98B31E0F44F8}" type="presParOf" srcId="{C6219181-3A01-4405-9AB4-D124C8846C52}" destId="{2DDF4C84-8E27-4707-82E9-113B6D00AF17}" srcOrd="5" destOrd="0" presId="urn:microsoft.com/office/officeart/2005/8/layout/orgChart1"/>
    <dgm:cxn modelId="{EED09361-466F-4820-8563-185CFA46D650}" type="presParOf" srcId="{2DDF4C84-8E27-4707-82E9-113B6D00AF17}" destId="{78E17D69-257F-42F2-ADF0-A338B4393676}" srcOrd="0" destOrd="0" presId="urn:microsoft.com/office/officeart/2005/8/layout/orgChart1"/>
    <dgm:cxn modelId="{C3B8C722-F16F-4BB4-B2BB-5F80B96FA0E7}" type="presParOf" srcId="{78E17D69-257F-42F2-ADF0-A338B4393676}" destId="{AA438A93-D390-43D5-8635-FDADDC2C92BC}" srcOrd="0" destOrd="0" presId="urn:microsoft.com/office/officeart/2005/8/layout/orgChart1"/>
    <dgm:cxn modelId="{C0C68A6F-FCCF-4373-BEA6-34D09F53EECA}" type="presParOf" srcId="{78E17D69-257F-42F2-ADF0-A338B4393676}" destId="{D37D689F-0656-446D-9231-19564BF60592}" srcOrd="1" destOrd="0" presId="urn:microsoft.com/office/officeart/2005/8/layout/orgChart1"/>
    <dgm:cxn modelId="{BD78FC89-2965-4C8A-A288-11904EA85FC7}" type="presParOf" srcId="{2DDF4C84-8E27-4707-82E9-113B6D00AF17}" destId="{05C31C3B-6EAB-4B7B-B540-1E99841965C5}" srcOrd="1" destOrd="0" presId="urn:microsoft.com/office/officeart/2005/8/layout/orgChart1"/>
    <dgm:cxn modelId="{2B12E4A4-9F05-4D87-A7DE-CE9D39D198C5}" type="presParOf" srcId="{05C31C3B-6EAB-4B7B-B540-1E99841965C5}" destId="{E4539A9F-14C9-4319-925F-D38AB3416604}" srcOrd="0" destOrd="0" presId="urn:microsoft.com/office/officeart/2005/8/layout/orgChart1"/>
    <dgm:cxn modelId="{5192F3A9-6526-4AC6-B8B1-8F31909DC1C5}" type="presParOf" srcId="{05C31C3B-6EAB-4B7B-B540-1E99841965C5}" destId="{508F960C-8814-4C83-B705-37A2716167FF}" srcOrd="1" destOrd="0" presId="urn:microsoft.com/office/officeart/2005/8/layout/orgChart1"/>
    <dgm:cxn modelId="{7EC2CCC1-F703-43C0-8718-2FF67FD39402}" type="presParOf" srcId="{508F960C-8814-4C83-B705-37A2716167FF}" destId="{8C4353F1-9F84-4F2E-84EB-65F18382FA99}" srcOrd="0" destOrd="0" presId="urn:microsoft.com/office/officeart/2005/8/layout/orgChart1"/>
    <dgm:cxn modelId="{DB6D4FE8-868B-4C04-A617-708B55B65468}" type="presParOf" srcId="{8C4353F1-9F84-4F2E-84EB-65F18382FA99}" destId="{0E59A365-90E4-4D72-90C5-F513CB612234}" srcOrd="0" destOrd="0" presId="urn:microsoft.com/office/officeart/2005/8/layout/orgChart1"/>
    <dgm:cxn modelId="{9FD700C6-C805-48E9-8C0C-51116E9314B1}" type="presParOf" srcId="{8C4353F1-9F84-4F2E-84EB-65F18382FA99}" destId="{9F61E870-BDE3-425A-801A-B774738A71DF}" srcOrd="1" destOrd="0" presId="urn:microsoft.com/office/officeart/2005/8/layout/orgChart1"/>
    <dgm:cxn modelId="{CBADD890-E2F8-43B0-A8FC-FA090B0238CB}" type="presParOf" srcId="{508F960C-8814-4C83-B705-37A2716167FF}" destId="{CAE27525-3D1A-4763-B303-3E29CEE14C88}" srcOrd="1" destOrd="0" presId="urn:microsoft.com/office/officeart/2005/8/layout/orgChart1"/>
    <dgm:cxn modelId="{B667BBA1-F673-478A-9321-5A339288F540}" type="presParOf" srcId="{508F960C-8814-4C83-B705-37A2716167FF}" destId="{2D4FE497-566A-4C7C-A171-FB2F5B390CCB}" srcOrd="2" destOrd="0" presId="urn:microsoft.com/office/officeart/2005/8/layout/orgChart1"/>
    <dgm:cxn modelId="{994DF837-4955-4DFE-B082-9526227B67A1}" type="presParOf" srcId="{05C31C3B-6EAB-4B7B-B540-1E99841965C5}" destId="{ED462931-B799-4E09-AEB8-D6B470185462}" srcOrd="2" destOrd="0" presId="urn:microsoft.com/office/officeart/2005/8/layout/orgChart1"/>
    <dgm:cxn modelId="{EBB53A63-D89A-4E27-ACE2-6B1223B43E3A}" type="presParOf" srcId="{05C31C3B-6EAB-4B7B-B540-1E99841965C5}" destId="{85FF9D6A-99C9-4B43-A421-BF6477DBBD6B}" srcOrd="3" destOrd="0" presId="urn:microsoft.com/office/officeart/2005/8/layout/orgChart1"/>
    <dgm:cxn modelId="{9C70CF0C-1891-4262-931A-6EA12CF5F6F9}" type="presParOf" srcId="{85FF9D6A-99C9-4B43-A421-BF6477DBBD6B}" destId="{91D6F460-F3DE-4752-8B16-CB3F9C329A9B}" srcOrd="0" destOrd="0" presId="urn:microsoft.com/office/officeart/2005/8/layout/orgChart1"/>
    <dgm:cxn modelId="{44C7EB7D-1DBE-48D3-93E8-07B53C998391}" type="presParOf" srcId="{91D6F460-F3DE-4752-8B16-CB3F9C329A9B}" destId="{3732BA0D-792B-4C29-9456-50979CB6E6D0}" srcOrd="0" destOrd="0" presId="urn:microsoft.com/office/officeart/2005/8/layout/orgChart1"/>
    <dgm:cxn modelId="{660E73AC-3244-4DF3-91DB-37CBD22B3769}" type="presParOf" srcId="{91D6F460-F3DE-4752-8B16-CB3F9C329A9B}" destId="{D33A1747-686A-4ED7-BBE2-1559DD62EAA7}" srcOrd="1" destOrd="0" presId="urn:microsoft.com/office/officeart/2005/8/layout/orgChart1"/>
    <dgm:cxn modelId="{4F502762-F181-4D31-996F-6BA9CAEDDAF1}" type="presParOf" srcId="{85FF9D6A-99C9-4B43-A421-BF6477DBBD6B}" destId="{C4779319-4FE0-4F52-B0FD-2A07EDF8F2CF}" srcOrd="1" destOrd="0" presId="urn:microsoft.com/office/officeart/2005/8/layout/orgChart1"/>
    <dgm:cxn modelId="{2B4F5149-80E2-49E1-858D-79CB1B9BDE52}" type="presParOf" srcId="{85FF9D6A-99C9-4B43-A421-BF6477DBBD6B}" destId="{6E9B77B5-2DD8-4E4B-B64E-1BB791CF2E84}" srcOrd="2" destOrd="0" presId="urn:microsoft.com/office/officeart/2005/8/layout/orgChart1"/>
    <dgm:cxn modelId="{E9E3E8D5-615B-444B-9359-F2B8F467EA66}" type="presParOf" srcId="{05C31C3B-6EAB-4B7B-B540-1E99841965C5}" destId="{25F55D5A-DB31-46E6-923F-72A79100A4E6}" srcOrd="4" destOrd="0" presId="urn:microsoft.com/office/officeart/2005/8/layout/orgChart1"/>
    <dgm:cxn modelId="{CF3649CF-091C-46F4-864C-3C2E20830B04}" type="presParOf" srcId="{05C31C3B-6EAB-4B7B-B540-1E99841965C5}" destId="{CA0C13A7-9310-4965-96E0-EC9643496403}" srcOrd="5" destOrd="0" presId="urn:microsoft.com/office/officeart/2005/8/layout/orgChart1"/>
    <dgm:cxn modelId="{FBFE4495-1D62-4485-AEED-452440ABD533}" type="presParOf" srcId="{CA0C13A7-9310-4965-96E0-EC9643496403}" destId="{341E13F5-CF83-4A31-B223-C9CA242D6F84}" srcOrd="0" destOrd="0" presId="urn:microsoft.com/office/officeart/2005/8/layout/orgChart1"/>
    <dgm:cxn modelId="{A72D026E-4D72-480C-906F-9C26D9704F85}" type="presParOf" srcId="{341E13F5-CF83-4A31-B223-C9CA242D6F84}" destId="{732A873D-F02C-4DAD-B369-010FCD22AECB}" srcOrd="0" destOrd="0" presId="urn:microsoft.com/office/officeart/2005/8/layout/orgChart1"/>
    <dgm:cxn modelId="{3B9A4E85-8A9A-40F3-93AA-59EDDA5CCCFA}" type="presParOf" srcId="{341E13F5-CF83-4A31-B223-C9CA242D6F84}" destId="{7C8F5A9C-C7A7-448F-B56D-62BD3A5AFBE2}" srcOrd="1" destOrd="0" presId="urn:microsoft.com/office/officeart/2005/8/layout/orgChart1"/>
    <dgm:cxn modelId="{26669E0A-72E8-4146-AE89-752D7257ADEB}" type="presParOf" srcId="{CA0C13A7-9310-4965-96E0-EC9643496403}" destId="{95586F2F-2E05-4C7D-94EA-4CC702959B7C}" srcOrd="1" destOrd="0" presId="urn:microsoft.com/office/officeart/2005/8/layout/orgChart1"/>
    <dgm:cxn modelId="{0DC3EC76-FC45-4D2C-825C-AA68DA94E5FB}" type="presParOf" srcId="{CA0C13A7-9310-4965-96E0-EC9643496403}" destId="{A8680FC7-4AAD-44B3-901F-7C1755834492}" srcOrd="2" destOrd="0" presId="urn:microsoft.com/office/officeart/2005/8/layout/orgChart1"/>
    <dgm:cxn modelId="{D41B7C55-1453-4F0B-84A0-38D74C28211B}" type="presParOf" srcId="{05C31C3B-6EAB-4B7B-B540-1E99841965C5}" destId="{A0258582-8487-420C-A14D-045301D3D107}" srcOrd="6" destOrd="0" presId="urn:microsoft.com/office/officeart/2005/8/layout/orgChart1"/>
    <dgm:cxn modelId="{B2B1EB18-4E7D-4F68-9E45-6D2CE5BF815A}" type="presParOf" srcId="{05C31C3B-6EAB-4B7B-B540-1E99841965C5}" destId="{091E599C-5AF7-4E83-A69B-E08FF2E11069}" srcOrd="7" destOrd="0" presId="urn:microsoft.com/office/officeart/2005/8/layout/orgChart1"/>
    <dgm:cxn modelId="{8178A7CF-9820-4257-B14D-E404CD4B48FB}" type="presParOf" srcId="{091E599C-5AF7-4E83-A69B-E08FF2E11069}" destId="{F56C2074-6E18-4DBD-8CCA-1E7EB96DD5C1}" srcOrd="0" destOrd="0" presId="urn:microsoft.com/office/officeart/2005/8/layout/orgChart1"/>
    <dgm:cxn modelId="{83C8CE3E-01B3-494E-B348-313FEFEF2302}" type="presParOf" srcId="{F56C2074-6E18-4DBD-8CCA-1E7EB96DD5C1}" destId="{086B24FE-88D7-4705-AF84-F9F11C23127A}" srcOrd="0" destOrd="0" presId="urn:microsoft.com/office/officeart/2005/8/layout/orgChart1"/>
    <dgm:cxn modelId="{4E18317F-E6FB-4E4E-B8B1-EFA8A7E1FE61}" type="presParOf" srcId="{F56C2074-6E18-4DBD-8CCA-1E7EB96DD5C1}" destId="{F62C9E36-C763-414B-A690-92A5123AABFC}" srcOrd="1" destOrd="0" presId="urn:microsoft.com/office/officeart/2005/8/layout/orgChart1"/>
    <dgm:cxn modelId="{1D5EF751-DA81-439E-8A6D-85CE203CB2B9}" type="presParOf" srcId="{091E599C-5AF7-4E83-A69B-E08FF2E11069}" destId="{17AFC402-9A1B-4EF7-B068-526E86153CC1}" srcOrd="1" destOrd="0" presId="urn:microsoft.com/office/officeart/2005/8/layout/orgChart1"/>
    <dgm:cxn modelId="{B1C758CA-A5A3-46C9-B66E-861C361A493E}" type="presParOf" srcId="{091E599C-5AF7-4E83-A69B-E08FF2E11069}" destId="{EC8410B8-AAE2-4358-AA50-B909C1860C33}" srcOrd="2" destOrd="0" presId="urn:microsoft.com/office/officeart/2005/8/layout/orgChart1"/>
    <dgm:cxn modelId="{23E4129C-1495-4703-B40A-8E0C57CDB0AC}" type="presParOf" srcId="{2DDF4C84-8E27-4707-82E9-113B6D00AF17}" destId="{A6EEFFE6-767F-49A2-89A4-DD3B6870C59E}" srcOrd="2" destOrd="0" presId="urn:microsoft.com/office/officeart/2005/8/layout/orgChart1"/>
    <dgm:cxn modelId="{92C9F0C0-907F-470D-8BFD-A47004ECFEE3}" type="presParOf" srcId="{C6219181-3A01-4405-9AB4-D124C8846C52}" destId="{2026CE20-1E83-4E3D-B0AC-69479A7F9834}" srcOrd="6" destOrd="0" presId="urn:microsoft.com/office/officeart/2005/8/layout/orgChart1"/>
    <dgm:cxn modelId="{73477C3E-D214-4BDA-8AFE-7A0B9EAC46C2}" type="presParOf" srcId="{C6219181-3A01-4405-9AB4-D124C8846C52}" destId="{F419501E-14EF-4D80-8B1F-03F47A9F56CB}" srcOrd="7" destOrd="0" presId="urn:microsoft.com/office/officeart/2005/8/layout/orgChart1"/>
    <dgm:cxn modelId="{09D4BB02-1474-442D-A1DA-98908D2C233B}" type="presParOf" srcId="{F419501E-14EF-4D80-8B1F-03F47A9F56CB}" destId="{98D57E71-470B-44B3-B513-50501BE28C8E}" srcOrd="0" destOrd="0" presId="urn:microsoft.com/office/officeart/2005/8/layout/orgChart1"/>
    <dgm:cxn modelId="{0E946D55-41F9-4D3F-ABAF-B77ACDA71C55}" type="presParOf" srcId="{98D57E71-470B-44B3-B513-50501BE28C8E}" destId="{99278F38-B78C-4252-83CB-0C12D3D28B27}" srcOrd="0" destOrd="0" presId="urn:microsoft.com/office/officeart/2005/8/layout/orgChart1"/>
    <dgm:cxn modelId="{49CED7F7-34BC-472B-8E6E-DEA4740E3C11}" type="presParOf" srcId="{98D57E71-470B-44B3-B513-50501BE28C8E}" destId="{0D74ADDB-CB3E-4E16-8A3C-338D92D83E2E}" srcOrd="1" destOrd="0" presId="urn:microsoft.com/office/officeart/2005/8/layout/orgChart1"/>
    <dgm:cxn modelId="{B56F2177-CF97-4DEB-8F32-BD35F49DCB7B}" type="presParOf" srcId="{F419501E-14EF-4D80-8B1F-03F47A9F56CB}" destId="{44942639-1935-447F-9BC1-2F09FAADA4BE}" srcOrd="1" destOrd="0" presId="urn:microsoft.com/office/officeart/2005/8/layout/orgChart1"/>
    <dgm:cxn modelId="{4F04295F-D781-4F3D-9089-9680F138C60F}" type="presParOf" srcId="{44942639-1935-447F-9BC1-2F09FAADA4BE}" destId="{A504C7D5-049C-4BBD-B902-283F1F4D988D}" srcOrd="0" destOrd="0" presId="urn:microsoft.com/office/officeart/2005/8/layout/orgChart1"/>
    <dgm:cxn modelId="{3EFF5493-1CED-49F6-8D16-6E1A8CC40567}" type="presParOf" srcId="{44942639-1935-447F-9BC1-2F09FAADA4BE}" destId="{B3A37DE9-4492-49B7-8ADE-D2306195F0CA}" srcOrd="1" destOrd="0" presId="urn:microsoft.com/office/officeart/2005/8/layout/orgChart1"/>
    <dgm:cxn modelId="{C54DB26F-59D2-4E57-9834-0794291B3982}" type="presParOf" srcId="{B3A37DE9-4492-49B7-8ADE-D2306195F0CA}" destId="{15EFE367-DB07-41FC-8A76-C2B249B5234B}" srcOrd="0" destOrd="0" presId="urn:microsoft.com/office/officeart/2005/8/layout/orgChart1"/>
    <dgm:cxn modelId="{90D862A9-519D-45A8-B650-FB2858B7B722}" type="presParOf" srcId="{15EFE367-DB07-41FC-8A76-C2B249B5234B}" destId="{D0504296-3E71-428A-B1E0-FF2C18B1DDE8}" srcOrd="0" destOrd="0" presId="urn:microsoft.com/office/officeart/2005/8/layout/orgChart1"/>
    <dgm:cxn modelId="{09618BE6-3710-44BD-A698-31489272D282}" type="presParOf" srcId="{15EFE367-DB07-41FC-8A76-C2B249B5234B}" destId="{4AA6DEEC-EE61-4409-AC7F-747F7F5A05BF}" srcOrd="1" destOrd="0" presId="urn:microsoft.com/office/officeart/2005/8/layout/orgChart1"/>
    <dgm:cxn modelId="{2751E9F0-669C-44BF-A882-8F85E5D429B4}" type="presParOf" srcId="{B3A37DE9-4492-49B7-8ADE-D2306195F0CA}" destId="{DF8E8C13-CEE5-4740-8E26-4A169336B2FA}" srcOrd="1" destOrd="0" presId="urn:microsoft.com/office/officeart/2005/8/layout/orgChart1"/>
    <dgm:cxn modelId="{D16B2E0D-7635-489E-B195-066621BC6BF0}" type="presParOf" srcId="{B3A37DE9-4492-49B7-8ADE-D2306195F0CA}" destId="{8546CBA1-E068-4F79-A62D-AE30B182EEA3}" srcOrd="2" destOrd="0" presId="urn:microsoft.com/office/officeart/2005/8/layout/orgChart1"/>
    <dgm:cxn modelId="{E7D23FA0-B0B3-4239-A199-8BC724AEC6A7}" type="presParOf" srcId="{44942639-1935-447F-9BC1-2F09FAADA4BE}" destId="{45F0217B-1F31-4A5E-A5DF-207877F9725C}" srcOrd="2" destOrd="0" presId="urn:microsoft.com/office/officeart/2005/8/layout/orgChart1"/>
    <dgm:cxn modelId="{AC5CC4ED-0992-4ACA-B231-82152DB6492D}" type="presParOf" srcId="{44942639-1935-447F-9BC1-2F09FAADA4BE}" destId="{9EABD787-602D-4F81-8C72-FCDFBBEAED51}" srcOrd="3" destOrd="0" presId="urn:microsoft.com/office/officeart/2005/8/layout/orgChart1"/>
    <dgm:cxn modelId="{EC1C5CF8-6DDF-46AB-B383-795154F75D9C}" type="presParOf" srcId="{9EABD787-602D-4F81-8C72-FCDFBBEAED51}" destId="{F17E67D4-4473-4B4E-969E-277F60506282}" srcOrd="0" destOrd="0" presId="urn:microsoft.com/office/officeart/2005/8/layout/orgChart1"/>
    <dgm:cxn modelId="{DD21E756-3297-44EE-8346-ED38F95A69C8}" type="presParOf" srcId="{F17E67D4-4473-4B4E-969E-277F60506282}" destId="{3AFCDE48-9D3D-4B6F-AD13-DE6A5919644F}" srcOrd="0" destOrd="0" presId="urn:microsoft.com/office/officeart/2005/8/layout/orgChart1"/>
    <dgm:cxn modelId="{70A4B0C7-F8AB-483D-9D34-104E0698FDAC}" type="presParOf" srcId="{F17E67D4-4473-4B4E-969E-277F60506282}" destId="{4AFD7FD2-2AA3-43F1-8ACE-DE365D6BAD22}" srcOrd="1" destOrd="0" presId="urn:microsoft.com/office/officeart/2005/8/layout/orgChart1"/>
    <dgm:cxn modelId="{C83910B8-2662-413D-A8EA-BF6EE79A7B26}" type="presParOf" srcId="{9EABD787-602D-4F81-8C72-FCDFBBEAED51}" destId="{5292EF71-3AF1-4B63-A5FE-08777E936D6E}" srcOrd="1" destOrd="0" presId="urn:microsoft.com/office/officeart/2005/8/layout/orgChart1"/>
    <dgm:cxn modelId="{7B6A5A43-7C4E-4BDE-9791-7E49F5B5A1D0}" type="presParOf" srcId="{9EABD787-602D-4F81-8C72-FCDFBBEAED51}" destId="{397681E7-213A-45B0-88BD-73C959AE61DD}" srcOrd="2" destOrd="0" presId="urn:microsoft.com/office/officeart/2005/8/layout/orgChart1"/>
    <dgm:cxn modelId="{80D74773-6A38-4FF2-B91A-550AA60FB866}" type="presParOf" srcId="{44942639-1935-447F-9BC1-2F09FAADA4BE}" destId="{E7650C2A-897B-4CCC-8687-5E3894F76AEC}" srcOrd="4" destOrd="0" presId="urn:microsoft.com/office/officeart/2005/8/layout/orgChart1"/>
    <dgm:cxn modelId="{FBAB5B69-4857-4D55-B4AC-9211202B5CE7}" type="presParOf" srcId="{44942639-1935-447F-9BC1-2F09FAADA4BE}" destId="{4ECAC6EC-76F3-42B5-91D7-83E3BCB50295}" srcOrd="5" destOrd="0" presId="urn:microsoft.com/office/officeart/2005/8/layout/orgChart1"/>
    <dgm:cxn modelId="{561387B8-E954-4944-BB6E-2ED7B02AF3C5}" type="presParOf" srcId="{4ECAC6EC-76F3-42B5-91D7-83E3BCB50295}" destId="{C064DFE2-CDC4-476C-B20C-1115225AF802}" srcOrd="0" destOrd="0" presId="urn:microsoft.com/office/officeart/2005/8/layout/orgChart1"/>
    <dgm:cxn modelId="{4C515E5B-5D01-4BC2-9C9F-BE661812B270}" type="presParOf" srcId="{C064DFE2-CDC4-476C-B20C-1115225AF802}" destId="{26DCAC15-648C-451F-AF4A-F640A5161338}" srcOrd="0" destOrd="0" presId="urn:microsoft.com/office/officeart/2005/8/layout/orgChart1"/>
    <dgm:cxn modelId="{F7D1689E-7FE0-4669-8C0A-AE7E70959261}" type="presParOf" srcId="{C064DFE2-CDC4-476C-B20C-1115225AF802}" destId="{BDA00A7E-EBA2-49EE-9551-74A0D1D8B0ED}" srcOrd="1" destOrd="0" presId="urn:microsoft.com/office/officeart/2005/8/layout/orgChart1"/>
    <dgm:cxn modelId="{502B4E34-11BF-446D-AA0C-4409B2C54D23}" type="presParOf" srcId="{4ECAC6EC-76F3-42B5-91D7-83E3BCB50295}" destId="{AF112EA9-2382-4274-9049-47A6B42FCD68}" srcOrd="1" destOrd="0" presId="urn:microsoft.com/office/officeart/2005/8/layout/orgChart1"/>
    <dgm:cxn modelId="{2CA65068-5300-4FF2-B50A-D1CE8F30F023}" type="presParOf" srcId="{4ECAC6EC-76F3-42B5-91D7-83E3BCB50295}" destId="{56ABE9F2-6031-4C6F-B46F-84350D6D7EB3}" srcOrd="2" destOrd="0" presId="urn:microsoft.com/office/officeart/2005/8/layout/orgChart1"/>
    <dgm:cxn modelId="{11E8300F-7D7A-49B2-9F3A-1FE064E7A420}" type="presParOf" srcId="{44942639-1935-447F-9BC1-2F09FAADA4BE}" destId="{C33D977B-A910-4641-A5EF-5BE42DD09FB6}" srcOrd="6" destOrd="0" presId="urn:microsoft.com/office/officeart/2005/8/layout/orgChart1"/>
    <dgm:cxn modelId="{76403BB0-692F-488C-9E74-D5CC3AE9E295}" type="presParOf" srcId="{44942639-1935-447F-9BC1-2F09FAADA4BE}" destId="{AAC185BD-4193-4AB7-9265-AA1059B8649A}" srcOrd="7" destOrd="0" presId="urn:microsoft.com/office/officeart/2005/8/layout/orgChart1"/>
    <dgm:cxn modelId="{29727B3C-2FE1-4202-AB96-7FB9E76F3809}" type="presParOf" srcId="{AAC185BD-4193-4AB7-9265-AA1059B8649A}" destId="{843D8D0F-4F0D-4EDB-BD78-C4391F08D8C9}" srcOrd="0" destOrd="0" presId="urn:microsoft.com/office/officeart/2005/8/layout/orgChart1"/>
    <dgm:cxn modelId="{097BDA3F-E841-4E86-9E0B-3C556A41184F}" type="presParOf" srcId="{843D8D0F-4F0D-4EDB-BD78-C4391F08D8C9}" destId="{3CDC719D-2698-48D4-BB59-6564B3D76E03}" srcOrd="0" destOrd="0" presId="urn:microsoft.com/office/officeart/2005/8/layout/orgChart1"/>
    <dgm:cxn modelId="{6DB78CB6-179A-484F-8F80-577A5B238712}" type="presParOf" srcId="{843D8D0F-4F0D-4EDB-BD78-C4391F08D8C9}" destId="{62E3EF75-259F-48B2-98BD-04EB93F6AE05}" srcOrd="1" destOrd="0" presId="urn:microsoft.com/office/officeart/2005/8/layout/orgChart1"/>
    <dgm:cxn modelId="{35AF19F8-0E1C-4EA4-86F1-B936CE1F51CD}" type="presParOf" srcId="{AAC185BD-4193-4AB7-9265-AA1059B8649A}" destId="{9236A4AE-1A0E-49E1-9911-0B903EC4B9AA}" srcOrd="1" destOrd="0" presId="urn:microsoft.com/office/officeart/2005/8/layout/orgChart1"/>
    <dgm:cxn modelId="{15263339-EDC0-4316-8FAD-99A4ABF4DA9E}" type="presParOf" srcId="{AAC185BD-4193-4AB7-9265-AA1059B8649A}" destId="{49EB5C7F-0B2A-4473-8905-6BC8C4092DD4}" srcOrd="2" destOrd="0" presId="urn:microsoft.com/office/officeart/2005/8/layout/orgChart1"/>
    <dgm:cxn modelId="{77892D53-B6E8-468C-902F-E1CD21ACC366}" type="presParOf" srcId="{44942639-1935-447F-9BC1-2F09FAADA4BE}" destId="{D780155D-E062-4175-B1B6-71737A7D2918}" srcOrd="8" destOrd="0" presId="urn:microsoft.com/office/officeart/2005/8/layout/orgChart1"/>
    <dgm:cxn modelId="{04777371-4D8F-41AF-84F5-034F285E3AE9}" type="presParOf" srcId="{44942639-1935-447F-9BC1-2F09FAADA4BE}" destId="{A0AA9097-2DF9-4C89-B994-F2CD03C21EB4}" srcOrd="9" destOrd="0" presId="urn:microsoft.com/office/officeart/2005/8/layout/orgChart1"/>
    <dgm:cxn modelId="{8BAAFC89-57A3-4C84-809B-4869FA3E5A85}" type="presParOf" srcId="{A0AA9097-2DF9-4C89-B994-F2CD03C21EB4}" destId="{1FAAFAD0-6BCF-4222-8C10-AC74AF183C08}" srcOrd="0" destOrd="0" presId="urn:microsoft.com/office/officeart/2005/8/layout/orgChart1"/>
    <dgm:cxn modelId="{2084261E-5EF9-47A7-B3DA-540CBC7AA93F}" type="presParOf" srcId="{1FAAFAD0-6BCF-4222-8C10-AC74AF183C08}" destId="{D733FB35-73BF-4EEC-A8A2-12E7CC3022DE}" srcOrd="0" destOrd="0" presId="urn:microsoft.com/office/officeart/2005/8/layout/orgChart1"/>
    <dgm:cxn modelId="{903BBC9F-0B79-45DA-A263-620E4AC087F2}" type="presParOf" srcId="{1FAAFAD0-6BCF-4222-8C10-AC74AF183C08}" destId="{49B6049F-411F-484C-9CA9-F62580C12DEE}" srcOrd="1" destOrd="0" presId="urn:microsoft.com/office/officeart/2005/8/layout/orgChart1"/>
    <dgm:cxn modelId="{E4AF829B-D083-48A4-930B-5EB325FA3B2B}" type="presParOf" srcId="{A0AA9097-2DF9-4C89-B994-F2CD03C21EB4}" destId="{2D3790B2-A4F3-4406-844F-3EC1594C8ABF}" srcOrd="1" destOrd="0" presId="urn:microsoft.com/office/officeart/2005/8/layout/orgChart1"/>
    <dgm:cxn modelId="{DED94EDF-51F1-4E50-9888-08F696E84B6C}" type="presParOf" srcId="{A0AA9097-2DF9-4C89-B994-F2CD03C21EB4}" destId="{C975E3B4-8956-4DAE-837F-0F253F500548}" srcOrd="2" destOrd="0" presId="urn:microsoft.com/office/officeart/2005/8/layout/orgChart1"/>
    <dgm:cxn modelId="{5B8741DC-2728-441E-9DA5-6019C13BDA83}" type="presParOf" srcId="{44942639-1935-447F-9BC1-2F09FAADA4BE}" destId="{D73987A6-B4DE-4B33-B2A4-810FF0F6A791}" srcOrd="10" destOrd="0" presId="urn:microsoft.com/office/officeart/2005/8/layout/orgChart1"/>
    <dgm:cxn modelId="{39B99073-FAF9-47BB-AC8D-8DBEAB2E71DC}" type="presParOf" srcId="{44942639-1935-447F-9BC1-2F09FAADA4BE}" destId="{31A26CC3-4F7F-4128-9EE2-1C70A587CDFF}" srcOrd="11" destOrd="0" presId="urn:microsoft.com/office/officeart/2005/8/layout/orgChart1"/>
    <dgm:cxn modelId="{C7C063F3-5F1D-4EFD-AD82-6A0632779114}" type="presParOf" srcId="{31A26CC3-4F7F-4128-9EE2-1C70A587CDFF}" destId="{B3C38C06-395E-4951-8FFC-CC5649D3B408}" srcOrd="0" destOrd="0" presId="urn:microsoft.com/office/officeart/2005/8/layout/orgChart1"/>
    <dgm:cxn modelId="{F6B525FA-1E94-4550-B6FD-4E31BF339130}" type="presParOf" srcId="{B3C38C06-395E-4951-8FFC-CC5649D3B408}" destId="{DBAC480F-CB88-48B6-A7E2-B77364DFD32B}" srcOrd="0" destOrd="0" presId="urn:microsoft.com/office/officeart/2005/8/layout/orgChart1"/>
    <dgm:cxn modelId="{66ACDA6B-839C-4578-ADE2-55C79CD5AD4F}" type="presParOf" srcId="{B3C38C06-395E-4951-8FFC-CC5649D3B408}" destId="{43494C8F-1C34-48B7-ACED-1D7760A1D7E8}" srcOrd="1" destOrd="0" presId="urn:microsoft.com/office/officeart/2005/8/layout/orgChart1"/>
    <dgm:cxn modelId="{BC0BF629-3CC5-4EF8-B3ED-96CA39939EC4}" type="presParOf" srcId="{31A26CC3-4F7F-4128-9EE2-1C70A587CDFF}" destId="{63DBE450-B700-47D7-ACF7-7302A50C88C9}" srcOrd="1" destOrd="0" presId="urn:microsoft.com/office/officeart/2005/8/layout/orgChart1"/>
    <dgm:cxn modelId="{8101DE30-6F17-4279-80CE-E32F020907F3}" type="presParOf" srcId="{31A26CC3-4F7F-4128-9EE2-1C70A587CDFF}" destId="{81A2BE5B-2ED0-4D15-B34B-7C1F94CBD1BF}" srcOrd="2" destOrd="0" presId="urn:microsoft.com/office/officeart/2005/8/layout/orgChart1"/>
    <dgm:cxn modelId="{AA878101-D046-4C00-A497-25EBB362ED67}" type="presParOf" srcId="{44942639-1935-447F-9BC1-2F09FAADA4BE}" destId="{949208EA-892B-4193-B57F-0B3B79C0FB63}" srcOrd="12" destOrd="0" presId="urn:microsoft.com/office/officeart/2005/8/layout/orgChart1"/>
    <dgm:cxn modelId="{7B2B2E6D-B72C-4593-A93C-39D745DF56E9}" type="presParOf" srcId="{44942639-1935-447F-9BC1-2F09FAADA4BE}" destId="{E80CF96F-7C73-46E7-BAAF-752ED7B903F0}" srcOrd="13" destOrd="0" presId="urn:microsoft.com/office/officeart/2005/8/layout/orgChart1"/>
    <dgm:cxn modelId="{3527F1EC-9B53-43AF-865E-274D66649E76}" type="presParOf" srcId="{E80CF96F-7C73-46E7-BAAF-752ED7B903F0}" destId="{83DEDD96-D27C-4572-90BE-C4E1D94072CA}" srcOrd="0" destOrd="0" presId="urn:microsoft.com/office/officeart/2005/8/layout/orgChart1"/>
    <dgm:cxn modelId="{5CE70D45-2584-4404-AFA6-9CCFC90D2B1C}" type="presParOf" srcId="{83DEDD96-D27C-4572-90BE-C4E1D94072CA}" destId="{61358C3D-DC94-4452-AC3F-4BCC47C60D6C}" srcOrd="0" destOrd="0" presId="urn:microsoft.com/office/officeart/2005/8/layout/orgChart1"/>
    <dgm:cxn modelId="{D4EDEC49-2EDA-4805-919D-976B4379C4A0}" type="presParOf" srcId="{83DEDD96-D27C-4572-90BE-C4E1D94072CA}" destId="{82E18F17-EA26-43BF-A5B7-F4AEACB997C2}" srcOrd="1" destOrd="0" presId="urn:microsoft.com/office/officeart/2005/8/layout/orgChart1"/>
    <dgm:cxn modelId="{68E5B66F-9027-4FCE-AEAF-CEA86118892C}" type="presParOf" srcId="{E80CF96F-7C73-46E7-BAAF-752ED7B903F0}" destId="{47AAC6B2-237B-4931-AB07-946821486F19}" srcOrd="1" destOrd="0" presId="urn:microsoft.com/office/officeart/2005/8/layout/orgChart1"/>
    <dgm:cxn modelId="{C8C94201-AA24-47C7-AF06-3F148B1AF85C}" type="presParOf" srcId="{E80CF96F-7C73-46E7-BAAF-752ED7B903F0}" destId="{3C13D6BF-3AAD-41E3-B921-81C3FC29A5DE}" srcOrd="2" destOrd="0" presId="urn:microsoft.com/office/officeart/2005/8/layout/orgChart1"/>
    <dgm:cxn modelId="{52DB1448-FEDC-4BF8-9DF8-E106E609B5EB}" type="presParOf" srcId="{44942639-1935-447F-9BC1-2F09FAADA4BE}" destId="{288F135C-E7E3-4ACD-96EE-31DD46769D34}" srcOrd="14" destOrd="0" presId="urn:microsoft.com/office/officeart/2005/8/layout/orgChart1"/>
    <dgm:cxn modelId="{59BDD238-A395-4E48-9B99-C65F993EBC68}" type="presParOf" srcId="{44942639-1935-447F-9BC1-2F09FAADA4BE}" destId="{C6EF3EFC-3B45-485A-8115-5EBDAF6F1A10}" srcOrd="15" destOrd="0" presId="urn:microsoft.com/office/officeart/2005/8/layout/orgChart1"/>
    <dgm:cxn modelId="{7460552F-00E9-4ADD-A79A-133EB8B8D770}" type="presParOf" srcId="{C6EF3EFC-3B45-485A-8115-5EBDAF6F1A10}" destId="{CE788C92-F198-427E-B5B0-4A67DDC588FA}" srcOrd="0" destOrd="0" presId="urn:microsoft.com/office/officeart/2005/8/layout/orgChart1"/>
    <dgm:cxn modelId="{4ED12F6E-F752-49D4-BEF1-71208732B07B}" type="presParOf" srcId="{CE788C92-F198-427E-B5B0-4A67DDC588FA}" destId="{A1E03796-C763-4813-A7F3-07D7BD2128E7}" srcOrd="0" destOrd="0" presId="urn:microsoft.com/office/officeart/2005/8/layout/orgChart1"/>
    <dgm:cxn modelId="{DEFF58C2-B1AB-4208-A413-848B87C84E69}" type="presParOf" srcId="{CE788C92-F198-427E-B5B0-4A67DDC588FA}" destId="{00A207C1-C04D-4DD3-B875-D227029F097F}" srcOrd="1" destOrd="0" presId="urn:microsoft.com/office/officeart/2005/8/layout/orgChart1"/>
    <dgm:cxn modelId="{816A3B43-B316-4F7B-A816-131A7A766F94}" type="presParOf" srcId="{C6EF3EFC-3B45-485A-8115-5EBDAF6F1A10}" destId="{1CA17E9E-F078-4FA9-8D16-73E2AE22744E}" srcOrd="1" destOrd="0" presId="urn:microsoft.com/office/officeart/2005/8/layout/orgChart1"/>
    <dgm:cxn modelId="{E7C6C8C4-71E6-4C38-8F7A-171076798781}" type="presParOf" srcId="{C6EF3EFC-3B45-485A-8115-5EBDAF6F1A10}" destId="{886D56C3-178D-4C6F-ADC0-C55C5C4AC4EA}" srcOrd="2" destOrd="0" presId="urn:microsoft.com/office/officeart/2005/8/layout/orgChart1"/>
    <dgm:cxn modelId="{200FFAC0-95D8-4AF1-BBA9-64523B1C623C}" type="presParOf" srcId="{44942639-1935-447F-9BC1-2F09FAADA4BE}" destId="{7E784F74-8D91-4C00-888F-02ECC8A6AD6C}" srcOrd="16" destOrd="0" presId="urn:microsoft.com/office/officeart/2005/8/layout/orgChart1"/>
    <dgm:cxn modelId="{5D37CA2A-C31D-44BA-9909-B3A44A069714}" type="presParOf" srcId="{44942639-1935-447F-9BC1-2F09FAADA4BE}" destId="{BC164F0B-2ACD-4D23-86DC-032B5F3201F3}" srcOrd="17" destOrd="0" presId="urn:microsoft.com/office/officeart/2005/8/layout/orgChart1"/>
    <dgm:cxn modelId="{DC38B842-0B1C-4554-B5EE-A6C347DA2B43}" type="presParOf" srcId="{BC164F0B-2ACD-4D23-86DC-032B5F3201F3}" destId="{EB8E69C6-BEB8-4336-82E4-376C986874D6}" srcOrd="0" destOrd="0" presId="urn:microsoft.com/office/officeart/2005/8/layout/orgChart1"/>
    <dgm:cxn modelId="{537AACD4-CACC-461D-A123-007C745EE51F}" type="presParOf" srcId="{EB8E69C6-BEB8-4336-82E4-376C986874D6}" destId="{2077279F-34FF-4825-A68D-0A8C5A24EB13}" srcOrd="0" destOrd="0" presId="urn:microsoft.com/office/officeart/2005/8/layout/orgChart1"/>
    <dgm:cxn modelId="{0887D97D-75C7-495C-997F-1457D2292794}" type="presParOf" srcId="{EB8E69C6-BEB8-4336-82E4-376C986874D6}" destId="{F31D99CD-1B4D-449B-A2D2-6F928AF90B0D}" srcOrd="1" destOrd="0" presId="urn:microsoft.com/office/officeart/2005/8/layout/orgChart1"/>
    <dgm:cxn modelId="{4EF65842-29DB-42B1-AF73-2329892E9A20}" type="presParOf" srcId="{BC164F0B-2ACD-4D23-86DC-032B5F3201F3}" destId="{B00B362F-A2EF-4A16-95E5-46E30B9F286A}" srcOrd="1" destOrd="0" presId="urn:microsoft.com/office/officeart/2005/8/layout/orgChart1"/>
    <dgm:cxn modelId="{8F9B6078-359A-4611-BAC1-824124CFCC37}" type="presParOf" srcId="{BC164F0B-2ACD-4D23-86DC-032B5F3201F3}" destId="{A855E2DA-A7EE-4DC2-AEB0-9ACD2B97D865}" srcOrd="2" destOrd="0" presId="urn:microsoft.com/office/officeart/2005/8/layout/orgChart1"/>
    <dgm:cxn modelId="{08A22325-2591-42E3-90EC-239D24416F49}" type="presParOf" srcId="{F419501E-14EF-4D80-8B1F-03F47A9F56CB}" destId="{8F146E3A-1AB9-4CED-B9AC-496224C4463C}" srcOrd="2" destOrd="0" presId="urn:microsoft.com/office/officeart/2005/8/layout/orgChart1"/>
    <dgm:cxn modelId="{4D7C0E93-DE52-41E4-A4C9-4D29FAA43673}" type="presParOf" srcId="{09F187D5-7BF3-41AC-8E6F-7625052A9AF7}" destId="{AF5C9B18-476A-4715-881D-EF3CB55453CD}" srcOrd="2" destOrd="0" presId="urn:microsoft.com/office/officeart/2005/8/layout/orgChart1"/>
    <dgm:cxn modelId="{5C0FF90D-3041-440E-9892-ED5FE554A2D0}" type="presParOf" srcId="{BE9B415B-0C62-4420-9B39-E49B64FCA8A7}" destId="{8716F2B0-600E-43F3-8BC4-8FC25FAB045D}" srcOrd="2" destOrd="0" presId="urn:microsoft.com/office/officeart/2005/8/layout/orgChart1"/>
    <dgm:cxn modelId="{9D2C9FAA-6879-4C17-94ED-C56133C5C42A}" type="presParOf" srcId="{BE9B415B-0C62-4420-9B39-E49B64FCA8A7}" destId="{189CB821-EB92-4F71-90B6-4984ED6EEE32}" srcOrd="3" destOrd="0" presId="urn:microsoft.com/office/officeart/2005/8/layout/orgChart1"/>
    <dgm:cxn modelId="{FEC30927-7E01-4985-A73F-ECFC1DFFBEFE}" type="presParOf" srcId="{189CB821-EB92-4F71-90B6-4984ED6EEE32}" destId="{CFF50626-0689-481F-9DFE-FA8FC382A47E}" srcOrd="0" destOrd="0" presId="urn:microsoft.com/office/officeart/2005/8/layout/orgChart1"/>
    <dgm:cxn modelId="{7C416D1B-3D0A-41A3-A9AB-B02840D454D9}" type="presParOf" srcId="{CFF50626-0689-481F-9DFE-FA8FC382A47E}" destId="{1A34FDE6-F6DD-4D51-B243-8F1CF3D3254B}" srcOrd="0" destOrd="0" presId="urn:microsoft.com/office/officeart/2005/8/layout/orgChart1"/>
    <dgm:cxn modelId="{3075BC34-EE59-4349-B810-4309C7B85CE9}" type="presParOf" srcId="{CFF50626-0689-481F-9DFE-FA8FC382A47E}" destId="{3B3CA66B-0BA4-4A90-A4F7-F52CD2CB61D8}" srcOrd="1" destOrd="0" presId="urn:microsoft.com/office/officeart/2005/8/layout/orgChart1"/>
    <dgm:cxn modelId="{6F6BF974-8FDD-4BA3-A58C-7C0B1D5CD50A}" type="presParOf" srcId="{189CB821-EB92-4F71-90B6-4984ED6EEE32}" destId="{28E46B68-F814-4CC0-957A-01FAA1FC7B06}" srcOrd="1" destOrd="0" presId="urn:microsoft.com/office/officeart/2005/8/layout/orgChart1"/>
    <dgm:cxn modelId="{CF224EB6-760B-4962-A62E-A7CE6F8804FA}" type="presParOf" srcId="{28E46B68-F814-4CC0-957A-01FAA1FC7B06}" destId="{831F08E3-D6B3-47CD-BEFD-4FAB76270B20}" srcOrd="0" destOrd="0" presId="urn:microsoft.com/office/officeart/2005/8/layout/orgChart1"/>
    <dgm:cxn modelId="{91838046-3FC5-4BC0-B5D1-B99B77D1E137}" type="presParOf" srcId="{28E46B68-F814-4CC0-957A-01FAA1FC7B06}" destId="{2BB3AF6C-821C-4142-AE84-20A4A8FA73C9}" srcOrd="1" destOrd="0" presId="urn:microsoft.com/office/officeart/2005/8/layout/orgChart1"/>
    <dgm:cxn modelId="{E7057E99-7FCE-4CB1-BB18-957A77BB52FE}" type="presParOf" srcId="{2BB3AF6C-821C-4142-AE84-20A4A8FA73C9}" destId="{90A40E1A-C29C-4427-B614-FA70E9EB74C6}" srcOrd="0" destOrd="0" presId="urn:microsoft.com/office/officeart/2005/8/layout/orgChart1"/>
    <dgm:cxn modelId="{04D18D13-B0E7-410E-96B3-80CB272C8025}" type="presParOf" srcId="{90A40E1A-C29C-4427-B614-FA70E9EB74C6}" destId="{6958A4B0-6C3E-4DBA-9713-8FC5BA9852C6}" srcOrd="0" destOrd="0" presId="urn:microsoft.com/office/officeart/2005/8/layout/orgChart1"/>
    <dgm:cxn modelId="{F5FD1656-4AD5-4AD2-96E8-7F466C97C191}" type="presParOf" srcId="{90A40E1A-C29C-4427-B614-FA70E9EB74C6}" destId="{5921027B-44D0-4172-BEE8-4BF4213DC790}" srcOrd="1" destOrd="0" presId="urn:microsoft.com/office/officeart/2005/8/layout/orgChart1"/>
    <dgm:cxn modelId="{6A31C9F0-F789-4433-8771-170337B8EF5D}" type="presParOf" srcId="{2BB3AF6C-821C-4142-AE84-20A4A8FA73C9}" destId="{1A6027A6-B463-49EC-B45F-6578EE9887F7}" srcOrd="1" destOrd="0" presId="urn:microsoft.com/office/officeart/2005/8/layout/orgChart1"/>
    <dgm:cxn modelId="{7CF24883-932F-4A07-937A-2192C1FDB622}" type="presParOf" srcId="{1A6027A6-B463-49EC-B45F-6578EE9887F7}" destId="{D096BDF8-36D7-40B9-9CC0-0C5A7F713332}" srcOrd="0" destOrd="0" presId="urn:microsoft.com/office/officeart/2005/8/layout/orgChart1"/>
    <dgm:cxn modelId="{3D9EF423-9761-4C73-A96B-414B482B6F58}" type="presParOf" srcId="{1A6027A6-B463-49EC-B45F-6578EE9887F7}" destId="{5933DBDA-2986-4373-96C7-D68E7EDF79CA}" srcOrd="1" destOrd="0" presId="urn:microsoft.com/office/officeart/2005/8/layout/orgChart1"/>
    <dgm:cxn modelId="{48800019-C1B2-42C9-B797-B4E10FFFC4A6}" type="presParOf" srcId="{5933DBDA-2986-4373-96C7-D68E7EDF79CA}" destId="{007FD7E1-1BC9-4C81-9890-E71FBF8B5099}" srcOrd="0" destOrd="0" presId="urn:microsoft.com/office/officeart/2005/8/layout/orgChart1"/>
    <dgm:cxn modelId="{EE82D424-D1EA-4A21-915E-5EA45274288D}" type="presParOf" srcId="{007FD7E1-1BC9-4C81-9890-E71FBF8B5099}" destId="{51C6B110-0731-4966-8962-339A62E69128}" srcOrd="0" destOrd="0" presId="urn:microsoft.com/office/officeart/2005/8/layout/orgChart1"/>
    <dgm:cxn modelId="{3CAB4734-FB72-4B59-8EB2-47311F9BE219}" type="presParOf" srcId="{007FD7E1-1BC9-4C81-9890-E71FBF8B5099}" destId="{FBD32E16-C013-4F5F-9580-B856BDF3B692}" srcOrd="1" destOrd="0" presId="urn:microsoft.com/office/officeart/2005/8/layout/orgChart1"/>
    <dgm:cxn modelId="{FF582987-E36C-4C2D-8A35-A31FA124AC4C}" type="presParOf" srcId="{5933DBDA-2986-4373-96C7-D68E7EDF79CA}" destId="{BF48C842-745F-4F38-97F8-80EE0415F2D5}" srcOrd="1" destOrd="0" presId="urn:microsoft.com/office/officeart/2005/8/layout/orgChart1"/>
    <dgm:cxn modelId="{778E7306-1F5C-4B58-BEAC-F7CE96EE9FEA}" type="presParOf" srcId="{5933DBDA-2986-4373-96C7-D68E7EDF79CA}" destId="{532AE533-9AA0-4086-A2EA-3CECAED2D82B}" srcOrd="2" destOrd="0" presId="urn:microsoft.com/office/officeart/2005/8/layout/orgChart1"/>
    <dgm:cxn modelId="{8F0B93A2-8651-4F04-90F2-F41C23EDC1E2}" type="presParOf" srcId="{1A6027A6-B463-49EC-B45F-6578EE9887F7}" destId="{0A628CD4-2BDA-44F0-80B8-B5F048EDC3D0}" srcOrd="2" destOrd="0" presId="urn:microsoft.com/office/officeart/2005/8/layout/orgChart1"/>
    <dgm:cxn modelId="{F8160A8A-4AD8-469C-B59B-AADE7923B316}" type="presParOf" srcId="{1A6027A6-B463-49EC-B45F-6578EE9887F7}" destId="{33F2B060-A2D9-48D0-B127-BAD125E95B2E}" srcOrd="3" destOrd="0" presId="urn:microsoft.com/office/officeart/2005/8/layout/orgChart1"/>
    <dgm:cxn modelId="{5750B1E8-30EF-4FD7-9BC0-0CC8171A11DF}" type="presParOf" srcId="{33F2B060-A2D9-48D0-B127-BAD125E95B2E}" destId="{F046303F-06DC-4DE0-A8AE-8F845E4B347E}" srcOrd="0" destOrd="0" presId="urn:microsoft.com/office/officeart/2005/8/layout/orgChart1"/>
    <dgm:cxn modelId="{A0EF28DE-B3CC-4985-9137-9EC0EF4934A6}" type="presParOf" srcId="{F046303F-06DC-4DE0-A8AE-8F845E4B347E}" destId="{B5051A93-6861-4987-8D21-AA7F47601A69}" srcOrd="0" destOrd="0" presId="urn:microsoft.com/office/officeart/2005/8/layout/orgChart1"/>
    <dgm:cxn modelId="{9DEEEC5E-DC05-48E6-9F21-FE798362B775}" type="presParOf" srcId="{F046303F-06DC-4DE0-A8AE-8F845E4B347E}" destId="{E6603F1E-DF3D-46DB-8F41-8B0FF6E12E27}" srcOrd="1" destOrd="0" presId="urn:microsoft.com/office/officeart/2005/8/layout/orgChart1"/>
    <dgm:cxn modelId="{1933D725-EDCC-4819-AC0F-4B45CF7E6F5F}" type="presParOf" srcId="{33F2B060-A2D9-48D0-B127-BAD125E95B2E}" destId="{56845336-1D11-453A-A50A-9CE16D36E5B1}" srcOrd="1" destOrd="0" presId="urn:microsoft.com/office/officeart/2005/8/layout/orgChart1"/>
    <dgm:cxn modelId="{38E3302D-65B3-47E6-A5E6-D0AA6C36232A}" type="presParOf" srcId="{33F2B060-A2D9-48D0-B127-BAD125E95B2E}" destId="{A02E61BF-507F-40EF-AD97-362A76F398F9}" srcOrd="2" destOrd="0" presId="urn:microsoft.com/office/officeart/2005/8/layout/orgChart1"/>
    <dgm:cxn modelId="{BF85DCD9-9524-4AFC-A241-14D56DC56FBF}" type="presParOf" srcId="{2BB3AF6C-821C-4142-AE84-20A4A8FA73C9}" destId="{76FDCFA7-1695-4264-A0FA-F1606C010481}" srcOrd="2" destOrd="0" presId="urn:microsoft.com/office/officeart/2005/8/layout/orgChart1"/>
    <dgm:cxn modelId="{72F256EB-1CE6-4FBD-B494-98752FF9539D}" type="presParOf" srcId="{28E46B68-F814-4CC0-957A-01FAA1FC7B06}" destId="{CBA50D95-3808-4B4F-A53F-8779284F8C13}" srcOrd="2" destOrd="0" presId="urn:microsoft.com/office/officeart/2005/8/layout/orgChart1"/>
    <dgm:cxn modelId="{C40035C1-C4E8-4F6A-91CB-0DCA6F48FD59}" type="presParOf" srcId="{28E46B68-F814-4CC0-957A-01FAA1FC7B06}" destId="{6516C9F6-0C9D-4D3C-B624-105E65DFDE76}" srcOrd="3" destOrd="0" presId="urn:microsoft.com/office/officeart/2005/8/layout/orgChart1"/>
    <dgm:cxn modelId="{FD85604D-EEDA-4444-A5E9-99A065EB5D59}" type="presParOf" srcId="{6516C9F6-0C9D-4D3C-B624-105E65DFDE76}" destId="{09F8F9E8-993F-4D7F-B3E5-8D7A0C83B05C}" srcOrd="0" destOrd="0" presId="urn:microsoft.com/office/officeart/2005/8/layout/orgChart1"/>
    <dgm:cxn modelId="{192C0804-3911-4FD0-9FF7-5B7E5DBED5B7}" type="presParOf" srcId="{09F8F9E8-993F-4D7F-B3E5-8D7A0C83B05C}" destId="{0ED0521E-8CBC-454B-B2B2-9AA0571AC75D}" srcOrd="0" destOrd="0" presId="urn:microsoft.com/office/officeart/2005/8/layout/orgChart1"/>
    <dgm:cxn modelId="{6A95CE10-CFEF-4960-B3C0-954E5D642429}" type="presParOf" srcId="{09F8F9E8-993F-4D7F-B3E5-8D7A0C83B05C}" destId="{3B1C4086-94F6-46C9-A91C-7ADB6633186B}" srcOrd="1" destOrd="0" presId="urn:microsoft.com/office/officeart/2005/8/layout/orgChart1"/>
    <dgm:cxn modelId="{DF1BBFE4-8167-4A1D-BA70-BA8160FFF8F7}" type="presParOf" srcId="{6516C9F6-0C9D-4D3C-B624-105E65DFDE76}" destId="{FA749B08-D3D3-4739-B08D-0639D4F5B3A9}" srcOrd="1" destOrd="0" presId="urn:microsoft.com/office/officeart/2005/8/layout/orgChart1"/>
    <dgm:cxn modelId="{CFA3BACD-89F8-40FC-A5A8-3C5ABC310A44}" type="presParOf" srcId="{FA749B08-D3D3-4739-B08D-0639D4F5B3A9}" destId="{5C0102A2-CAFA-4E24-A124-E461D1AA8962}" srcOrd="0" destOrd="0" presId="urn:microsoft.com/office/officeart/2005/8/layout/orgChart1"/>
    <dgm:cxn modelId="{BFC0D362-E901-497F-928C-1404028CFC20}" type="presParOf" srcId="{FA749B08-D3D3-4739-B08D-0639D4F5B3A9}" destId="{0C2BB490-086C-451D-B700-CD45180DC47F}" srcOrd="1" destOrd="0" presId="urn:microsoft.com/office/officeart/2005/8/layout/orgChart1"/>
    <dgm:cxn modelId="{54038861-9F53-4305-AC12-E87346766D31}" type="presParOf" srcId="{0C2BB490-086C-451D-B700-CD45180DC47F}" destId="{F5BCD900-2778-40EA-8946-B32A1B22B215}" srcOrd="0" destOrd="0" presId="urn:microsoft.com/office/officeart/2005/8/layout/orgChart1"/>
    <dgm:cxn modelId="{7B3B6B21-DF09-45AE-941C-012D31A7D1D1}" type="presParOf" srcId="{F5BCD900-2778-40EA-8946-B32A1B22B215}" destId="{D3B1D99A-10E5-4844-B63E-A04648629A61}" srcOrd="0" destOrd="0" presId="urn:microsoft.com/office/officeart/2005/8/layout/orgChart1"/>
    <dgm:cxn modelId="{A868D085-6C89-4DF5-8317-13762784A3C8}" type="presParOf" srcId="{F5BCD900-2778-40EA-8946-B32A1B22B215}" destId="{54453BEF-7C45-462C-AFEB-BC8CC26C0A5E}" srcOrd="1" destOrd="0" presId="urn:microsoft.com/office/officeart/2005/8/layout/orgChart1"/>
    <dgm:cxn modelId="{1F1D6C19-2C9C-44D0-B65D-8E895771B16A}" type="presParOf" srcId="{0C2BB490-086C-451D-B700-CD45180DC47F}" destId="{A204CB0B-135F-4131-BDB6-1B49102F6A3A}" srcOrd="1" destOrd="0" presId="urn:microsoft.com/office/officeart/2005/8/layout/orgChart1"/>
    <dgm:cxn modelId="{999E8E9D-B466-445C-80AD-225EEAB59021}" type="presParOf" srcId="{0C2BB490-086C-451D-B700-CD45180DC47F}" destId="{138F824B-8338-4E41-A49C-959261BA8A03}" srcOrd="2" destOrd="0" presId="urn:microsoft.com/office/officeart/2005/8/layout/orgChart1"/>
    <dgm:cxn modelId="{621A7F9A-5596-47E3-9F48-BBA7AD8C4800}" type="presParOf" srcId="{FA749B08-D3D3-4739-B08D-0639D4F5B3A9}" destId="{8649CD5A-1C1D-4CD0-9B3E-98C852D20CF7}" srcOrd="2" destOrd="0" presId="urn:microsoft.com/office/officeart/2005/8/layout/orgChart1"/>
    <dgm:cxn modelId="{5984E4BC-92D9-4371-A34C-59FC4836B064}" type="presParOf" srcId="{FA749B08-D3D3-4739-B08D-0639D4F5B3A9}" destId="{0640F261-2A02-4AE0-A939-4FDAF29516BD}" srcOrd="3" destOrd="0" presId="urn:microsoft.com/office/officeart/2005/8/layout/orgChart1"/>
    <dgm:cxn modelId="{CD7674B6-28DE-4417-B2A3-3548988583B4}" type="presParOf" srcId="{0640F261-2A02-4AE0-A939-4FDAF29516BD}" destId="{5D235BE0-C062-4A17-936F-63C600D1FCCC}" srcOrd="0" destOrd="0" presId="urn:microsoft.com/office/officeart/2005/8/layout/orgChart1"/>
    <dgm:cxn modelId="{AB9A677D-A4E4-4480-B612-B0A7E8CA39DD}" type="presParOf" srcId="{5D235BE0-C062-4A17-936F-63C600D1FCCC}" destId="{08D502E0-D915-4713-A665-D7063E9CCE96}" srcOrd="0" destOrd="0" presId="urn:microsoft.com/office/officeart/2005/8/layout/orgChart1"/>
    <dgm:cxn modelId="{60FA04D7-9D00-499F-883D-81AF11656860}" type="presParOf" srcId="{5D235BE0-C062-4A17-936F-63C600D1FCCC}" destId="{36225557-74C8-4CED-93CD-68BEAD3B307E}" srcOrd="1" destOrd="0" presId="urn:microsoft.com/office/officeart/2005/8/layout/orgChart1"/>
    <dgm:cxn modelId="{D7E34111-40F7-451B-935C-45D0EA7FDDAE}" type="presParOf" srcId="{0640F261-2A02-4AE0-A939-4FDAF29516BD}" destId="{1D286162-9CC9-4DB5-88C4-C925DE8D7FD3}" srcOrd="1" destOrd="0" presId="urn:microsoft.com/office/officeart/2005/8/layout/orgChart1"/>
    <dgm:cxn modelId="{C7DAEFD7-6675-4766-9717-786AF2058AFE}" type="presParOf" srcId="{0640F261-2A02-4AE0-A939-4FDAF29516BD}" destId="{63931C19-1A18-4108-BDE5-CF2CE7FC99D4}" srcOrd="2" destOrd="0" presId="urn:microsoft.com/office/officeart/2005/8/layout/orgChart1"/>
    <dgm:cxn modelId="{83F73CC0-7358-487D-8B0D-CE3E3F31B940}" type="presParOf" srcId="{FA749B08-D3D3-4739-B08D-0639D4F5B3A9}" destId="{D275A798-EFEF-459A-9043-86E0A5D1A561}" srcOrd="4" destOrd="0" presId="urn:microsoft.com/office/officeart/2005/8/layout/orgChart1"/>
    <dgm:cxn modelId="{F94B3262-B839-4545-AD9D-02BDE5D513C5}" type="presParOf" srcId="{FA749B08-D3D3-4739-B08D-0639D4F5B3A9}" destId="{EA4FF445-61B7-4D39-AE96-6E11A693B63E}" srcOrd="5" destOrd="0" presId="urn:microsoft.com/office/officeart/2005/8/layout/orgChart1"/>
    <dgm:cxn modelId="{957EFDF9-E8A7-4D54-89BD-4BFA79EDA118}" type="presParOf" srcId="{EA4FF445-61B7-4D39-AE96-6E11A693B63E}" destId="{20D8561F-5D8C-4815-8275-A0ED0E6680C1}" srcOrd="0" destOrd="0" presId="urn:microsoft.com/office/officeart/2005/8/layout/orgChart1"/>
    <dgm:cxn modelId="{4E4A5F88-0511-410E-A44B-7B732EF75049}" type="presParOf" srcId="{20D8561F-5D8C-4815-8275-A0ED0E6680C1}" destId="{DFFF8ACB-8A8B-452F-BC76-6653A0EBA161}" srcOrd="0" destOrd="0" presId="urn:microsoft.com/office/officeart/2005/8/layout/orgChart1"/>
    <dgm:cxn modelId="{A0951D6B-620F-4AC2-B46F-605D82992581}" type="presParOf" srcId="{20D8561F-5D8C-4815-8275-A0ED0E6680C1}" destId="{E7B96B4C-E612-4806-A188-141097C65B21}" srcOrd="1" destOrd="0" presId="urn:microsoft.com/office/officeart/2005/8/layout/orgChart1"/>
    <dgm:cxn modelId="{F25C22B2-6855-4FC8-ADFF-1A7474D400EE}" type="presParOf" srcId="{EA4FF445-61B7-4D39-AE96-6E11A693B63E}" destId="{A6303CA4-7197-480D-9533-FF8F3F8C701D}" srcOrd="1" destOrd="0" presId="urn:microsoft.com/office/officeart/2005/8/layout/orgChart1"/>
    <dgm:cxn modelId="{6B1D0D42-3E6E-4E6A-A7A5-2520D4374666}" type="presParOf" srcId="{EA4FF445-61B7-4D39-AE96-6E11A693B63E}" destId="{0D8F6975-4820-4B73-AF63-98805B6BF191}" srcOrd="2" destOrd="0" presId="urn:microsoft.com/office/officeart/2005/8/layout/orgChart1"/>
    <dgm:cxn modelId="{C1F591F3-E98D-4454-95EA-4F7A26100AAA}" type="presParOf" srcId="{FA749B08-D3D3-4739-B08D-0639D4F5B3A9}" destId="{A1879E3E-CE2A-449E-A559-02A5DF657B9A}" srcOrd="6" destOrd="0" presId="urn:microsoft.com/office/officeart/2005/8/layout/orgChart1"/>
    <dgm:cxn modelId="{B13D1969-A3BA-4680-A1AA-2CEB84232F90}" type="presParOf" srcId="{FA749B08-D3D3-4739-B08D-0639D4F5B3A9}" destId="{99B94E1F-C383-48C1-983E-70D3E37435FB}" srcOrd="7" destOrd="0" presId="urn:microsoft.com/office/officeart/2005/8/layout/orgChart1"/>
    <dgm:cxn modelId="{87AD5295-2DE0-42E2-9F69-8A5FB2E10763}" type="presParOf" srcId="{99B94E1F-C383-48C1-983E-70D3E37435FB}" destId="{12AD9010-13B0-4692-A9EA-281DA2B43C10}" srcOrd="0" destOrd="0" presId="urn:microsoft.com/office/officeart/2005/8/layout/orgChart1"/>
    <dgm:cxn modelId="{2CFFB030-6C57-45FC-ADBA-B13107D122C3}" type="presParOf" srcId="{12AD9010-13B0-4692-A9EA-281DA2B43C10}" destId="{B1AA3C57-7600-4522-A5C7-716E99E82543}" srcOrd="0" destOrd="0" presId="urn:microsoft.com/office/officeart/2005/8/layout/orgChart1"/>
    <dgm:cxn modelId="{AD5F7029-8F86-4C33-ADA3-E64036AB6701}" type="presParOf" srcId="{12AD9010-13B0-4692-A9EA-281DA2B43C10}" destId="{D7A20930-B84F-4392-B258-206803004B59}" srcOrd="1" destOrd="0" presId="urn:microsoft.com/office/officeart/2005/8/layout/orgChart1"/>
    <dgm:cxn modelId="{2F378CC3-F7F7-42C7-BE07-10374D7FBA99}" type="presParOf" srcId="{99B94E1F-C383-48C1-983E-70D3E37435FB}" destId="{59C19852-2166-4B0F-95E8-2FAEA00DA312}" srcOrd="1" destOrd="0" presId="urn:microsoft.com/office/officeart/2005/8/layout/orgChart1"/>
    <dgm:cxn modelId="{9B18B6D3-4D46-42E0-AC75-D88473849EE8}" type="presParOf" srcId="{99B94E1F-C383-48C1-983E-70D3E37435FB}" destId="{ABB47EFF-8B09-4DB1-BD6D-81F83B4B28A4}" srcOrd="2" destOrd="0" presId="urn:microsoft.com/office/officeart/2005/8/layout/orgChart1"/>
    <dgm:cxn modelId="{1468CE3F-4AB3-4FC5-B5C5-B4393E1B146E}" type="presParOf" srcId="{6516C9F6-0C9D-4D3C-B624-105E65DFDE76}" destId="{58485E9E-89C3-4541-925E-1F1321E8E227}" srcOrd="2" destOrd="0" presId="urn:microsoft.com/office/officeart/2005/8/layout/orgChart1"/>
    <dgm:cxn modelId="{1558C50E-05E4-4381-A75A-6614013A7B17}" type="presParOf" srcId="{28E46B68-F814-4CC0-957A-01FAA1FC7B06}" destId="{8785ECE6-EC49-4022-8D46-C96268D8BD04}" srcOrd="4" destOrd="0" presId="urn:microsoft.com/office/officeart/2005/8/layout/orgChart1"/>
    <dgm:cxn modelId="{522864E4-6EBB-4988-8CE6-29E0B152C8A1}" type="presParOf" srcId="{28E46B68-F814-4CC0-957A-01FAA1FC7B06}" destId="{84F02D8F-DCEA-4F37-A651-4596F8A7C2E1}" srcOrd="5" destOrd="0" presId="urn:microsoft.com/office/officeart/2005/8/layout/orgChart1"/>
    <dgm:cxn modelId="{3FC443F3-9689-4340-BAE8-C61923FA70CB}" type="presParOf" srcId="{84F02D8F-DCEA-4F37-A651-4596F8A7C2E1}" destId="{17C78C42-9CED-4C8C-AB83-F88943F71C58}" srcOrd="0" destOrd="0" presId="urn:microsoft.com/office/officeart/2005/8/layout/orgChart1"/>
    <dgm:cxn modelId="{24321F64-D8D0-485B-996B-B2940534DADF}" type="presParOf" srcId="{17C78C42-9CED-4C8C-AB83-F88943F71C58}" destId="{5B0956ED-2789-4A49-8CAE-3206DB4CEDD2}" srcOrd="0" destOrd="0" presId="urn:microsoft.com/office/officeart/2005/8/layout/orgChart1"/>
    <dgm:cxn modelId="{FFF91ABB-CFF1-4B0A-BEB8-E938C7F7CE0D}" type="presParOf" srcId="{17C78C42-9CED-4C8C-AB83-F88943F71C58}" destId="{DD564A6D-8C24-48C3-A448-00C000FA75F7}" srcOrd="1" destOrd="0" presId="urn:microsoft.com/office/officeart/2005/8/layout/orgChart1"/>
    <dgm:cxn modelId="{39314376-7D31-49FA-A8CE-0128B1BAA09D}" type="presParOf" srcId="{84F02D8F-DCEA-4F37-A651-4596F8A7C2E1}" destId="{B34B807A-FCD5-4823-B7AF-10669C90EDC2}" srcOrd="1" destOrd="0" presId="urn:microsoft.com/office/officeart/2005/8/layout/orgChart1"/>
    <dgm:cxn modelId="{570F6A1F-2A6A-4511-80E5-58422CF77A9E}" type="presParOf" srcId="{B34B807A-FCD5-4823-B7AF-10669C90EDC2}" destId="{E4EB3282-5B06-4844-833F-AD2704961963}" srcOrd="0" destOrd="0" presId="urn:microsoft.com/office/officeart/2005/8/layout/orgChart1"/>
    <dgm:cxn modelId="{55F9C14B-878C-435D-BB2D-5044375FADE0}" type="presParOf" srcId="{B34B807A-FCD5-4823-B7AF-10669C90EDC2}" destId="{0AA76833-F352-42A6-A650-8037F5C28F34}" srcOrd="1" destOrd="0" presId="urn:microsoft.com/office/officeart/2005/8/layout/orgChart1"/>
    <dgm:cxn modelId="{93C3F346-A9AF-4541-A177-40F8C3AA97C2}" type="presParOf" srcId="{0AA76833-F352-42A6-A650-8037F5C28F34}" destId="{12D204C6-4E59-45EC-870E-28A66F488476}" srcOrd="0" destOrd="0" presId="urn:microsoft.com/office/officeart/2005/8/layout/orgChart1"/>
    <dgm:cxn modelId="{907898C8-28EB-46C3-AC10-798543488E16}" type="presParOf" srcId="{12D204C6-4E59-45EC-870E-28A66F488476}" destId="{E96F0C40-AB8B-4468-A636-706049680C5C}" srcOrd="0" destOrd="0" presId="urn:microsoft.com/office/officeart/2005/8/layout/orgChart1"/>
    <dgm:cxn modelId="{446D0F34-C49F-451F-AA99-D849D51F8127}" type="presParOf" srcId="{12D204C6-4E59-45EC-870E-28A66F488476}" destId="{4F1D50A3-C2F2-4A1D-A2A5-90D9A6EA5333}" srcOrd="1" destOrd="0" presId="urn:microsoft.com/office/officeart/2005/8/layout/orgChart1"/>
    <dgm:cxn modelId="{7845B3FA-817C-41BD-9970-E50E0095C271}" type="presParOf" srcId="{0AA76833-F352-42A6-A650-8037F5C28F34}" destId="{8418509F-DD19-4489-8964-8F0FE847767D}" srcOrd="1" destOrd="0" presId="urn:microsoft.com/office/officeart/2005/8/layout/orgChart1"/>
    <dgm:cxn modelId="{D29002F9-F4CC-4692-A296-85E986539F48}" type="presParOf" srcId="{0AA76833-F352-42A6-A650-8037F5C28F34}" destId="{688DFE54-DACE-4E90-A62B-871C73068855}" srcOrd="2" destOrd="0" presId="urn:microsoft.com/office/officeart/2005/8/layout/orgChart1"/>
    <dgm:cxn modelId="{3482C667-A8C6-49F1-A9F9-060EBC3192CB}" type="presParOf" srcId="{B34B807A-FCD5-4823-B7AF-10669C90EDC2}" destId="{A38603D2-E292-4F94-B972-99C005AE023C}" srcOrd="2" destOrd="0" presId="urn:microsoft.com/office/officeart/2005/8/layout/orgChart1"/>
    <dgm:cxn modelId="{1115A65D-D861-4DE0-A016-6757C2190E0C}" type="presParOf" srcId="{B34B807A-FCD5-4823-B7AF-10669C90EDC2}" destId="{DB67C00E-248C-4ADD-9EFB-99A28CF706BD}" srcOrd="3" destOrd="0" presId="urn:microsoft.com/office/officeart/2005/8/layout/orgChart1"/>
    <dgm:cxn modelId="{0A702F5B-571C-4085-8136-199DFF4DC0E4}" type="presParOf" srcId="{DB67C00E-248C-4ADD-9EFB-99A28CF706BD}" destId="{6C0B7661-C8A2-41D6-B1B8-1B06CE5DFE9D}" srcOrd="0" destOrd="0" presId="urn:microsoft.com/office/officeart/2005/8/layout/orgChart1"/>
    <dgm:cxn modelId="{11EECC86-6776-4A0E-B439-4CAB453D2AF8}" type="presParOf" srcId="{6C0B7661-C8A2-41D6-B1B8-1B06CE5DFE9D}" destId="{14887D82-7BC0-41DF-A403-67EE381AA4A0}" srcOrd="0" destOrd="0" presId="urn:microsoft.com/office/officeart/2005/8/layout/orgChart1"/>
    <dgm:cxn modelId="{45078017-EE49-42DF-944F-3DA6F9D48F50}" type="presParOf" srcId="{6C0B7661-C8A2-41D6-B1B8-1B06CE5DFE9D}" destId="{19DD7E14-B721-4E49-9066-20731DE474A2}" srcOrd="1" destOrd="0" presId="urn:microsoft.com/office/officeart/2005/8/layout/orgChart1"/>
    <dgm:cxn modelId="{2440126A-3203-4872-B059-13AC219EBDC8}" type="presParOf" srcId="{DB67C00E-248C-4ADD-9EFB-99A28CF706BD}" destId="{53F55806-1B1A-4FF1-B591-53EB4FB44CE9}" srcOrd="1" destOrd="0" presId="urn:microsoft.com/office/officeart/2005/8/layout/orgChart1"/>
    <dgm:cxn modelId="{E040AB4E-E4D0-449C-8624-E934D78AB12A}" type="presParOf" srcId="{DB67C00E-248C-4ADD-9EFB-99A28CF706BD}" destId="{BC1537D9-F0A5-46A3-881B-7221FDF78A6D}" srcOrd="2" destOrd="0" presId="urn:microsoft.com/office/officeart/2005/8/layout/orgChart1"/>
    <dgm:cxn modelId="{6EF251B7-9D24-44C3-9E8E-F5AD764EF8ED}" type="presParOf" srcId="{B34B807A-FCD5-4823-B7AF-10669C90EDC2}" destId="{C56CB574-4B15-4AF5-9E12-F98466473B59}" srcOrd="4" destOrd="0" presId="urn:microsoft.com/office/officeart/2005/8/layout/orgChart1"/>
    <dgm:cxn modelId="{C5371D48-2569-4FBB-8D80-34108A824113}" type="presParOf" srcId="{B34B807A-FCD5-4823-B7AF-10669C90EDC2}" destId="{39E45088-745B-4B66-8A19-64A0AA5EBB30}" srcOrd="5" destOrd="0" presId="urn:microsoft.com/office/officeart/2005/8/layout/orgChart1"/>
    <dgm:cxn modelId="{2AB162C4-2895-4222-9189-64250AD4106A}" type="presParOf" srcId="{39E45088-745B-4B66-8A19-64A0AA5EBB30}" destId="{A8324599-E907-4F7B-AA11-34EEB2E995A4}" srcOrd="0" destOrd="0" presId="urn:microsoft.com/office/officeart/2005/8/layout/orgChart1"/>
    <dgm:cxn modelId="{737F07DE-32C4-478B-95BE-8B0577AFB1A1}" type="presParOf" srcId="{A8324599-E907-4F7B-AA11-34EEB2E995A4}" destId="{5DE573B0-2991-46FF-98B8-F4DDCDB5AC0F}" srcOrd="0" destOrd="0" presId="urn:microsoft.com/office/officeart/2005/8/layout/orgChart1"/>
    <dgm:cxn modelId="{53211CEF-0072-4B87-8D1E-558934B1F828}" type="presParOf" srcId="{A8324599-E907-4F7B-AA11-34EEB2E995A4}" destId="{879D316F-091C-490A-9F1A-23EB9755885D}" srcOrd="1" destOrd="0" presId="urn:microsoft.com/office/officeart/2005/8/layout/orgChart1"/>
    <dgm:cxn modelId="{9A4B1AAE-95DB-4835-AD8A-2FAF5483E460}" type="presParOf" srcId="{39E45088-745B-4B66-8A19-64A0AA5EBB30}" destId="{07180743-DCC8-4383-9CA8-C45DE767E73E}" srcOrd="1" destOrd="0" presId="urn:microsoft.com/office/officeart/2005/8/layout/orgChart1"/>
    <dgm:cxn modelId="{3E222475-7092-48C3-8C26-7BB8D0DED820}" type="presParOf" srcId="{39E45088-745B-4B66-8A19-64A0AA5EBB30}" destId="{BA562007-3A03-4A80-A429-CF468F0CC0E4}" srcOrd="2" destOrd="0" presId="urn:microsoft.com/office/officeart/2005/8/layout/orgChart1"/>
    <dgm:cxn modelId="{4165E63C-8A40-47B2-8224-0465EEAA06F1}" type="presParOf" srcId="{84F02D8F-DCEA-4F37-A651-4596F8A7C2E1}" destId="{B0E58B01-53B5-4DAD-A68D-3CAE08692FF4}" srcOrd="2" destOrd="0" presId="urn:microsoft.com/office/officeart/2005/8/layout/orgChart1"/>
    <dgm:cxn modelId="{AE07C058-6F75-4157-9CD5-BF2C7CF13EEA}" type="presParOf" srcId="{28E46B68-F814-4CC0-957A-01FAA1FC7B06}" destId="{8257B111-2161-4758-B10A-FEC726E69795}" srcOrd="6" destOrd="0" presId="urn:microsoft.com/office/officeart/2005/8/layout/orgChart1"/>
    <dgm:cxn modelId="{18DF27C0-FC0D-4F9B-86A3-D0EC580F69F9}" type="presParOf" srcId="{28E46B68-F814-4CC0-957A-01FAA1FC7B06}" destId="{E4C2E6F7-7516-4B50-A1D1-CB60949E824E}" srcOrd="7" destOrd="0" presId="urn:microsoft.com/office/officeart/2005/8/layout/orgChart1"/>
    <dgm:cxn modelId="{B5077562-6374-4AF5-A7F0-802E0B67F9E8}" type="presParOf" srcId="{E4C2E6F7-7516-4B50-A1D1-CB60949E824E}" destId="{04B06372-5F17-4A5D-8E47-A3895F62443A}" srcOrd="0" destOrd="0" presId="urn:microsoft.com/office/officeart/2005/8/layout/orgChart1"/>
    <dgm:cxn modelId="{980F43C3-428F-481C-9681-63363E04781C}" type="presParOf" srcId="{04B06372-5F17-4A5D-8E47-A3895F62443A}" destId="{C497C10A-B3F1-4310-AB2F-D4857B94D9FE}" srcOrd="0" destOrd="0" presId="urn:microsoft.com/office/officeart/2005/8/layout/orgChart1"/>
    <dgm:cxn modelId="{63CC0536-8B63-481D-9A7B-AA918198D5C8}" type="presParOf" srcId="{04B06372-5F17-4A5D-8E47-A3895F62443A}" destId="{23EE0792-B025-4BDE-97BB-E021E8AA66F0}" srcOrd="1" destOrd="0" presId="urn:microsoft.com/office/officeart/2005/8/layout/orgChart1"/>
    <dgm:cxn modelId="{DAB89342-670C-4478-9116-D015F79C9486}" type="presParOf" srcId="{E4C2E6F7-7516-4B50-A1D1-CB60949E824E}" destId="{B3E09C39-848E-4B1A-8C97-E84BF27B529B}" srcOrd="1" destOrd="0" presId="urn:microsoft.com/office/officeart/2005/8/layout/orgChart1"/>
    <dgm:cxn modelId="{4FC56A33-5FB8-4B92-A6AE-EDB70C6ED849}" type="presParOf" srcId="{B3E09C39-848E-4B1A-8C97-E84BF27B529B}" destId="{73B7037C-7822-494E-B635-8E5450C1C62B}" srcOrd="0" destOrd="0" presId="urn:microsoft.com/office/officeart/2005/8/layout/orgChart1"/>
    <dgm:cxn modelId="{AEB8DE6E-BC38-4C9E-AEE1-566E43AF32F3}" type="presParOf" srcId="{B3E09C39-848E-4B1A-8C97-E84BF27B529B}" destId="{C0A01912-C337-4C22-A815-EDA95ECD1B0D}" srcOrd="1" destOrd="0" presId="urn:microsoft.com/office/officeart/2005/8/layout/orgChart1"/>
    <dgm:cxn modelId="{C2741FEC-8D47-498A-A084-F6436B1011FB}" type="presParOf" srcId="{C0A01912-C337-4C22-A815-EDA95ECD1B0D}" destId="{8A636793-D0E7-487C-B626-A87617B7A849}" srcOrd="0" destOrd="0" presId="urn:microsoft.com/office/officeart/2005/8/layout/orgChart1"/>
    <dgm:cxn modelId="{B89BA1C5-1DB8-4C54-B2C5-6F42A39CDE36}" type="presParOf" srcId="{8A636793-D0E7-487C-B626-A87617B7A849}" destId="{7B155073-4F12-4A08-A281-86C949A5C78F}" srcOrd="0" destOrd="0" presId="urn:microsoft.com/office/officeart/2005/8/layout/orgChart1"/>
    <dgm:cxn modelId="{A386C947-810D-410D-ACC1-D91BECDF6D59}" type="presParOf" srcId="{8A636793-D0E7-487C-B626-A87617B7A849}" destId="{EF28B186-5458-47DD-83ED-0091BCE2FDFA}" srcOrd="1" destOrd="0" presId="urn:microsoft.com/office/officeart/2005/8/layout/orgChart1"/>
    <dgm:cxn modelId="{598B58EE-B52A-4A46-A51E-56225483D158}" type="presParOf" srcId="{C0A01912-C337-4C22-A815-EDA95ECD1B0D}" destId="{2909BC67-93AF-4CED-9985-DA81549831F2}" srcOrd="1" destOrd="0" presId="urn:microsoft.com/office/officeart/2005/8/layout/orgChart1"/>
    <dgm:cxn modelId="{02A04B92-C660-4A9A-A93B-218D8C846AF4}" type="presParOf" srcId="{C0A01912-C337-4C22-A815-EDA95ECD1B0D}" destId="{5E6032CE-825A-4D0A-B605-9BFBFE05C44A}" srcOrd="2" destOrd="0" presId="urn:microsoft.com/office/officeart/2005/8/layout/orgChart1"/>
    <dgm:cxn modelId="{C7082593-2867-413E-A6D2-4076DE5B5886}" type="presParOf" srcId="{B3E09C39-848E-4B1A-8C97-E84BF27B529B}" destId="{FCBFC96D-FC75-4C71-BEEF-556D70FC4731}" srcOrd="2" destOrd="0" presId="urn:microsoft.com/office/officeart/2005/8/layout/orgChart1"/>
    <dgm:cxn modelId="{E9927952-6765-445C-933C-7E438DD2F336}" type="presParOf" srcId="{B3E09C39-848E-4B1A-8C97-E84BF27B529B}" destId="{B05BDFB3-1CFF-44B5-95F7-C515D1DD67AC}" srcOrd="3" destOrd="0" presId="urn:microsoft.com/office/officeart/2005/8/layout/orgChart1"/>
    <dgm:cxn modelId="{4815B8C4-31DB-4B73-A249-90EFFC45CAA5}" type="presParOf" srcId="{B05BDFB3-1CFF-44B5-95F7-C515D1DD67AC}" destId="{A287E395-584E-41FB-A8E2-6C5AFE669261}" srcOrd="0" destOrd="0" presId="urn:microsoft.com/office/officeart/2005/8/layout/orgChart1"/>
    <dgm:cxn modelId="{E78381FD-F768-4F7C-8CA3-64D7CB438598}" type="presParOf" srcId="{A287E395-584E-41FB-A8E2-6C5AFE669261}" destId="{CA7DBA7E-565C-42C2-9A1B-51C7F9396A80}" srcOrd="0" destOrd="0" presId="urn:microsoft.com/office/officeart/2005/8/layout/orgChart1"/>
    <dgm:cxn modelId="{269705A7-BCCD-445A-B61A-D70FABE4473D}" type="presParOf" srcId="{A287E395-584E-41FB-A8E2-6C5AFE669261}" destId="{11C39681-FFD4-4507-B14D-CF87478677F3}" srcOrd="1" destOrd="0" presId="urn:microsoft.com/office/officeart/2005/8/layout/orgChart1"/>
    <dgm:cxn modelId="{66673872-B1D1-4E89-B20D-0C3A13143DBE}" type="presParOf" srcId="{B05BDFB3-1CFF-44B5-95F7-C515D1DD67AC}" destId="{55E69A62-6073-433E-B675-4DA8E8381A0B}" srcOrd="1" destOrd="0" presId="urn:microsoft.com/office/officeart/2005/8/layout/orgChart1"/>
    <dgm:cxn modelId="{0E581B4C-D80A-46FE-9041-F1C5AF76FF40}" type="presParOf" srcId="{B05BDFB3-1CFF-44B5-95F7-C515D1DD67AC}" destId="{AE5E5CDB-3B5B-4537-A28D-81512C6C395C}" srcOrd="2" destOrd="0" presId="urn:microsoft.com/office/officeart/2005/8/layout/orgChart1"/>
    <dgm:cxn modelId="{E5BBD34C-9C1E-4537-8AF4-3D4469138E5B}" type="presParOf" srcId="{B3E09C39-848E-4B1A-8C97-E84BF27B529B}" destId="{AD37854D-0133-4B91-9E36-0E1E523BF9CD}" srcOrd="4" destOrd="0" presId="urn:microsoft.com/office/officeart/2005/8/layout/orgChart1"/>
    <dgm:cxn modelId="{14B8EAA3-CD1D-4BE6-A2F4-FEB51E587A0B}" type="presParOf" srcId="{B3E09C39-848E-4B1A-8C97-E84BF27B529B}" destId="{C94505C7-A093-44F1-8823-9B1835EEEAA6}" srcOrd="5" destOrd="0" presId="urn:microsoft.com/office/officeart/2005/8/layout/orgChart1"/>
    <dgm:cxn modelId="{34BF3ABD-FBF8-4170-8C45-EE00F22F336C}" type="presParOf" srcId="{C94505C7-A093-44F1-8823-9B1835EEEAA6}" destId="{DA1C08E7-1248-443F-82F9-6EB480885CCB}" srcOrd="0" destOrd="0" presId="urn:microsoft.com/office/officeart/2005/8/layout/orgChart1"/>
    <dgm:cxn modelId="{88F0418B-B109-470E-AE7F-9EABF61F3146}" type="presParOf" srcId="{DA1C08E7-1248-443F-82F9-6EB480885CCB}" destId="{14D9060F-3902-4206-970E-292B128D643A}" srcOrd="0" destOrd="0" presId="urn:microsoft.com/office/officeart/2005/8/layout/orgChart1"/>
    <dgm:cxn modelId="{7DEE17CC-B1A0-4EF2-ABB1-1FD28BA87071}" type="presParOf" srcId="{DA1C08E7-1248-443F-82F9-6EB480885CCB}" destId="{A364EB2D-7CAA-49F7-987B-33206907A191}" srcOrd="1" destOrd="0" presId="urn:microsoft.com/office/officeart/2005/8/layout/orgChart1"/>
    <dgm:cxn modelId="{1AD0A450-D881-435C-AA66-051CF500A5DC}" type="presParOf" srcId="{C94505C7-A093-44F1-8823-9B1835EEEAA6}" destId="{3D8F34F6-DD1E-4BC8-8BA5-E4035AABAAC6}" srcOrd="1" destOrd="0" presId="urn:microsoft.com/office/officeart/2005/8/layout/orgChart1"/>
    <dgm:cxn modelId="{AD154C38-C355-4D83-B00A-5BB74BB2BC91}" type="presParOf" srcId="{C94505C7-A093-44F1-8823-9B1835EEEAA6}" destId="{3298ACA8-1E63-47B8-B195-A2D0081A61B4}" srcOrd="2" destOrd="0" presId="urn:microsoft.com/office/officeart/2005/8/layout/orgChart1"/>
    <dgm:cxn modelId="{8B61A478-3640-4F36-AC94-FD838F2A69B9}" type="presParOf" srcId="{B3E09C39-848E-4B1A-8C97-E84BF27B529B}" destId="{D8289844-A4BB-426B-B920-8E05C29F07D4}" srcOrd="6" destOrd="0" presId="urn:microsoft.com/office/officeart/2005/8/layout/orgChart1"/>
    <dgm:cxn modelId="{7430B386-B877-4677-AB4C-07561A234076}" type="presParOf" srcId="{B3E09C39-848E-4B1A-8C97-E84BF27B529B}" destId="{2B6DF4EC-AB85-45B6-BBF7-66F7F1A61777}" srcOrd="7" destOrd="0" presId="urn:microsoft.com/office/officeart/2005/8/layout/orgChart1"/>
    <dgm:cxn modelId="{E73E91E8-437E-4BFE-8D99-F7004FD50FD6}" type="presParOf" srcId="{2B6DF4EC-AB85-45B6-BBF7-66F7F1A61777}" destId="{3BD92754-3D99-4B13-87BC-E15D5A23F732}" srcOrd="0" destOrd="0" presId="urn:microsoft.com/office/officeart/2005/8/layout/orgChart1"/>
    <dgm:cxn modelId="{A98E7CCD-4AF1-46CD-BE5B-C4BC28695B5A}" type="presParOf" srcId="{3BD92754-3D99-4B13-87BC-E15D5A23F732}" destId="{EC57A521-E6FD-4877-88E8-3984850C78C0}" srcOrd="0" destOrd="0" presId="urn:microsoft.com/office/officeart/2005/8/layout/orgChart1"/>
    <dgm:cxn modelId="{4B178D1B-2400-42FC-ADCD-61319F80D586}" type="presParOf" srcId="{3BD92754-3D99-4B13-87BC-E15D5A23F732}" destId="{F25F0C31-C6FC-4E7E-998B-C45335531A57}" srcOrd="1" destOrd="0" presId="urn:microsoft.com/office/officeart/2005/8/layout/orgChart1"/>
    <dgm:cxn modelId="{A1DE85C9-D638-482F-A7E7-F7AF4450C330}" type="presParOf" srcId="{2B6DF4EC-AB85-45B6-BBF7-66F7F1A61777}" destId="{A788971C-1535-4757-958E-BF71081F05E0}" srcOrd="1" destOrd="0" presId="urn:microsoft.com/office/officeart/2005/8/layout/orgChart1"/>
    <dgm:cxn modelId="{778E78AE-0647-4AF8-850C-08936A7065A4}" type="presParOf" srcId="{2B6DF4EC-AB85-45B6-BBF7-66F7F1A61777}" destId="{528F5095-A666-4E66-9BC7-2EC338533EE6}" srcOrd="2" destOrd="0" presId="urn:microsoft.com/office/officeart/2005/8/layout/orgChart1"/>
    <dgm:cxn modelId="{13F2EF76-B980-4E58-8278-3A41D827B962}" type="presParOf" srcId="{B3E09C39-848E-4B1A-8C97-E84BF27B529B}" destId="{699CFD86-0C08-4768-9E9F-33A43DF0A844}" srcOrd="8" destOrd="0" presId="urn:microsoft.com/office/officeart/2005/8/layout/orgChart1"/>
    <dgm:cxn modelId="{FA2D8503-5C3F-4A99-8BB6-87B852340173}" type="presParOf" srcId="{B3E09C39-848E-4B1A-8C97-E84BF27B529B}" destId="{06294B24-A9F8-4168-B032-6264915CB7C4}" srcOrd="9" destOrd="0" presId="urn:microsoft.com/office/officeart/2005/8/layout/orgChart1"/>
    <dgm:cxn modelId="{87C0EADA-E130-42F1-ADB2-B575B1F53280}" type="presParOf" srcId="{06294B24-A9F8-4168-B032-6264915CB7C4}" destId="{C14F2C6C-F876-49DE-8169-A164FBDD92CC}" srcOrd="0" destOrd="0" presId="urn:microsoft.com/office/officeart/2005/8/layout/orgChart1"/>
    <dgm:cxn modelId="{86942719-9717-4FB7-AE89-B436B3CFE068}" type="presParOf" srcId="{C14F2C6C-F876-49DE-8169-A164FBDD92CC}" destId="{75F162E7-E5D6-47A7-8403-811248C08A7B}" srcOrd="0" destOrd="0" presId="urn:microsoft.com/office/officeart/2005/8/layout/orgChart1"/>
    <dgm:cxn modelId="{8D0DE68D-4034-48D0-82EB-F665EE519094}" type="presParOf" srcId="{C14F2C6C-F876-49DE-8169-A164FBDD92CC}" destId="{9723FA69-E984-467F-972F-D2E0B5719B6B}" srcOrd="1" destOrd="0" presId="urn:microsoft.com/office/officeart/2005/8/layout/orgChart1"/>
    <dgm:cxn modelId="{A6E27DA9-9E7B-45A5-9B35-0D2C12853B31}" type="presParOf" srcId="{06294B24-A9F8-4168-B032-6264915CB7C4}" destId="{E6FEC29D-E17B-4A32-BBCF-26D4CE80DC91}" srcOrd="1" destOrd="0" presId="urn:microsoft.com/office/officeart/2005/8/layout/orgChart1"/>
    <dgm:cxn modelId="{32207EDF-54BF-461E-AF25-B6E7805B282B}" type="presParOf" srcId="{06294B24-A9F8-4168-B032-6264915CB7C4}" destId="{CDB1E5A2-A0E0-4C03-904E-BB707C8F8107}" srcOrd="2" destOrd="0" presId="urn:microsoft.com/office/officeart/2005/8/layout/orgChart1"/>
    <dgm:cxn modelId="{372B8B16-B441-46D2-8F36-345728ABFBAA}" type="presParOf" srcId="{E4C2E6F7-7516-4B50-A1D1-CB60949E824E}" destId="{1141EE87-406B-4C21-A79A-12C6A8592C67}" srcOrd="2" destOrd="0" presId="urn:microsoft.com/office/officeart/2005/8/layout/orgChart1"/>
    <dgm:cxn modelId="{54C918A5-9090-4C00-803A-12601434C844}" type="presParOf" srcId="{189CB821-EB92-4F71-90B6-4984ED6EEE32}" destId="{4B99D393-AAE5-4C18-A5E8-78387D1E4AB8}" srcOrd="2" destOrd="0" presId="urn:microsoft.com/office/officeart/2005/8/layout/orgChart1"/>
    <dgm:cxn modelId="{5E685B2E-64DE-4C14-B881-F957FEDF8424}" type="presParOf" srcId="{BE9B415B-0C62-4420-9B39-E49B64FCA8A7}" destId="{9EA80BAA-4B65-44C1-9974-79C1CCD022AB}" srcOrd="4" destOrd="0" presId="urn:microsoft.com/office/officeart/2005/8/layout/orgChart1"/>
    <dgm:cxn modelId="{93F95C63-3620-4067-9908-C4D933A4D609}" type="presParOf" srcId="{BE9B415B-0C62-4420-9B39-E49B64FCA8A7}" destId="{E84E17C0-2983-44DC-933E-5F5A96641D8E}" srcOrd="5" destOrd="0" presId="urn:microsoft.com/office/officeart/2005/8/layout/orgChart1"/>
    <dgm:cxn modelId="{6BAA9AB5-C92B-4BEE-90EA-19F6C638DCC8}" type="presParOf" srcId="{E84E17C0-2983-44DC-933E-5F5A96641D8E}" destId="{267FD1F2-9ADF-4271-BB70-4F26599EC7FF}" srcOrd="0" destOrd="0" presId="urn:microsoft.com/office/officeart/2005/8/layout/orgChart1"/>
    <dgm:cxn modelId="{1CC72232-8D97-4F97-BA01-18EF8DF501C3}" type="presParOf" srcId="{267FD1F2-9ADF-4271-BB70-4F26599EC7FF}" destId="{3765931F-B309-40BD-BCD6-2525A35E5AA8}" srcOrd="0" destOrd="0" presId="urn:microsoft.com/office/officeart/2005/8/layout/orgChart1"/>
    <dgm:cxn modelId="{4ED3362D-889F-41EC-88C1-9BC9A5994A96}" type="presParOf" srcId="{267FD1F2-9ADF-4271-BB70-4F26599EC7FF}" destId="{D41FEA01-D955-4554-8C01-AA00CEF7FA6C}" srcOrd="1" destOrd="0" presId="urn:microsoft.com/office/officeart/2005/8/layout/orgChart1"/>
    <dgm:cxn modelId="{D8782A06-DAB3-4358-89D5-6D76DF3F7999}" type="presParOf" srcId="{E84E17C0-2983-44DC-933E-5F5A96641D8E}" destId="{23AFF474-F324-4A68-A701-5606DE17F174}" srcOrd="1" destOrd="0" presId="urn:microsoft.com/office/officeart/2005/8/layout/orgChart1"/>
    <dgm:cxn modelId="{81012121-171D-47B4-8EBE-433F544E9D36}" type="presParOf" srcId="{23AFF474-F324-4A68-A701-5606DE17F174}" destId="{64081984-431E-4BFE-AA1A-FA0B0155146F}" srcOrd="0" destOrd="0" presId="urn:microsoft.com/office/officeart/2005/8/layout/orgChart1"/>
    <dgm:cxn modelId="{0997F9F7-DC18-462D-B825-9D6C2E8ACD5F}" type="presParOf" srcId="{23AFF474-F324-4A68-A701-5606DE17F174}" destId="{C28EEDDF-3CF0-4FAE-BB84-8FB5DA136A3E}" srcOrd="1" destOrd="0" presId="urn:microsoft.com/office/officeart/2005/8/layout/orgChart1"/>
    <dgm:cxn modelId="{776D8863-8375-41A3-879E-E7CDFE7F257E}" type="presParOf" srcId="{C28EEDDF-3CF0-4FAE-BB84-8FB5DA136A3E}" destId="{32ABA509-A012-40B5-AE88-0AE7DDA72E6A}" srcOrd="0" destOrd="0" presId="urn:microsoft.com/office/officeart/2005/8/layout/orgChart1"/>
    <dgm:cxn modelId="{010B49A9-9437-47ED-BEA4-E6138FD7D226}" type="presParOf" srcId="{32ABA509-A012-40B5-AE88-0AE7DDA72E6A}" destId="{6C816B6D-5C3F-445A-BCE2-AACA0539C6AF}" srcOrd="0" destOrd="0" presId="urn:microsoft.com/office/officeart/2005/8/layout/orgChart1"/>
    <dgm:cxn modelId="{7AD9A8F2-C41C-4223-B3EC-E4A469EF27D3}" type="presParOf" srcId="{32ABA509-A012-40B5-AE88-0AE7DDA72E6A}" destId="{D2BDF599-D1B3-4B30-AF4A-56C3FE44FCE8}" srcOrd="1" destOrd="0" presId="urn:microsoft.com/office/officeart/2005/8/layout/orgChart1"/>
    <dgm:cxn modelId="{41584AB8-2CFF-4A05-B1CF-084198568FEC}" type="presParOf" srcId="{C28EEDDF-3CF0-4FAE-BB84-8FB5DA136A3E}" destId="{181E26A1-DF38-4D83-A739-AB65C2A16D7B}" srcOrd="1" destOrd="0" presId="urn:microsoft.com/office/officeart/2005/8/layout/orgChart1"/>
    <dgm:cxn modelId="{CD39A86C-9B54-4006-B866-28E0F823EA1B}" type="presParOf" srcId="{181E26A1-DF38-4D83-A739-AB65C2A16D7B}" destId="{68E389D9-ABA1-4157-9AE8-099BFB7CFBA2}" srcOrd="0" destOrd="0" presId="urn:microsoft.com/office/officeart/2005/8/layout/orgChart1"/>
    <dgm:cxn modelId="{3B3B3BD9-6448-4C27-8F98-F142E4BD5769}" type="presParOf" srcId="{181E26A1-DF38-4D83-A739-AB65C2A16D7B}" destId="{7A7EECE4-F4D3-4FFF-8D42-0C3BFB35170A}" srcOrd="1" destOrd="0" presId="urn:microsoft.com/office/officeart/2005/8/layout/orgChart1"/>
    <dgm:cxn modelId="{EE8482F3-A76D-4A87-80F7-6288D445FD20}" type="presParOf" srcId="{7A7EECE4-F4D3-4FFF-8D42-0C3BFB35170A}" destId="{D256E5E0-D9B6-47A3-97EA-9991646512CE}" srcOrd="0" destOrd="0" presId="urn:microsoft.com/office/officeart/2005/8/layout/orgChart1"/>
    <dgm:cxn modelId="{E4D4A69F-6158-4309-8973-A191B35F9B0C}" type="presParOf" srcId="{D256E5E0-D9B6-47A3-97EA-9991646512CE}" destId="{FE2733FD-7D5D-4623-A3DA-43742BF08977}" srcOrd="0" destOrd="0" presId="urn:microsoft.com/office/officeart/2005/8/layout/orgChart1"/>
    <dgm:cxn modelId="{9810D9B5-FC00-4917-A179-5425B5940C55}" type="presParOf" srcId="{D256E5E0-D9B6-47A3-97EA-9991646512CE}" destId="{E36148A5-5766-4827-B5DE-7CEA88F4EA70}" srcOrd="1" destOrd="0" presId="urn:microsoft.com/office/officeart/2005/8/layout/orgChart1"/>
    <dgm:cxn modelId="{77363D2E-479F-49FA-899C-674FF33BA5AD}" type="presParOf" srcId="{7A7EECE4-F4D3-4FFF-8D42-0C3BFB35170A}" destId="{E18D0851-536B-4349-AC59-BB2FBC360D7C}" srcOrd="1" destOrd="0" presId="urn:microsoft.com/office/officeart/2005/8/layout/orgChart1"/>
    <dgm:cxn modelId="{05F8DB63-D8D1-4ABA-B3A0-2507136B0631}" type="presParOf" srcId="{7A7EECE4-F4D3-4FFF-8D42-0C3BFB35170A}" destId="{7DAF95FF-E83F-4D2A-9A17-BD441BDFFA43}" srcOrd="2" destOrd="0" presId="urn:microsoft.com/office/officeart/2005/8/layout/orgChart1"/>
    <dgm:cxn modelId="{1F32FA9F-2614-4C21-B613-DAEC718362B0}" type="presParOf" srcId="{181E26A1-DF38-4D83-A739-AB65C2A16D7B}" destId="{AF6B884B-588B-48A8-BF52-3139B1EA5778}" srcOrd="2" destOrd="0" presId="urn:microsoft.com/office/officeart/2005/8/layout/orgChart1"/>
    <dgm:cxn modelId="{14C2F218-FF81-4498-958B-D1E2F0CBD952}" type="presParOf" srcId="{181E26A1-DF38-4D83-A739-AB65C2A16D7B}" destId="{6FE71474-5D26-4C29-A43D-C10C7BAC7AAF}" srcOrd="3" destOrd="0" presId="urn:microsoft.com/office/officeart/2005/8/layout/orgChart1"/>
    <dgm:cxn modelId="{A747BD09-7427-47BB-92C3-A37F69E698A7}" type="presParOf" srcId="{6FE71474-5D26-4C29-A43D-C10C7BAC7AAF}" destId="{52AF9A9D-3FE3-48B3-8CB0-3F8DC9482BFC}" srcOrd="0" destOrd="0" presId="urn:microsoft.com/office/officeart/2005/8/layout/orgChart1"/>
    <dgm:cxn modelId="{C8D54240-E730-40E1-93A7-92DEBFF42DBC}" type="presParOf" srcId="{52AF9A9D-3FE3-48B3-8CB0-3F8DC9482BFC}" destId="{A7606C5A-FC6E-460B-A44F-FA2B64DEAE13}" srcOrd="0" destOrd="0" presId="urn:microsoft.com/office/officeart/2005/8/layout/orgChart1"/>
    <dgm:cxn modelId="{67B02933-0D21-4179-A47E-D334D9A8AAC9}" type="presParOf" srcId="{52AF9A9D-3FE3-48B3-8CB0-3F8DC9482BFC}" destId="{E565143D-F2CB-49B9-A8B5-7EF552F8E1A4}" srcOrd="1" destOrd="0" presId="urn:microsoft.com/office/officeart/2005/8/layout/orgChart1"/>
    <dgm:cxn modelId="{5A4F1BC9-9A6D-4CC9-8B57-9DA4B1753F1A}" type="presParOf" srcId="{6FE71474-5D26-4C29-A43D-C10C7BAC7AAF}" destId="{CEF47608-4664-4FFD-9717-C48F28FBF276}" srcOrd="1" destOrd="0" presId="urn:microsoft.com/office/officeart/2005/8/layout/orgChart1"/>
    <dgm:cxn modelId="{DC8012C8-81A8-4B9F-AD52-0C184B6B47C8}" type="presParOf" srcId="{6FE71474-5D26-4C29-A43D-C10C7BAC7AAF}" destId="{A57950EC-30AF-463C-A7F2-FBDBD2E9F404}" srcOrd="2" destOrd="0" presId="urn:microsoft.com/office/officeart/2005/8/layout/orgChart1"/>
    <dgm:cxn modelId="{7CE768E4-8225-43DC-9BAB-446AC44173CA}" type="presParOf" srcId="{181E26A1-DF38-4D83-A739-AB65C2A16D7B}" destId="{C8CD611A-00C5-446C-8322-DE8E5DD1717B}" srcOrd="4" destOrd="0" presId="urn:microsoft.com/office/officeart/2005/8/layout/orgChart1"/>
    <dgm:cxn modelId="{0658E05A-ACF6-403F-8E77-9118642CC30D}" type="presParOf" srcId="{181E26A1-DF38-4D83-A739-AB65C2A16D7B}" destId="{98874970-4ECA-4FDF-8453-4023E009154A}" srcOrd="5" destOrd="0" presId="urn:microsoft.com/office/officeart/2005/8/layout/orgChart1"/>
    <dgm:cxn modelId="{C71DF3A9-4DFA-47A2-A431-6DF3AAEBBC05}" type="presParOf" srcId="{98874970-4ECA-4FDF-8453-4023E009154A}" destId="{9BFF7F96-306B-4435-8AD0-37A192760758}" srcOrd="0" destOrd="0" presId="urn:microsoft.com/office/officeart/2005/8/layout/orgChart1"/>
    <dgm:cxn modelId="{AEBD358A-E615-4B4D-805D-12A57A7CA7C4}" type="presParOf" srcId="{9BFF7F96-306B-4435-8AD0-37A192760758}" destId="{82067A4D-8314-4FCA-AA1A-7D127F247760}" srcOrd="0" destOrd="0" presId="urn:microsoft.com/office/officeart/2005/8/layout/orgChart1"/>
    <dgm:cxn modelId="{BD61EE8A-BAD0-4E61-A899-9D34E428052F}" type="presParOf" srcId="{9BFF7F96-306B-4435-8AD0-37A192760758}" destId="{FB32B42B-69E1-4A77-A219-9E587207CC5C}" srcOrd="1" destOrd="0" presId="urn:microsoft.com/office/officeart/2005/8/layout/orgChart1"/>
    <dgm:cxn modelId="{21C010F1-FEF3-481C-AC8D-D62E2695CCA0}" type="presParOf" srcId="{98874970-4ECA-4FDF-8453-4023E009154A}" destId="{8DB7A19E-4C4C-4BA9-8751-99FC4D9B6A6B}" srcOrd="1" destOrd="0" presId="urn:microsoft.com/office/officeart/2005/8/layout/orgChart1"/>
    <dgm:cxn modelId="{FA6A62B8-59C2-4322-AECA-9E19F0FD5772}" type="presParOf" srcId="{98874970-4ECA-4FDF-8453-4023E009154A}" destId="{DAEB21D9-A0E3-408E-BEE9-5373FABA5DEA}" srcOrd="2" destOrd="0" presId="urn:microsoft.com/office/officeart/2005/8/layout/orgChart1"/>
    <dgm:cxn modelId="{B06100E3-E7EC-4974-81E8-583779218778}" type="presParOf" srcId="{181E26A1-DF38-4D83-A739-AB65C2A16D7B}" destId="{766F4FFE-6CBE-42C9-9FFD-5347D5E63702}" srcOrd="6" destOrd="0" presId="urn:microsoft.com/office/officeart/2005/8/layout/orgChart1"/>
    <dgm:cxn modelId="{4D823813-9937-4CBC-ADD4-273423740941}" type="presParOf" srcId="{181E26A1-DF38-4D83-A739-AB65C2A16D7B}" destId="{1C58BD8D-3B07-41C5-B235-EDBB67342512}" srcOrd="7" destOrd="0" presId="urn:microsoft.com/office/officeart/2005/8/layout/orgChart1"/>
    <dgm:cxn modelId="{080FA32C-91C0-477D-B996-09EA6FBB3341}" type="presParOf" srcId="{1C58BD8D-3B07-41C5-B235-EDBB67342512}" destId="{5228D0B6-5F52-4636-A80D-209384B52D47}" srcOrd="0" destOrd="0" presId="urn:microsoft.com/office/officeart/2005/8/layout/orgChart1"/>
    <dgm:cxn modelId="{134648FA-2540-4F3C-9525-693DB98214B1}" type="presParOf" srcId="{5228D0B6-5F52-4636-A80D-209384B52D47}" destId="{F0642C86-0942-43AB-86DB-2B690B0E7180}" srcOrd="0" destOrd="0" presId="urn:microsoft.com/office/officeart/2005/8/layout/orgChart1"/>
    <dgm:cxn modelId="{E2E49816-6262-4BD5-AA13-8817FD1CB6B3}" type="presParOf" srcId="{5228D0B6-5F52-4636-A80D-209384B52D47}" destId="{036E78E7-A89B-4382-AE41-7EF79584B592}" srcOrd="1" destOrd="0" presId="urn:microsoft.com/office/officeart/2005/8/layout/orgChart1"/>
    <dgm:cxn modelId="{811B9F1B-F782-4A9E-A46E-1C009895115B}" type="presParOf" srcId="{1C58BD8D-3B07-41C5-B235-EDBB67342512}" destId="{3ADD4875-9871-4777-8C0C-101E78EF3018}" srcOrd="1" destOrd="0" presId="urn:microsoft.com/office/officeart/2005/8/layout/orgChart1"/>
    <dgm:cxn modelId="{369BA3CF-4412-429E-BDDD-F81919D495EA}" type="presParOf" srcId="{1C58BD8D-3B07-41C5-B235-EDBB67342512}" destId="{2528C384-0114-4FBA-BE1B-49BB8B2814DD}" srcOrd="2" destOrd="0" presId="urn:microsoft.com/office/officeart/2005/8/layout/orgChart1"/>
    <dgm:cxn modelId="{DFFD1F33-AE3C-490E-B8CF-BE5FD4A7842E}" type="presParOf" srcId="{181E26A1-DF38-4D83-A739-AB65C2A16D7B}" destId="{75BA55B0-B42C-474E-B332-D2A5779E588C}" srcOrd="8" destOrd="0" presId="urn:microsoft.com/office/officeart/2005/8/layout/orgChart1"/>
    <dgm:cxn modelId="{F38DC3F8-2678-4D9B-B85C-D63C3208DD6B}" type="presParOf" srcId="{181E26A1-DF38-4D83-A739-AB65C2A16D7B}" destId="{A8FDF89A-5424-4EFF-B7DD-441F2AB85E54}" srcOrd="9" destOrd="0" presId="urn:microsoft.com/office/officeart/2005/8/layout/orgChart1"/>
    <dgm:cxn modelId="{50D53CD0-C5A5-4CBC-BD32-2DEBE9089A0A}" type="presParOf" srcId="{A8FDF89A-5424-4EFF-B7DD-441F2AB85E54}" destId="{9AF96D2B-49D2-4E2E-9F74-0B15436BCA49}" srcOrd="0" destOrd="0" presId="urn:microsoft.com/office/officeart/2005/8/layout/orgChart1"/>
    <dgm:cxn modelId="{16FD59DE-EE89-4D91-A516-A4B3ADCE347E}" type="presParOf" srcId="{9AF96D2B-49D2-4E2E-9F74-0B15436BCA49}" destId="{A093F559-C079-4634-8D33-536D2AD10A93}" srcOrd="0" destOrd="0" presId="urn:microsoft.com/office/officeart/2005/8/layout/orgChart1"/>
    <dgm:cxn modelId="{0AB4B147-3829-43FE-B112-FE0C564B9FAD}" type="presParOf" srcId="{9AF96D2B-49D2-4E2E-9F74-0B15436BCA49}" destId="{A916046F-5B51-4801-900D-AFBB093A515B}" srcOrd="1" destOrd="0" presId="urn:microsoft.com/office/officeart/2005/8/layout/orgChart1"/>
    <dgm:cxn modelId="{A2A4C12C-03E9-4092-A2C9-2866D3FE508A}" type="presParOf" srcId="{A8FDF89A-5424-4EFF-B7DD-441F2AB85E54}" destId="{0A92590A-3C20-439B-9073-2C7CD933F0CA}" srcOrd="1" destOrd="0" presId="urn:microsoft.com/office/officeart/2005/8/layout/orgChart1"/>
    <dgm:cxn modelId="{3DAA1F8A-FDFB-450A-80B9-0CDE70006FE8}" type="presParOf" srcId="{A8FDF89A-5424-4EFF-B7DD-441F2AB85E54}" destId="{398091B1-5CA9-48F5-99D0-65CF4E33502B}" srcOrd="2" destOrd="0" presId="urn:microsoft.com/office/officeart/2005/8/layout/orgChart1"/>
    <dgm:cxn modelId="{09BD024E-DEAD-48B9-9D14-55AABD6F51AD}" type="presParOf" srcId="{C28EEDDF-3CF0-4FAE-BB84-8FB5DA136A3E}" destId="{EC71AF04-4330-40C0-AEF5-E5D358F7CC2E}" srcOrd="2" destOrd="0" presId="urn:microsoft.com/office/officeart/2005/8/layout/orgChart1"/>
    <dgm:cxn modelId="{9373F626-C395-4673-B23E-61250C8A8AC8}" type="presParOf" srcId="{23AFF474-F324-4A68-A701-5606DE17F174}" destId="{1DE397B8-AF42-44CB-B575-E53CADC4D21A}" srcOrd="2" destOrd="0" presId="urn:microsoft.com/office/officeart/2005/8/layout/orgChart1"/>
    <dgm:cxn modelId="{444D2842-5E59-438E-A32E-03E492797AD7}" type="presParOf" srcId="{23AFF474-F324-4A68-A701-5606DE17F174}" destId="{1D702B9F-5C1E-4ACF-8853-2DFBEC4E4019}" srcOrd="3" destOrd="0" presId="urn:microsoft.com/office/officeart/2005/8/layout/orgChart1"/>
    <dgm:cxn modelId="{DBED3DF3-614D-4C96-A063-7511576E0F09}" type="presParOf" srcId="{1D702B9F-5C1E-4ACF-8853-2DFBEC4E4019}" destId="{E0278273-4686-408B-86C3-97E49F696868}" srcOrd="0" destOrd="0" presId="urn:microsoft.com/office/officeart/2005/8/layout/orgChart1"/>
    <dgm:cxn modelId="{222B7F43-4870-40AB-B1D5-16FBE63F7FCA}" type="presParOf" srcId="{E0278273-4686-408B-86C3-97E49F696868}" destId="{E43EF111-EC15-4AF4-AA17-63A5CFD77625}" srcOrd="0" destOrd="0" presId="urn:microsoft.com/office/officeart/2005/8/layout/orgChart1"/>
    <dgm:cxn modelId="{2BA370A3-A4E9-46F3-AB00-70C271E0C544}" type="presParOf" srcId="{E0278273-4686-408B-86C3-97E49F696868}" destId="{29809088-ECB8-4E71-B39B-DD83C8A77BD1}" srcOrd="1" destOrd="0" presId="urn:microsoft.com/office/officeart/2005/8/layout/orgChart1"/>
    <dgm:cxn modelId="{B53FA631-3809-4C6E-9635-CEF9AF8F058B}" type="presParOf" srcId="{1D702B9F-5C1E-4ACF-8853-2DFBEC4E4019}" destId="{E8BCE2AC-53F2-4184-94BB-D3485B4F0FFD}" srcOrd="1" destOrd="0" presId="urn:microsoft.com/office/officeart/2005/8/layout/orgChart1"/>
    <dgm:cxn modelId="{C4544FE1-EA07-4C77-8EF6-A74C9721257C}" type="presParOf" srcId="{E8BCE2AC-53F2-4184-94BB-D3485B4F0FFD}" destId="{B868F82A-5ED8-4909-9D62-46322E2596EB}" srcOrd="0" destOrd="0" presId="urn:microsoft.com/office/officeart/2005/8/layout/orgChart1"/>
    <dgm:cxn modelId="{3EF92281-38FF-41B7-984C-0834567B27BF}" type="presParOf" srcId="{E8BCE2AC-53F2-4184-94BB-D3485B4F0FFD}" destId="{E95873D2-760E-427B-822A-A4E23077085E}" srcOrd="1" destOrd="0" presId="urn:microsoft.com/office/officeart/2005/8/layout/orgChart1"/>
    <dgm:cxn modelId="{E31AA486-F224-4362-89D0-24C8358DA6DB}" type="presParOf" srcId="{E95873D2-760E-427B-822A-A4E23077085E}" destId="{33F7C27A-354C-49D3-A731-318D120F9370}" srcOrd="0" destOrd="0" presId="urn:microsoft.com/office/officeart/2005/8/layout/orgChart1"/>
    <dgm:cxn modelId="{0B432997-AED1-4DF2-AAD3-B030C50468B6}" type="presParOf" srcId="{33F7C27A-354C-49D3-A731-318D120F9370}" destId="{D0A4A16B-310F-4B62-9CC6-E3A36DE40D3D}" srcOrd="0" destOrd="0" presId="urn:microsoft.com/office/officeart/2005/8/layout/orgChart1"/>
    <dgm:cxn modelId="{4AAF6528-716A-4B5A-8A30-4EC41F1ABBB3}" type="presParOf" srcId="{33F7C27A-354C-49D3-A731-318D120F9370}" destId="{A1F59300-46D6-4974-82EC-17E6D08E0962}" srcOrd="1" destOrd="0" presId="urn:microsoft.com/office/officeart/2005/8/layout/orgChart1"/>
    <dgm:cxn modelId="{34614C03-B554-44BE-94D4-0434510E9482}" type="presParOf" srcId="{E95873D2-760E-427B-822A-A4E23077085E}" destId="{FF6897DA-66B2-4BEE-9697-8273E48D6B59}" srcOrd="1" destOrd="0" presId="urn:microsoft.com/office/officeart/2005/8/layout/orgChart1"/>
    <dgm:cxn modelId="{391B9F73-FE68-4767-976C-DA7803B1DBEB}" type="presParOf" srcId="{E95873D2-760E-427B-822A-A4E23077085E}" destId="{C1BCFDA5-A863-45F6-A996-2A8C5A38B200}" srcOrd="2" destOrd="0" presId="urn:microsoft.com/office/officeart/2005/8/layout/orgChart1"/>
    <dgm:cxn modelId="{B73CE125-C3B1-48DF-9302-AC72D64C6113}" type="presParOf" srcId="{E8BCE2AC-53F2-4184-94BB-D3485B4F0FFD}" destId="{4DCB8822-FFFE-4A43-85BE-E676EB4D132A}" srcOrd="2" destOrd="0" presId="urn:microsoft.com/office/officeart/2005/8/layout/orgChart1"/>
    <dgm:cxn modelId="{37A76BCC-9233-437D-9360-17489EE27DBD}" type="presParOf" srcId="{E8BCE2AC-53F2-4184-94BB-D3485B4F0FFD}" destId="{ADE1544D-F513-46EF-938C-F5E74F562E68}" srcOrd="3" destOrd="0" presId="urn:microsoft.com/office/officeart/2005/8/layout/orgChart1"/>
    <dgm:cxn modelId="{C05BD639-7CF1-441B-9B61-FEA51207CF0E}" type="presParOf" srcId="{ADE1544D-F513-46EF-938C-F5E74F562E68}" destId="{E4E4761B-CD81-433D-9FD9-51D30597F724}" srcOrd="0" destOrd="0" presId="urn:microsoft.com/office/officeart/2005/8/layout/orgChart1"/>
    <dgm:cxn modelId="{D183DFDD-2C9A-4C03-85F1-922A3AC1B44E}" type="presParOf" srcId="{E4E4761B-CD81-433D-9FD9-51D30597F724}" destId="{CDE38743-326A-4322-AFE5-9C7D549DC250}" srcOrd="0" destOrd="0" presId="urn:microsoft.com/office/officeart/2005/8/layout/orgChart1"/>
    <dgm:cxn modelId="{4700BFBB-C1DF-47D0-99A9-F83F5606CDCE}" type="presParOf" srcId="{E4E4761B-CD81-433D-9FD9-51D30597F724}" destId="{DADECED0-B220-4D17-95A8-6E3FE8E50770}" srcOrd="1" destOrd="0" presId="urn:microsoft.com/office/officeart/2005/8/layout/orgChart1"/>
    <dgm:cxn modelId="{1E0A32D3-28BD-4605-8B74-4E8B16D75A1E}" type="presParOf" srcId="{ADE1544D-F513-46EF-938C-F5E74F562E68}" destId="{8A9D4559-B8EA-4872-9DFD-4A8B25362003}" srcOrd="1" destOrd="0" presId="urn:microsoft.com/office/officeart/2005/8/layout/orgChart1"/>
    <dgm:cxn modelId="{D7F205B4-B265-43B5-8AD4-F5B59FBCF825}" type="presParOf" srcId="{ADE1544D-F513-46EF-938C-F5E74F562E68}" destId="{BF69B364-F82C-4E00-A9C8-AC4651DCFA63}" srcOrd="2" destOrd="0" presId="urn:microsoft.com/office/officeart/2005/8/layout/orgChart1"/>
    <dgm:cxn modelId="{E2112BEE-C455-4C33-AE30-5109E5C7967D}" type="presParOf" srcId="{E8BCE2AC-53F2-4184-94BB-D3485B4F0FFD}" destId="{22C64E7B-3720-4FFA-B071-EAC4C8D4E509}" srcOrd="4" destOrd="0" presId="urn:microsoft.com/office/officeart/2005/8/layout/orgChart1"/>
    <dgm:cxn modelId="{366D07DD-801A-4A39-8F09-72BE658FAB65}" type="presParOf" srcId="{E8BCE2AC-53F2-4184-94BB-D3485B4F0FFD}" destId="{E5862DEA-87C0-4F82-948F-76EB6550E858}" srcOrd="5" destOrd="0" presId="urn:microsoft.com/office/officeart/2005/8/layout/orgChart1"/>
    <dgm:cxn modelId="{EBEF0C40-0D50-415C-844D-3CD04F768448}" type="presParOf" srcId="{E5862DEA-87C0-4F82-948F-76EB6550E858}" destId="{9F156D07-F160-410B-A2DF-ADE8F2C9AF78}" srcOrd="0" destOrd="0" presId="urn:microsoft.com/office/officeart/2005/8/layout/orgChart1"/>
    <dgm:cxn modelId="{55F87188-50CE-4248-90DB-F846B45B2BFE}" type="presParOf" srcId="{9F156D07-F160-410B-A2DF-ADE8F2C9AF78}" destId="{6FBD682D-B466-4ADE-9FA1-6605ED2AED85}" srcOrd="0" destOrd="0" presId="urn:microsoft.com/office/officeart/2005/8/layout/orgChart1"/>
    <dgm:cxn modelId="{5BC17F21-D3DC-4A27-8717-1505F1930E23}" type="presParOf" srcId="{9F156D07-F160-410B-A2DF-ADE8F2C9AF78}" destId="{CE1C8761-0684-4B56-813D-E83E01D8F0A3}" srcOrd="1" destOrd="0" presId="urn:microsoft.com/office/officeart/2005/8/layout/orgChart1"/>
    <dgm:cxn modelId="{B7F06857-0D3B-4405-BB43-76CAAB3507AB}" type="presParOf" srcId="{E5862DEA-87C0-4F82-948F-76EB6550E858}" destId="{B6B03E58-3DC6-4441-AE7B-ECDF087BF7E2}" srcOrd="1" destOrd="0" presId="urn:microsoft.com/office/officeart/2005/8/layout/orgChart1"/>
    <dgm:cxn modelId="{8B9CBC6E-E03A-4544-A1D7-962D75F8D76C}" type="presParOf" srcId="{E5862DEA-87C0-4F82-948F-76EB6550E858}" destId="{78705715-387A-4E8C-9175-F6441DAC76ED}" srcOrd="2" destOrd="0" presId="urn:microsoft.com/office/officeart/2005/8/layout/orgChart1"/>
    <dgm:cxn modelId="{EC1AEE73-4436-4A3A-9DD6-CED72F45530C}" type="presParOf" srcId="{E8BCE2AC-53F2-4184-94BB-D3485B4F0FFD}" destId="{55CFCC4A-9B0B-4ECB-BDC0-B575440BDBCE}" srcOrd="6" destOrd="0" presId="urn:microsoft.com/office/officeart/2005/8/layout/orgChart1"/>
    <dgm:cxn modelId="{DE960393-DEC4-44A2-8736-9AF3BAE83484}" type="presParOf" srcId="{E8BCE2AC-53F2-4184-94BB-D3485B4F0FFD}" destId="{072229E8-218F-4B94-8D83-F515F299D045}" srcOrd="7" destOrd="0" presId="urn:microsoft.com/office/officeart/2005/8/layout/orgChart1"/>
    <dgm:cxn modelId="{391B0170-B69F-484B-B3F7-CDE6A72E3580}" type="presParOf" srcId="{072229E8-218F-4B94-8D83-F515F299D045}" destId="{03792037-B49A-4E39-9047-3D8C5A0F0A40}" srcOrd="0" destOrd="0" presId="urn:microsoft.com/office/officeart/2005/8/layout/orgChart1"/>
    <dgm:cxn modelId="{BA3C9430-A5BD-4A9C-89D6-AA697AC7F01C}" type="presParOf" srcId="{03792037-B49A-4E39-9047-3D8C5A0F0A40}" destId="{20AA300A-2D73-448A-B53A-7B2626D6DB57}" srcOrd="0" destOrd="0" presId="urn:microsoft.com/office/officeart/2005/8/layout/orgChart1"/>
    <dgm:cxn modelId="{30976E91-F745-447B-97ED-550124C87916}" type="presParOf" srcId="{03792037-B49A-4E39-9047-3D8C5A0F0A40}" destId="{DF91E4E3-CA6A-4126-A214-4C067A604393}" srcOrd="1" destOrd="0" presId="urn:microsoft.com/office/officeart/2005/8/layout/orgChart1"/>
    <dgm:cxn modelId="{0A8E41B1-E453-4AF9-AA17-1772FF148F64}" type="presParOf" srcId="{072229E8-218F-4B94-8D83-F515F299D045}" destId="{AE47D5AA-0DAF-44B0-91AA-AF3B101A5B9E}" srcOrd="1" destOrd="0" presId="urn:microsoft.com/office/officeart/2005/8/layout/orgChart1"/>
    <dgm:cxn modelId="{DBA20171-31DF-4947-A62A-0015D4E7A2A4}" type="presParOf" srcId="{072229E8-218F-4B94-8D83-F515F299D045}" destId="{23EDDCF9-74D3-4FFA-BAA3-942077CDF696}" srcOrd="2" destOrd="0" presId="urn:microsoft.com/office/officeart/2005/8/layout/orgChart1"/>
    <dgm:cxn modelId="{EA5F6C8A-99EE-49D4-BBA8-863C50A8060B}" type="presParOf" srcId="{1D702B9F-5C1E-4ACF-8853-2DFBEC4E4019}" destId="{8AD60DBB-405C-4430-8FB9-2A93FF15867C}" srcOrd="2" destOrd="0" presId="urn:microsoft.com/office/officeart/2005/8/layout/orgChart1"/>
    <dgm:cxn modelId="{7BB0F97E-006E-49FD-9E48-2ED3AEA625C5}" type="presParOf" srcId="{23AFF474-F324-4A68-A701-5606DE17F174}" destId="{C04D3174-713E-40B2-B824-FAA424B4ADF7}" srcOrd="4" destOrd="0" presId="urn:microsoft.com/office/officeart/2005/8/layout/orgChart1"/>
    <dgm:cxn modelId="{08AAE4B4-2C03-4225-9980-E7750A10D127}" type="presParOf" srcId="{23AFF474-F324-4A68-A701-5606DE17F174}" destId="{050E86AD-0BB7-4EBE-93A1-C0E798188804}" srcOrd="5" destOrd="0" presId="urn:microsoft.com/office/officeart/2005/8/layout/orgChart1"/>
    <dgm:cxn modelId="{F406B09A-2AFA-4192-9ED2-6D336146F17A}" type="presParOf" srcId="{050E86AD-0BB7-4EBE-93A1-C0E798188804}" destId="{92DD3216-DC48-4F62-B230-679B749D9EB3}" srcOrd="0" destOrd="0" presId="urn:microsoft.com/office/officeart/2005/8/layout/orgChart1"/>
    <dgm:cxn modelId="{BE47416D-C99B-4B1F-B69D-119CA68BCD38}" type="presParOf" srcId="{92DD3216-DC48-4F62-B230-679B749D9EB3}" destId="{DC58D06E-60DD-4D88-8550-0BDE85C62AEE}" srcOrd="0" destOrd="0" presId="urn:microsoft.com/office/officeart/2005/8/layout/orgChart1"/>
    <dgm:cxn modelId="{CA2C9291-C2C3-4D0A-BDA6-29CA4E6878EA}" type="presParOf" srcId="{92DD3216-DC48-4F62-B230-679B749D9EB3}" destId="{D701F082-7903-422A-8B5C-209957EE77DC}" srcOrd="1" destOrd="0" presId="urn:microsoft.com/office/officeart/2005/8/layout/orgChart1"/>
    <dgm:cxn modelId="{B059017B-1C08-434B-8110-101967773E86}" type="presParOf" srcId="{050E86AD-0BB7-4EBE-93A1-C0E798188804}" destId="{6298BD89-94A5-4145-AE5B-97B670214C44}" srcOrd="1" destOrd="0" presId="urn:microsoft.com/office/officeart/2005/8/layout/orgChart1"/>
    <dgm:cxn modelId="{539EA3AA-CC1B-47DC-9556-47DF6B9D1C00}" type="presParOf" srcId="{6298BD89-94A5-4145-AE5B-97B670214C44}" destId="{6B648586-3FD5-446B-9DDC-9E38DD82A5C1}" srcOrd="0" destOrd="0" presId="urn:microsoft.com/office/officeart/2005/8/layout/orgChart1"/>
    <dgm:cxn modelId="{F5699839-3C18-4322-9928-A868DBADDC4D}" type="presParOf" srcId="{6298BD89-94A5-4145-AE5B-97B670214C44}" destId="{C2CEADAA-55E8-4026-B398-CC7334854364}" srcOrd="1" destOrd="0" presId="urn:microsoft.com/office/officeart/2005/8/layout/orgChart1"/>
    <dgm:cxn modelId="{90FA57E0-1EA5-4415-A24F-849AEFD7FCD8}" type="presParOf" srcId="{C2CEADAA-55E8-4026-B398-CC7334854364}" destId="{F75F62BC-EF72-4B13-8421-039E42851136}" srcOrd="0" destOrd="0" presId="urn:microsoft.com/office/officeart/2005/8/layout/orgChart1"/>
    <dgm:cxn modelId="{BCC07A8F-82F6-4EF6-AB67-EF908C627325}" type="presParOf" srcId="{F75F62BC-EF72-4B13-8421-039E42851136}" destId="{E5D8E9B9-17B8-4750-9E3F-CFD16734E1F9}" srcOrd="0" destOrd="0" presId="urn:microsoft.com/office/officeart/2005/8/layout/orgChart1"/>
    <dgm:cxn modelId="{7F36BCC6-FB09-44C0-B9A1-ED2BE6C22067}" type="presParOf" srcId="{F75F62BC-EF72-4B13-8421-039E42851136}" destId="{03603A14-BC6E-4875-B175-BE0638B1A3C9}" srcOrd="1" destOrd="0" presId="urn:microsoft.com/office/officeart/2005/8/layout/orgChart1"/>
    <dgm:cxn modelId="{A0F71D03-3821-4142-85BB-1DD3E5A363C2}" type="presParOf" srcId="{C2CEADAA-55E8-4026-B398-CC7334854364}" destId="{F17C7ABA-BC53-4BEB-8F15-264A7E656F34}" srcOrd="1" destOrd="0" presId="urn:microsoft.com/office/officeart/2005/8/layout/orgChart1"/>
    <dgm:cxn modelId="{2692702E-312D-4AFC-AB6E-5249C2DCA198}" type="presParOf" srcId="{C2CEADAA-55E8-4026-B398-CC7334854364}" destId="{24D26C0D-0B9B-4680-8697-FC916B2B039A}" srcOrd="2" destOrd="0" presId="urn:microsoft.com/office/officeart/2005/8/layout/orgChart1"/>
    <dgm:cxn modelId="{C38E40E7-B1CB-438C-B874-3CE8E04EE4B2}" type="presParOf" srcId="{6298BD89-94A5-4145-AE5B-97B670214C44}" destId="{4C3CAA23-9423-417A-9F56-5E53D5B6EF65}" srcOrd="2" destOrd="0" presId="urn:microsoft.com/office/officeart/2005/8/layout/orgChart1"/>
    <dgm:cxn modelId="{16959305-659E-46E0-83A8-644782D58961}" type="presParOf" srcId="{6298BD89-94A5-4145-AE5B-97B670214C44}" destId="{3F899243-E024-4F5F-9BB5-F04EA671467F}" srcOrd="3" destOrd="0" presId="urn:microsoft.com/office/officeart/2005/8/layout/orgChart1"/>
    <dgm:cxn modelId="{CBCE10FB-BA08-4149-B04C-3819E6DD1B22}" type="presParOf" srcId="{3F899243-E024-4F5F-9BB5-F04EA671467F}" destId="{FB2B4DEA-5BF5-40A4-B3C9-087CFDBF63A7}" srcOrd="0" destOrd="0" presId="urn:microsoft.com/office/officeart/2005/8/layout/orgChart1"/>
    <dgm:cxn modelId="{E429AF81-63D8-43E6-9979-702AF65E6470}" type="presParOf" srcId="{FB2B4DEA-5BF5-40A4-B3C9-087CFDBF63A7}" destId="{F7F823CB-E612-458D-8289-1DFB8D61B35D}" srcOrd="0" destOrd="0" presId="urn:microsoft.com/office/officeart/2005/8/layout/orgChart1"/>
    <dgm:cxn modelId="{88F74535-6697-42AB-93F2-5A5962A02D4E}" type="presParOf" srcId="{FB2B4DEA-5BF5-40A4-B3C9-087CFDBF63A7}" destId="{FAB04EA0-5051-4B6E-8B76-26EBAD8D0FB0}" srcOrd="1" destOrd="0" presId="urn:microsoft.com/office/officeart/2005/8/layout/orgChart1"/>
    <dgm:cxn modelId="{FACA892B-9947-4F42-8532-8EB047A54E5F}" type="presParOf" srcId="{3F899243-E024-4F5F-9BB5-F04EA671467F}" destId="{73283938-4445-47B5-9287-EB7595EA6A36}" srcOrd="1" destOrd="0" presId="urn:microsoft.com/office/officeart/2005/8/layout/orgChart1"/>
    <dgm:cxn modelId="{D7B8A071-955E-4CEF-81E5-12A48DEC4972}" type="presParOf" srcId="{3F899243-E024-4F5F-9BB5-F04EA671467F}" destId="{F6ED7422-0AAE-48E6-A44F-9C55B064C43A}" srcOrd="2" destOrd="0" presId="urn:microsoft.com/office/officeart/2005/8/layout/orgChart1"/>
    <dgm:cxn modelId="{33B10C62-F32C-4327-BFEC-3EA700F01E9F}" type="presParOf" srcId="{050E86AD-0BB7-4EBE-93A1-C0E798188804}" destId="{EACCC08F-B619-4A9D-B136-254AB77661CE}" srcOrd="2" destOrd="0" presId="urn:microsoft.com/office/officeart/2005/8/layout/orgChart1"/>
    <dgm:cxn modelId="{09D84769-F80C-41FD-B62B-29210246E7FA}" type="presParOf" srcId="{23AFF474-F324-4A68-A701-5606DE17F174}" destId="{8B16EA8D-8322-4241-B9B8-E5109C783A5B}" srcOrd="6" destOrd="0" presId="urn:microsoft.com/office/officeart/2005/8/layout/orgChart1"/>
    <dgm:cxn modelId="{2A14B113-76FA-4E0C-B651-EE2ACB8FA983}" type="presParOf" srcId="{23AFF474-F324-4A68-A701-5606DE17F174}" destId="{41C47DAD-D10A-455C-BB63-2319EA43FB52}" srcOrd="7" destOrd="0" presId="urn:microsoft.com/office/officeart/2005/8/layout/orgChart1"/>
    <dgm:cxn modelId="{7F89B544-C99B-424F-B762-8FA235C65C48}" type="presParOf" srcId="{41C47DAD-D10A-455C-BB63-2319EA43FB52}" destId="{69D9B31D-963B-4BDF-8A85-CF7C620FE2B0}" srcOrd="0" destOrd="0" presId="urn:microsoft.com/office/officeart/2005/8/layout/orgChart1"/>
    <dgm:cxn modelId="{BD791F9B-18AD-474A-B1D3-10348F1602D4}" type="presParOf" srcId="{69D9B31D-963B-4BDF-8A85-CF7C620FE2B0}" destId="{06370785-5BE0-443F-B1A1-0B0C425B9EB7}" srcOrd="0" destOrd="0" presId="urn:microsoft.com/office/officeart/2005/8/layout/orgChart1"/>
    <dgm:cxn modelId="{DC103181-54A2-4093-BE12-207DF595B3AD}" type="presParOf" srcId="{69D9B31D-963B-4BDF-8A85-CF7C620FE2B0}" destId="{519BBEF6-5D8B-4305-9F59-B08047D65ED1}" srcOrd="1" destOrd="0" presId="urn:microsoft.com/office/officeart/2005/8/layout/orgChart1"/>
    <dgm:cxn modelId="{2F1AC6F2-E101-4171-81D7-FB7BD2338F35}" type="presParOf" srcId="{41C47DAD-D10A-455C-BB63-2319EA43FB52}" destId="{F5654BD1-38A0-429C-87DD-BB3E2B93C3C3}" srcOrd="1" destOrd="0" presId="urn:microsoft.com/office/officeart/2005/8/layout/orgChart1"/>
    <dgm:cxn modelId="{75BB69B1-26FF-474B-B18E-795BBC72DE35}" type="presParOf" srcId="{41C47DAD-D10A-455C-BB63-2319EA43FB52}" destId="{C7B1A1A5-3BB6-45D0-9F2C-C17861A4BB31}" srcOrd="2" destOrd="0" presId="urn:microsoft.com/office/officeart/2005/8/layout/orgChart1"/>
    <dgm:cxn modelId="{B58ABFB8-E587-46ED-8225-E7E60209EF5F}" type="presParOf" srcId="{E84E17C0-2983-44DC-933E-5F5A96641D8E}" destId="{147F1506-10DB-499B-99AE-F491B22E45AF}" srcOrd="2" destOrd="0" presId="urn:microsoft.com/office/officeart/2005/8/layout/orgChart1"/>
    <dgm:cxn modelId="{DD59C2AD-7CB2-4BE6-A3FF-DEB500BE9E39}" type="presParOf" srcId="{BE9B415B-0C62-4420-9B39-E49B64FCA8A7}" destId="{CB70AD83-8764-4667-9839-29B0A881FC6F}" srcOrd="6" destOrd="0" presId="urn:microsoft.com/office/officeart/2005/8/layout/orgChart1"/>
    <dgm:cxn modelId="{2E1714C0-CF7C-4EA9-82BA-7E938F8108EE}" type="presParOf" srcId="{BE9B415B-0C62-4420-9B39-E49B64FCA8A7}" destId="{3954DAFA-7BDD-4510-8A8B-EBCDA6401FE9}" srcOrd="7" destOrd="0" presId="urn:microsoft.com/office/officeart/2005/8/layout/orgChart1"/>
    <dgm:cxn modelId="{53E6C55F-5D93-4C99-8DE0-DD163E81A0F9}" type="presParOf" srcId="{3954DAFA-7BDD-4510-8A8B-EBCDA6401FE9}" destId="{1BD6DB0F-061A-4A89-BFA8-B41D84568447}" srcOrd="0" destOrd="0" presId="urn:microsoft.com/office/officeart/2005/8/layout/orgChart1"/>
    <dgm:cxn modelId="{62DD2679-5F26-4BBE-BD26-DC664B2BEB91}" type="presParOf" srcId="{1BD6DB0F-061A-4A89-BFA8-B41D84568447}" destId="{852D233B-2BE9-406F-A816-AA5CB6C469C0}" srcOrd="0" destOrd="0" presId="urn:microsoft.com/office/officeart/2005/8/layout/orgChart1"/>
    <dgm:cxn modelId="{9AAD39E0-384A-466A-A1B4-480ACFDE69F4}" type="presParOf" srcId="{1BD6DB0F-061A-4A89-BFA8-B41D84568447}" destId="{253178FC-7747-4C87-A2B8-9BF6AD559076}" srcOrd="1" destOrd="0" presId="urn:microsoft.com/office/officeart/2005/8/layout/orgChart1"/>
    <dgm:cxn modelId="{5FD7412C-A344-482D-B114-A8C1985A0F9D}" type="presParOf" srcId="{3954DAFA-7BDD-4510-8A8B-EBCDA6401FE9}" destId="{03C8D068-D4C4-44CB-AF63-06C0C7C6406D}" srcOrd="1" destOrd="0" presId="urn:microsoft.com/office/officeart/2005/8/layout/orgChart1"/>
    <dgm:cxn modelId="{D52311C9-4DCD-4AE9-A68F-6624CB83CA5B}" type="presParOf" srcId="{03C8D068-D4C4-44CB-AF63-06C0C7C6406D}" destId="{698E9C0C-D337-49EE-900D-6DEF0DA130FF}" srcOrd="0" destOrd="0" presId="urn:microsoft.com/office/officeart/2005/8/layout/orgChart1"/>
    <dgm:cxn modelId="{473BA190-E583-4C7B-B479-27324B780A1B}" type="presParOf" srcId="{03C8D068-D4C4-44CB-AF63-06C0C7C6406D}" destId="{7538665D-6149-4C25-A88A-FE4F88C4BE24}" srcOrd="1" destOrd="0" presId="urn:microsoft.com/office/officeart/2005/8/layout/orgChart1"/>
    <dgm:cxn modelId="{AF502E14-71AD-44DB-ABB7-D52C915DA425}" type="presParOf" srcId="{7538665D-6149-4C25-A88A-FE4F88C4BE24}" destId="{3979456B-7078-4D7F-89A5-C3993F7E3195}" srcOrd="0" destOrd="0" presId="urn:microsoft.com/office/officeart/2005/8/layout/orgChart1"/>
    <dgm:cxn modelId="{6E3A6558-B9A4-419F-9CCB-D635588D2C20}" type="presParOf" srcId="{3979456B-7078-4D7F-89A5-C3993F7E3195}" destId="{D94CB2C8-37BF-4095-ABC6-08AD9E140517}" srcOrd="0" destOrd="0" presId="urn:microsoft.com/office/officeart/2005/8/layout/orgChart1"/>
    <dgm:cxn modelId="{F6171C48-9B98-4EB5-8266-D7B2483ABBB7}" type="presParOf" srcId="{3979456B-7078-4D7F-89A5-C3993F7E3195}" destId="{72417D7F-786A-4490-91FB-FC0F97CAECCA}" srcOrd="1" destOrd="0" presId="urn:microsoft.com/office/officeart/2005/8/layout/orgChart1"/>
    <dgm:cxn modelId="{6B32C5D7-334C-4D03-A3C0-F89626BFBFDB}" type="presParOf" srcId="{7538665D-6149-4C25-A88A-FE4F88C4BE24}" destId="{AC5CF4F8-4F78-4B62-803F-86F22FADF7C9}" srcOrd="1" destOrd="0" presId="urn:microsoft.com/office/officeart/2005/8/layout/orgChart1"/>
    <dgm:cxn modelId="{FCD416B5-2E3C-4E97-B0D0-B29DAB33394C}" type="presParOf" srcId="{AC5CF4F8-4F78-4B62-803F-86F22FADF7C9}" destId="{1D21B5D9-777C-460F-AB0A-410D7B1AFE43}" srcOrd="0" destOrd="0" presId="urn:microsoft.com/office/officeart/2005/8/layout/orgChart1"/>
    <dgm:cxn modelId="{989D0C02-9E93-4028-B79A-B96F350EED01}" type="presParOf" srcId="{AC5CF4F8-4F78-4B62-803F-86F22FADF7C9}" destId="{EDF68395-16CE-4E33-87B8-972FAD4661B4}" srcOrd="1" destOrd="0" presId="urn:microsoft.com/office/officeart/2005/8/layout/orgChart1"/>
    <dgm:cxn modelId="{E3BA8C44-17D9-437F-BE78-5D480D8A3F01}" type="presParOf" srcId="{EDF68395-16CE-4E33-87B8-972FAD4661B4}" destId="{6D2AEA04-18D6-4AA7-B149-19CA4547BAD8}" srcOrd="0" destOrd="0" presId="urn:microsoft.com/office/officeart/2005/8/layout/orgChart1"/>
    <dgm:cxn modelId="{5AFDADBB-B0B3-4BB0-98F5-992B3CA2ADC0}" type="presParOf" srcId="{6D2AEA04-18D6-4AA7-B149-19CA4547BAD8}" destId="{AF667ECA-A327-4731-B221-744ACDA7E1B8}" srcOrd="0" destOrd="0" presId="urn:microsoft.com/office/officeart/2005/8/layout/orgChart1"/>
    <dgm:cxn modelId="{F1305544-060C-4898-862F-2396729236B5}" type="presParOf" srcId="{6D2AEA04-18D6-4AA7-B149-19CA4547BAD8}" destId="{5E1378AF-495A-4466-8B1B-F8CF0F163D42}" srcOrd="1" destOrd="0" presId="urn:microsoft.com/office/officeart/2005/8/layout/orgChart1"/>
    <dgm:cxn modelId="{441548C3-8411-44B6-8A28-D8A5F0D8C743}" type="presParOf" srcId="{EDF68395-16CE-4E33-87B8-972FAD4661B4}" destId="{28F466DF-1832-4BDD-BE1E-A301F588DEC3}" srcOrd="1" destOrd="0" presId="urn:microsoft.com/office/officeart/2005/8/layout/orgChart1"/>
    <dgm:cxn modelId="{C823B430-C52D-478D-A990-614DB861D987}" type="presParOf" srcId="{EDF68395-16CE-4E33-87B8-972FAD4661B4}" destId="{F3FDE0D7-0927-48ED-B97B-30F8B2F91D26}" srcOrd="2" destOrd="0" presId="urn:microsoft.com/office/officeart/2005/8/layout/orgChart1"/>
    <dgm:cxn modelId="{882402C2-BBFE-41E2-B8CA-B0CDA1FD346C}" type="presParOf" srcId="{AC5CF4F8-4F78-4B62-803F-86F22FADF7C9}" destId="{297BB621-BAC1-4069-8417-4431D50DA390}" srcOrd="2" destOrd="0" presId="urn:microsoft.com/office/officeart/2005/8/layout/orgChart1"/>
    <dgm:cxn modelId="{A6B6072C-671F-4AF1-ACF5-68C0B2926060}" type="presParOf" srcId="{AC5CF4F8-4F78-4B62-803F-86F22FADF7C9}" destId="{4BB9C17A-2AFC-403E-9EF3-945D7957B557}" srcOrd="3" destOrd="0" presId="urn:microsoft.com/office/officeart/2005/8/layout/orgChart1"/>
    <dgm:cxn modelId="{AC08AB5A-1EE6-4C15-BD84-E84E872CA3B4}" type="presParOf" srcId="{4BB9C17A-2AFC-403E-9EF3-945D7957B557}" destId="{721C52E0-B578-4465-881F-70A0E85A1072}" srcOrd="0" destOrd="0" presId="urn:microsoft.com/office/officeart/2005/8/layout/orgChart1"/>
    <dgm:cxn modelId="{83BA6EAA-1651-4F1D-A1DA-7D6AB957A204}" type="presParOf" srcId="{721C52E0-B578-4465-881F-70A0E85A1072}" destId="{5D019881-0E6E-4F4C-9591-7C9618F5B2B5}" srcOrd="0" destOrd="0" presId="urn:microsoft.com/office/officeart/2005/8/layout/orgChart1"/>
    <dgm:cxn modelId="{9DD8B960-7720-4A7E-80E9-0E5CC9C3F8F6}" type="presParOf" srcId="{721C52E0-B578-4465-881F-70A0E85A1072}" destId="{45A00D27-1EC9-4C20-816B-C1DA8F5B4828}" srcOrd="1" destOrd="0" presId="urn:microsoft.com/office/officeart/2005/8/layout/orgChart1"/>
    <dgm:cxn modelId="{C8EA254E-E73F-4EC3-9DEE-A2F2364FAB6A}" type="presParOf" srcId="{4BB9C17A-2AFC-403E-9EF3-945D7957B557}" destId="{A459AC4C-11A0-4732-A6EE-EB200FE1D6E6}" srcOrd="1" destOrd="0" presId="urn:microsoft.com/office/officeart/2005/8/layout/orgChart1"/>
    <dgm:cxn modelId="{3613C9D2-6B0A-4862-89F2-67B7C292858E}" type="presParOf" srcId="{4BB9C17A-2AFC-403E-9EF3-945D7957B557}" destId="{9222317F-D835-4215-8811-6783FE25D201}" srcOrd="2" destOrd="0" presId="urn:microsoft.com/office/officeart/2005/8/layout/orgChart1"/>
    <dgm:cxn modelId="{1766423D-29FA-4683-A9F8-DD736D7B0BB5}" type="presParOf" srcId="{AC5CF4F8-4F78-4B62-803F-86F22FADF7C9}" destId="{261B4CD5-6079-4039-897A-A0B546512A0D}" srcOrd="4" destOrd="0" presId="urn:microsoft.com/office/officeart/2005/8/layout/orgChart1"/>
    <dgm:cxn modelId="{08CB4FB5-36D0-4C75-947E-056C7F28471D}" type="presParOf" srcId="{AC5CF4F8-4F78-4B62-803F-86F22FADF7C9}" destId="{A703218D-4236-4661-BE94-5517D65E968D}" srcOrd="5" destOrd="0" presId="urn:microsoft.com/office/officeart/2005/8/layout/orgChart1"/>
    <dgm:cxn modelId="{A1E9B47C-65AA-42A1-9D88-8CD5639243BB}" type="presParOf" srcId="{A703218D-4236-4661-BE94-5517D65E968D}" destId="{84475CC0-9E20-47D8-BD5A-FD2C0757CD9D}" srcOrd="0" destOrd="0" presId="urn:microsoft.com/office/officeart/2005/8/layout/orgChart1"/>
    <dgm:cxn modelId="{77822961-C018-4D71-BD29-6ED503CF5893}" type="presParOf" srcId="{84475CC0-9E20-47D8-BD5A-FD2C0757CD9D}" destId="{25F21C1D-7F4C-489D-961F-DFE5AACA1A25}" srcOrd="0" destOrd="0" presId="urn:microsoft.com/office/officeart/2005/8/layout/orgChart1"/>
    <dgm:cxn modelId="{A94A9835-1957-47B1-98CF-127BD0B5ABA2}" type="presParOf" srcId="{84475CC0-9E20-47D8-BD5A-FD2C0757CD9D}" destId="{8F9E4E14-8CE7-476D-B4B9-1AAFFB04840A}" srcOrd="1" destOrd="0" presId="urn:microsoft.com/office/officeart/2005/8/layout/orgChart1"/>
    <dgm:cxn modelId="{B827A90E-D00B-4080-801E-0F588DCA1649}" type="presParOf" srcId="{A703218D-4236-4661-BE94-5517D65E968D}" destId="{73A239E7-9780-4EA4-BB37-F83B200D183D}" srcOrd="1" destOrd="0" presId="urn:microsoft.com/office/officeart/2005/8/layout/orgChart1"/>
    <dgm:cxn modelId="{1B0CDEE6-A793-41E7-AAF3-53054D26DE29}" type="presParOf" srcId="{A703218D-4236-4661-BE94-5517D65E968D}" destId="{65A58828-6CB2-438A-B3A3-9393A4E11619}" srcOrd="2" destOrd="0" presId="urn:microsoft.com/office/officeart/2005/8/layout/orgChart1"/>
    <dgm:cxn modelId="{3E7851C3-15FA-4599-A6CD-6BD96B4BB8EA}" type="presParOf" srcId="{7538665D-6149-4C25-A88A-FE4F88C4BE24}" destId="{979DAC0D-E430-46E8-9097-30B67D872014}" srcOrd="2" destOrd="0" presId="urn:microsoft.com/office/officeart/2005/8/layout/orgChart1"/>
    <dgm:cxn modelId="{AACA22CE-6748-43D8-AF57-FAFC3CB5FDDC}" type="presParOf" srcId="{03C8D068-D4C4-44CB-AF63-06C0C7C6406D}" destId="{77811788-0604-4F98-BCE3-264175867774}" srcOrd="2" destOrd="0" presId="urn:microsoft.com/office/officeart/2005/8/layout/orgChart1"/>
    <dgm:cxn modelId="{218CD7BC-7F9B-4917-B445-E8BE29FFABEA}" type="presParOf" srcId="{03C8D068-D4C4-44CB-AF63-06C0C7C6406D}" destId="{8448465B-8E7B-4FD3-8457-0CC6100463E5}" srcOrd="3" destOrd="0" presId="urn:microsoft.com/office/officeart/2005/8/layout/orgChart1"/>
    <dgm:cxn modelId="{ECC9AAE8-A464-4F79-918C-D857A72F5176}" type="presParOf" srcId="{8448465B-8E7B-4FD3-8457-0CC6100463E5}" destId="{336E15F7-C742-4736-8BD6-E49F44E4FE5A}" srcOrd="0" destOrd="0" presId="urn:microsoft.com/office/officeart/2005/8/layout/orgChart1"/>
    <dgm:cxn modelId="{917F2D03-2938-438C-A27E-E8A34F6DCD57}" type="presParOf" srcId="{336E15F7-C742-4736-8BD6-E49F44E4FE5A}" destId="{46836FBB-7529-4CCC-8BD3-FB90F52E066F}" srcOrd="0" destOrd="0" presId="urn:microsoft.com/office/officeart/2005/8/layout/orgChart1"/>
    <dgm:cxn modelId="{E3F67F55-6DF3-4C7E-A894-39F109B2024E}" type="presParOf" srcId="{336E15F7-C742-4736-8BD6-E49F44E4FE5A}" destId="{91C1F366-442B-4A6C-94CD-5CEAEF8C144E}" srcOrd="1" destOrd="0" presId="urn:microsoft.com/office/officeart/2005/8/layout/orgChart1"/>
    <dgm:cxn modelId="{7E75EEEC-15AA-4760-8C7B-89F23BA4BEF2}" type="presParOf" srcId="{8448465B-8E7B-4FD3-8457-0CC6100463E5}" destId="{8D425D40-1EA6-45F6-9571-C8E8D5597078}" srcOrd="1" destOrd="0" presId="urn:microsoft.com/office/officeart/2005/8/layout/orgChart1"/>
    <dgm:cxn modelId="{15042D52-9BC6-4A65-8CA3-50DA3A277281}" type="presParOf" srcId="{8D425D40-1EA6-45F6-9571-C8E8D5597078}" destId="{18DEEFBD-9B42-4B72-AC64-950501A95B00}" srcOrd="0" destOrd="0" presId="urn:microsoft.com/office/officeart/2005/8/layout/orgChart1"/>
    <dgm:cxn modelId="{EDE0AC0E-D525-4D31-8D0A-4F6D8F835132}" type="presParOf" srcId="{8D425D40-1EA6-45F6-9571-C8E8D5597078}" destId="{8BCA2A00-92D2-4A97-8017-351ADF22BCC5}" srcOrd="1" destOrd="0" presId="urn:microsoft.com/office/officeart/2005/8/layout/orgChart1"/>
    <dgm:cxn modelId="{1BB21EA5-E404-4D27-894D-F4D53347BE64}" type="presParOf" srcId="{8BCA2A00-92D2-4A97-8017-351ADF22BCC5}" destId="{E833072B-7725-4F8F-BCAD-1D0860069E6A}" srcOrd="0" destOrd="0" presId="urn:microsoft.com/office/officeart/2005/8/layout/orgChart1"/>
    <dgm:cxn modelId="{B8A161FF-A284-4CAA-946C-C5431050CCE5}" type="presParOf" srcId="{E833072B-7725-4F8F-BCAD-1D0860069E6A}" destId="{6392A666-9155-44B3-BC95-CCB70281A121}" srcOrd="0" destOrd="0" presId="urn:microsoft.com/office/officeart/2005/8/layout/orgChart1"/>
    <dgm:cxn modelId="{B229DA81-0A22-4438-A286-51A1E9116013}" type="presParOf" srcId="{E833072B-7725-4F8F-BCAD-1D0860069E6A}" destId="{5BBB1D34-BA33-4D2D-9099-8CBFC464F18E}" srcOrd="1" destOrd="0" presId="urn:microsoft.com/office/officeart/2005/8/layout/orgChart1"/>
    <dgm:cxn modelId="{283D8467-322A-405A-BA65-97A725DFCAB2}" type="presParOf" srcId="{8BCA2A00-92D2-4A97-8017-351ADF22BCC5}" destId="{DABB4CF5-5E59-4116-A972-0AD6970608AB}" srcOrd="1" destOrd="0" presId="urn:microsoft.com/office/officeart/2005/8/layout/orgChart1"/>
    <dgm:cxn modelId="{DA1769C4-603A-4200-A2C6-8BF9B5458213}" type="presParOf" srcId="{8BCA2A00-92D2-4A97-8017-351ADF22BCC5}" destId="{EF53ACF6-F778-45AA-B481-EE56924F86A5}" srcOrd="2" destOrd="0" presId="urn:microsoft.com/office/officeart/2005/8/layout/orgChart1"/>
    <dgm:cxn modelId="{2334D78C-40E6-4D1D-AF3B-345D1E36B3EF}" type="presParOf" srcId="{8D425D40-1EA6-45F6-9571-C8E8D5597078}" destId="{CD061631-D3B3-4AF0-BC84-034FB76F6E0E}" srcOrd="2" destOrd="0" presId="urn:microsoft.com/office/officeart/2005/8/layout/orgChart1"/>
    <dgm:cxn modelId="{DA436B5F-5CD0-4128-B73A-B3A9995BEAD4}" type="presParOf" srcId="{8D425D40-1EA6-45F6-9571-C8E8D5597078}" destId="{A8A34E04-FEBE-45A7-AC9A-01B9C0561E4B}" srcOrd="3" destOrd="0" presId="urn:microsoft.com/office/officeart/2005/8/layout/orgChart1"/>
    <dgm:cxn modelId="{D8A17124-43F9-4DDF-8B95-B3BBDEAE3B0F}" type="presParOf" srcId="{A8A34E04-FEBE-45A7-AC9A-01B9C0561E4B}" destId="{71362ABB-319D-4BA2-8072-34A7AA804C08}" srcOrd="0" destOrd="0" presId="urn:microsoft.com/office/officeart/2005/8/layout/orgChart1"/>
    <dgm:cxn modelId="{412B4DA6-D951-4997-8B86-9000E24A7D89}" type="presParOf" srcId="{71362ABB-319D-4BA2-8072-34A7AA804C08}" destId="{4F454B3F-6542-4D4F-B2AE-01E7A48FB8AD}" srcOrd="0" destOrd="0" presId="urn:microsoft.com/office/officeart/2005/8/layout/orgChart1"/>
    <dgm:cxn modelId="{84566645-C568-4CD7-9EEF-6DA6B62D628E}" type="presParOf" srcId="{71362ABB-319D-4BA2-8072-34A7AA804C08}" destId="{C18D5E04-8DB3-424B-A277-890EE69DED89}" srcOrd="1" destOrd="0" presId="urn:microsoft.com/office/officeart/2005/8/layout/orgChart1"/>
    <dgm:cxn modelId="{F446E5D9-9981-4BDE-892D-79311B79D467}" type="presParOf" srcId="{A8A34E04-FEBE-45A7-AC9A-01B9C0561E4B}" destId="{BDD24D6B-56D1-481C-9278-25E358AE49A3}" srcOrd="1" destOrd="0" presId="urn:microsoft.com/office/officeart/2005/8/layout/orgChart1"/>
    <dgm:cxn modelId="{0E7104EE-73DD-478C-AB2E-363AA76CA727}" type="presParOf" srcId="{A8A34E04-FEBE-45A7-AC9A-01B9C0561E4B}" destId="{563127E5-E019-44CC-8C38-3B042F821A45}" srcOrd="2" destOrd="0" presId="urn:microsoft.com/office/officeart/2005/8/layout/orgChart1"/>
    <dgm:cxn modelId="{83C07C37-954B-4D7F-B692-4C3B9EB48C79}" type="presParOf" srcId="{8D425D40-1EA6-45F6-9571-C8E8D5597078}" destId="{81E442A8-59A3-420F-A0EC-A33918EDC8BF}" srcOrd="4" destOrd="0" presId="urn:microsoft.com/office/officeart/2005/8/layout/orgChart1"/>
    <dgm:cxn modelId="{E740E668-FAF3-44D6-ABD1-222E78BF6570}" type="presParOf" srcId="{8D425D40-1EA6-45F6-9571-C8E8D5597078}" destId="{26A89894-4EFC-44C0-A1AF-1B71EDDE18E1}" srcOrd="5" destOrd="0" presId="urn:microsoft.com/office/officeart/2005/8/layout/orgChart1"/>
    <dgm:cxn modelId="{76EAC825-545C-4BCF-8EDF-69371330E69D}" type="presParOf" srcId="{26A89894-4EFC-44C0-A1AF-1B71EDDE18E1}" destId="{8F32E399-01FC-44C4-BF98-21977CC0BAAE}" srcOrd="0" destOrd="0" presId="urn:microsoft.com/office/officeart/2005/8/layout/orgChart1"/>
    <dgm:cxn modelId="{E2F33CBC-8273-4757-A482-8CF8286F00B6}" type="presParOf" srcId="{8F32E399-01FC-44C4-BF98-21977CC0BAAE}" destId="{E3E36914-0E2B-43C4-8A8E-7B524220BCDD}" srcOrd="0" destOrd="0" presId="urn:microsoft.com/office/officeart/2005/8/layout/orgChart1"/>
    <dgm:cxn modelId="{85FFE8EB-AFB8-4419-BCC4-B00BA021BB64}" type="presParOf" srcId="{8F32E399-01FC-44C4-BF98-21977CC0BAAE}" destId="{E1C7641E-AA5E-497F-A753-5E857E2555E9}" srcOrd="1" destOrd="0" presId="urn:microsoft.com/office/officeart/2005/8/layout/orgChart1"/>
    <dgm:cxn modelId="{B87528CE-467A-4A3C-A8E5-C9BF977A2221}" type="presParOf" srcId="{26A89894-4EFC-44C0-A1AF-1B71EDDE18E1}" destId="{36A3DFDA-938B-4A5D-8600-473A25130F3B}" srcOrd="1" destOrd="0" presId="urn:microsoft.com/office/officeart/2005/8/layout/orgChart1"/>
    <dgm:cxn modelId="{F30FB8D8-F70D-4A01-B1AA-1343F0A369CB}" type="presParOf" srcId="{26A89894-4EFC-44C0-A1AF-1B71EDDE18E1}" destId="{78621B63-821E-4D51-86FF-2E80A745B872}" srcOrd="2" destOrd="0" presId="urn:microsoft.com/office/officeart/2005/8/layout/orgChart1"/>
    <dgm:cxn modelId="{2C0661BF-E70C-4078-B2A1-DC8B911C4E0F}" type="presParOf" srcId="{8D425D40-1EA6-45F6-9571-C8E8D5597078}" destId="{973AD22A-0B85-4FF6-AFD9-DEEC979B15AB}" srcOrd="6" destOrd="0" presId="urn:microsoft.com/office/officeart/2005/8/layout/orgChart1"/>
    <dgm:cxn modelId="{D7DDBF25-4DC1-4ED8-9FF1-861B54725952}" type="presParOf" srcId="{8D425D40-1EA6-45F6-9571-C8E8D5597078}" destId="{79C9848F-07A0-4EF5-A41B-B67CA54D579B}" srcOrd="7" destOrd="0" presId="urn:microsoft.com/office/officeart/2005/8/layout/orgChart1"/>
    <dgm:cxn modelId="{53FC915A-C502-4659-A767-2B7DAE03F802}" type="presParOf" srcId="{79C9848F-07A0-4EF5-A41B-B67CA54D579B}" destId="{8EFC74B1-4E71-4D8F-B44C-80A95160F1C7}" srcOrd="0" destOrd="0" presId="urn:microsoft.com/office/officeart/2005/8/layout/orgChart1"/>
    <dgm:cxn modelId="{29F10408-05F6-4E85-BF7D-DA6513050916}" type="presParOf" srcId="{8EFC74B1-4E71-4D8F-B44C-80A95160F1C7}" destId="{AE76E5E9-355B-40A9-BF82-E2DDB4A496C8}" srcOrd="0" destOrd="0" presId="urn:microsoft.com/office/officeart/2005/8/layout/orgChart1"/>
    <dgm:cxn modelId="{D19EF2B2-07CE-404C-AB49-D553552F9D89}" type="presParOf" srcId="{8EFC74B1-4E71-4D8F-B44C-80A95160F1C7}" destId="{ADD787FC-71D4-4A32-A112-45EE789083CC}" srcOrd="1" destOrd="0" presId="urn:microsoft.com/office/officeart/2005/8/layout/orgChart1"/>
    <dgm:cxn modelId="{CCB47BD8-D535-4C4E-BF74-49C77199F76D}" type="presParOf" srcId="{79C9848F-07A0-4EF5-A41B-B67CA54D579B}" destId="{FC6E9A6E-8C60-414D-BC0C-75D51E3EC4FA}" srcOrd="1" destOrd="0" presId="urn:microsoft.com/office/officeart/2005/8/layout/orgChart1"/>
    <dgm:cxn modelId="{89177DF0-BF7B-4D33-AF7A-BACC1DB6E490}" type="presParOf" srcId="{79C9848F-07A0-4EF5-A41B-B67CA54D579B}" destId="{6C2F90A0-BC67-45CA-A781-DE185EBE4453}" srcOrd="2" destOrd="0" presId="urn:microsoft.com/office/officeart/2005/8/layout/orgChart1"/>
    <dgm:cxn modelId="{BC2FFE38-F3B9-4DC6-8282-29964F76BDE7}" type="presParOf" srcId="{8D425D40-1EA6-45F6-9571-C8E8D5597078}" destId="{D0D160DD-BD9E-4B52-A2E2-81125E3A1407}" srcOrd="8" destOrd="0" presId="urn:microsoft.com/office/officeart/2005/8/layout/orgChart1"/>
    <dgm:cxn modelId="{397BC2C4-EE80-4B4F-B13E-BBA366CB77EB}" type="presParOf" srcId="{8D425D40-1EA6-45F6-9571-C8E8D5597078}" destId="{78CB0BF7-0B97-4ABC-9C66-9321F92F1933}" srcOrd="9" destOrd="0" presId="urn:microsoft.com/office/officeart/2005/8/layout/orgChart1"/>
    <dgm:cxn modelId="{83CC44B3-977E-46ED-8FF3-C934EDBFD80B}" type="presParOf" srcId="{78CB0BF7-0B97-4ABC-9C66-9321F92F1933}" destId="{67C28B7B-A3A0-46EC-B4AF-E17B49404D24}" srcOrd="0" destOrd="0" presId="urn:microsoft.com/office/officeart/2005/8/layout/orgChart1"/>
    <dgm:cxn modelId="{FD0ECE03-6FC5-43FF-8317-B8E83533AF73}" type="presParOf" srcId="{67C28B7B-A3A0-46EC-B4AF-E17B49404D24}" destId="{44EA689D-42E9-4133-A527-8B2E7715A641}" srcOrd="0" destOrd="0" presId="urn:microsoft.com/office/officeart/2005/8/layout/orgChart1"/>
    <dgm:cxn modelId="{1D4BF148-AE11-43AC-BB11-0F7CD44B7D56}" type="presParOf" srcId="{67C28B7B-A3A0-46EC-B4AF-E17B49404D24}" destId="{26D8827E-7401-48DF-A795-48203AE8174F}" srcOrd="1" destOrd="0" presId="urn:microsoft.com/office/officeart/2005/8/layout/orgChart1"/>
    <dgm:cxn modelId="{9AFEDAF0-5042-4C3F-9F68-6FDCD0597EF7}" type="presParOf" srcId="{78CB0BF7-0B97-4ABC-9C66-9321F92F1933}" destId="{B838BE3F-F8B2-4F3F-A5C6-F093765E147A}" srcOrd="1" destOrd="0" presId="urn:microsoft.com/office/officeart/2005/8/layout/orgChart1"/>
    <dgm:cxn modelId="{8BA8C6D9-66B7-481B-B021-35CB29A4A99D}" type="presParOf" srcId="{78CB0BF7-0B97-4ABC-9C66-9321F92F1933}" destId="{FDA73C5D-9E5C-4FE0-9803-D48686420C26}" srcOrd="2" destOrd="0" presId="urn:microsoft.com/office/officeart/2005/8/layout/orgChart1"/>
    <dgm:cxn modelId="{46C00749-F3A8-4A0C-BFA8-DD13989B7E79}" type="presParOf" srcId="{8D425D40-1EA6-45F6-9571-C8E8D5597078}" destId="{0F1890EC-1076-4B6B-87F9-CAF7FAD3FB7A}" srcOrd="10" destOrd="0" presId="urn:microsoft.com/office/officeart/2005/8/layout/orgChart1"/>
    <dgm:cxn modelId="{C9C648CB-7230-4D72-99EC-8DC43A6B6A13}" type="presParOf" srcId="{8D425D40-1EA6-45F6-9571-C8E8D5597078}" destId="{133BF759-80D6-4887-971B-F330D28BC1A3}" srcOrd="11" destOrd="0" presId="urn:microsoft.com/office/officeart/2005/8/layout/orgChart1"/>
    <dgm:cxn modelId="{FD64CF42-52DD-4FE2-8A76-8D95B2BAAA7F}" type="presParOf" srcId="{133BF759-80D6-4887-971B-F330D28BC1A3}" destId="{760F51E9-9E5C-4038-86DC-0B76EA3999F0}" srcOrd="0" destOrd="0" presId="urn:microsoft.com/office/officeart/2005/8/layout/orgChart1"/>
    <dgm:cxn modelId="{61E0F4BF-513E-4332-8AF9-2CE7E3172E52}" type="presParOf" srcId="{760F51E9-9E5C-4038-86DC-0B76EA3999F0}" destId="{B9B4CB04-3713-4E6C-85BA-D845D0B81EF8}" srcOrd="0" destOrd="0" presId="urn:microsoft.com/office/officeart/2005/8/layout/orgChart1"/>
    <dgm:cxn modelId="{BB70AB1F-8F87-46E6-B72B-7CB2C34D4B1D}" type="presParOf" srcId="{760F51E9-9E5C-4038-86DC-0B76EA3999F0}" destId="{98A6C4B3-DAF6-4831-93D8-522CB3682DE3}" srcOrd="1" destOrd="0" presId="urn:microsoft.com/office/officeart/2005/8/layout/orgChart1"/>
    <dgm:cxn modelId="{A12108E4-F335-48DF-A297-CDA86F11E66D}" type="presParOf" srcId="{133BF759-80D6-4887-971B-F330D28BC1A3}" destId="{42C503E5-A7A4-4BC4-8658-84166AE98319}" srcOrd="1" destOrd="0" presId="urn:microsoft.com/office/officeart/2005/8/layout/orgChart1"/>
    <dgm:cxn modelId="{51222BFF-FDAC-4A82-AF9E-E342EFD0481C}" type="presParOf" srcId="{133BF759-80D6-4887-971B-F330D28BC1A3}" destId="{EAA5109F-7D7C-4576-BFD7-3689BC76A871}" srcOrd="2" destOrd="0" presId="urn:microsoft.com/office/officeart/2005/8/layout/orgChart1"/>
    <dgm:cxn modelId="{83F8A42A-BA8B-49CC-8C05-A93A160956C2}" type="presParOf" srcId="{8D425D40-1EA6-45F6-9571-C8E8D5597078}" destId="{7F0F44E5-9929-4B55-A44E-E33C5D9B38ED}" srcOrd="12" destOrd="0" presId="urn:microsoft.com/office/officeart/2005/8/layout/orgChart1"/>
    <dgm:cxn modelId="{A23363F7-816C-4CA9-8A10-A47EEC02ECC3}" type="presParOf" srcId="{8D425D40-1EA6-45F6-9571-C8E8D5597078}" destId="{26CB18B9-B9CF-4BEE-A031-0CDCC29E52A8}" srcOrd="13" destOrd="0" presId="urn:microsoft.com/office/officeart/2005/8/layout/orgChart1"/>
    <dgm:cxn modelId="{06FC966D-3D7E-491D-8CD7-67618F12F66E}" type="presParOf" srcId="{26CB18B9-B9CF-4BEE-A031-0CDCC29E52A8}" destId="{4B3F160E-4616-4098-AC81-5399DB983E33}" srcOrd="0" destOrd="0" presId="urn:microsoft.com/office/officeart/2005/8/layout/orgChart1"/>
    <dgm:cxn modelId="{FB38943B-6D56-4D83-BF28-1CB31757071E}" type="presParOf" srcId="{4B3F160E-4616-4098-AC81-5399DB983E33}" destId="{6689375F-FA8C-4636-AC5E-18E1BED2A594}" srcOrd="0" destOrd="0" presId="urn:microsoft.com/office/officeart/2005/8/layout/orgChart1"/>
    <dgm:cxn modelId="{49D496B6-4F38-431D-8400-F3B5704CCC5B}" type="presParOf" srcId="{4B3F160E-4616-4098-AC81-5399DB983E33}" destId="{5F089DEA-5DCC-4FEB-AE11-C64FA60679E2}" srcOrd="1" destOrd="0" presId="urn:microsoft.com/office/officeart/2005/8/layout/orgChart1"/>
    <dgm:cxn modelId="{44FB069B-35AB-4B29-BFA9-CE2B24C3CD91}" type="presParOf" srcId="{26CB18B9-B9CF-4BEE-A031-0CDCC29E52A8}" destId="{C39E697B-1036-4326-AAAF-204EAE80789D}" srcOrd="1" destOrd="0" presId="urn:microsoft.com/office/officeart/2005/8/layout/orgChart1"/>
    <dgm:cxn modelId="{2A84C44C-C6D4-4C54-8556-38A408749D6F}" type="presParOf" srcId="{26CB18B9-B9CF-4BEE-A031-0CDCC29E52A8}" destId="{6ADF4E1D-6BC9-486A-9052-5B9FD696341C}" srcOrd="2" destOrd="0" presId="urn:microsoft.com/office/officeart/2005/8/layout/orgChart1"/>
    <dgm:cxn modelId="{967690F2-E2F8-4277-9B46-8380178B195B}" type="presParOf" srcId="{8448465B-8E7B-4FD3-8457-0CC6100463E5}" destId="{276EEE00-F533-4562-849A-C4C9B693ACF0}" srcOrd="2" destOrd="0" presId="urn:microsoft.com/office/officeart/2005/8/layout/orgChart1"/>
    <dgm:cxn modelId="{3222E16F-D0CA-493C-B97F-02F215D9EAC1}" type="presParOf" srcId="{03C8D068-D4C4-44CB-AF63-06C0C7C6406D}" destId="{77AFF5D2-8403-47C9-A195-A84A7A4D7BDE}" srcOrd="4" destOrd="0" presId="urn:microsoft.com/office/officeart/2005/8/layout/orgChart1"/>
    <dgm:cxn modelId="{0F4E5014-A1BC-47F7-8D49-8618330B4791}" type="presParOf" srcId="{03C8D068-D4C4-44CB-AF63-06C0C7C6406D}" destId="{C7A2A5FC-4B33-414C-B126-E1E7CB123249}" srcOrd="5" destOrd="0" presId="urn:microsoft.com/office/officeart/2005/8/layout/orgChart1"/>
    <dgm:cxn modelId="{C1B17569-6882-4E0E-AB96-6CB44997B516}" type="presParOf" srcId="{C7A2A5FC-4B33-414C-B126-E1E7CB123249}" destId="{A2054201-EB12-4B24-AAC4-7A3AE32D210F}" srcOrd="0" destOrd="0" presId="urn:microsoft.com/office/officeart/2005/8/layout/orgChart1"/>
    <dgm:cxn modelId="{68175922-8FF0-4AE4-AD12-012035E3EEFE}" type="presParOf" srcId="{A2054201-EB12-4B24-AAC4-7A3AE32D210F}" destId="{7B66F046-1920-4B31-8908-6E123D79B2E7}" srcOrd="0" destOrd="0" presId="urn:microsoft.com/office/officeart/2005/8/layout/orgChart1"/>
    <dgm:cxn modelId="{E4CC6373-EE30-47AC-A546-6653C7C22029}" type="presParOf" srcId="{A2054201-EB12-4B24-AAC4-7A3AE32D210F}" destId="{89B22017-8CD0-42E3-8689-420D936B5F9E}" srcOrd="1" destOrd="0" presId="urn:microsoft.com/office/officeart/2005/8/layout/orgChart1"/>
    <dgm:cxn modelId="{49D21F46-C661-4F1F-9E52-51B4DF5A7EF2}" type="presParOf" srcId="{C7A2A5FC-4B33-414C-B126-E1E7CB123249}" destId="{0FB9B35E-A164-4EFF-B871-39DC59EF532A}" srcOrd="1" destOrd="0" presId="urn:microsoft.com/office/officeart/2005/8/layout/orgChart1"/>
    <dgm:cxn modelId="{37B995AB-4ED5-47A1-A286-5B8B10044674}" type="presParOf" srcId="{0FB9B35E-A164-4EFF-B871-39DC59EF532A}" destId="{E3FA328F-D7F2-4DCD-B195-F998CDA5AC38}" srcOrd="0" destOrd="0" presId="urn:microsoft.com/office/officeart/2005/8/layout/orgChart1"/>
    <dgm:cxn modelId="{432CAEB3-03EA-4305-B3DD-B3B71476564B}" type="presParOf" srcId="{0FB9B35E-A164-4EFF-B871-39DC59EF532A}" destId="{1FBE18E0-3965-46CE-83EE-9A129035FCDC}" srcOrd="1" destOrd="0" presId="urn:microsoft.com/office/officeart/2005/8/layout/orgChart1"/>
    <dgm:cxn modelId="{CFDFE68F-7DB2-4CED-9F9D-B68B3F4433C3}" type="presParOf" srcId="{1FBE18E0-3965-46CE-83EE-9A129035FCDC}" destId="{D9CD87E8-3AC7-442A-99A6-2460A0E2ED25}" srcOrd="0" destOrd="0" presId="urn:microsoft.com/office/officeart/2005/8/layout/orgChart1"/>
    <dgm:cxn modelId="{4DFF367E-4220-40D0-83EA-4B1507CB97D5}" type="presParOf" srcId="{D9CD87E8-3AC7-442A-99A6-2460A0E2ED25}" destId="{EDE6A828-EE0B-4029-A481-38C6E5A6EC06}" srcOrd="0" destOrd="0" presId="urn:microsoft.com/office/officeart/2005/8/layout/orgChart1"/>
    <dgm:cxn modelId="{0D3203FD-CE67-414A-BFF8-7041C67A5D1C}" type="presParOf" srcId="{D9CD87E8-3AC7-442A-99A6-2460A0E2ED25}" destId="{C6497796-569D-4F33-8F5D-D2C0B6F1CE5D}" srcOrd="1" destOrd="0" presId="urn:microsoft.com/office/officeart/2005/8/layout/orgChart1"/>
    <dgm:cxn modelId="{27AFF08C-C3CA-4386-A3BD-CFCC879E6C8D}" type="presParOf" srcId="{1FBE18E0-3965-46CE-83EE-9A129035FCDC}" destId="{820B448D-CDFE-4AA0-8C3B-68B274DB13D1}" srcOrd="1" destOrd="0" presId="urn:microsoft.com/office/officeart/2005/8/layout/orgChart1"/>
    <dgm:cxn modelId="{14DCDD4E-E567-4A4E-8846-154F7A639446}" type="presParOf" srcId="{1FBE18E0-3965-46CE-83EE-9A129035FCDC}" destId="{5C728C33-14FE-479A-BF52-26AA932BFCD7}" srcOrd="2" destOrd="0" presId="urn:microsoft.com/office/officeart/2005/8/layout/orgChart1"/>
    <dgm:cxn modelId="{FF67ABB9-CC61-4F17-9150-2F14C89FE75A}" type="presParOf" srcId="{0FB9B35E-A164-4EFF-B871-39DC59EF532A}" destId="{7B684869-9F05-495A-9164-0F54EAF73E5A}" srcOrd="2" destOrd="0" presId="urn:microsoft.com/office/officeart/2005/8/layout/orgChart1"/>
    <dgm:cxn modelId="{7A8BD1DB-A886-4EA7-8130-EB6A5A017EDD}" type="presParOf" srcId="{0FB9B35E-A164-4EFF-B871-39DC59EF532A}" destId="{4B0E9085-4EEB-4274-9F47-1E0BA8BCE6D5}" srcOrd="3" destOrd="0" presId="urn:microsoft.com/office/officeart/2005/8/layout/orgChart1"/>
    <dgm:cxn modelId="{5BC5D407-2749-47EB-9810-7CB8FA30235D}" type="presParOf" srcId="{4B0E9085-4EEB-4274-9F47-1E0BA8BCE6D5}" destId="{6626DA18-C4AD-4A92-A2C8-BC5686AAFFB4}" srcOrd="0" destOrd="0" presId="urn:microsoft.com/office/officeart/2005/8/layout/orgChart1"/>
    <dgm:cxn modelId="{1EACB8C9-839A-4070-8405-12E136732828}" type="presParOf" srcId="{6626DA18-C4AD-4A92-A2C8-BC5686AAFFB4}" destId="{0F8F28D0-BCFC-4F50-9992-BFC024141E4C}" srcOrd="0" destOrd="0" presId="urn:microsoft.com/office/officeart/2005/8/layout/orgChart1"/>
    <dgm:cxn modelId="{8637B815-2AE5-4BBC-86E4-29A9F8CAB6F6}" type="presParOf" srcId="{6626DA18-C4AD-4A92-A2C8-BC5686AAFFB4}" destId="{3A308BF2-DCFE-4425-9472-07137C830C20}" srcOrd="1" destOrd="0" presId="urn:microsoft.com/office/officeart/2005/8/layout/orgChart1"/>
    <dgm:cxn modelId="{D9B609F3-FE5F-4164-8C67-4CBA31966B42}" type="presParOf" srcId="{4B0E9085-4EEB-4274-9F47-1E0BA8BCE6D5}" destId="{B53CFDFA-7288-414E-800A-D9ECF53C35DA}" srcOrd="1" destOrd="0" presId="urn:microsoft.com/office/officeart/2005/8/layout/orgChart1"/>
    <dgm:cxn modelId="{3766BE0F-A876-475C-922F-247A9BBBD2AA}" type="presParOf" srcId="{4B0E9085-4EEB-4274-9F47-1E0BA8BCE6D5}" destId="{BAED0BB4-5646-4F42-AC02-0B28CEDE8225}" srcOrd="2" destOrd="0" presId="urn:microsoft.com/office/officeart/2005/8/layout/orgChart1"/>
    <dgm:cxn modelId="{9DCF9DD8-BA77-4DE7-A8BD-BF5FBC33FCC6}" type="presParOf" srcId="{0FB9B35E-A164-4EFF-B871-39DC59EF532A}" destId="{0EDCA93B-0F1E-4564-966B-4F637E9F3159}" srcOrd="4" destOrd="0" presId="urn:microsoft.com/office/officeart/2005/8/layout/orgChart1"/>
    <dgm:cxn modelId="{7BDE73D6-49D2-4C5B-B9CD-C00DFDEC0E46}" type="presParOf" srcId="{0FB9B35E-A164-4EFF-B871-39DC59EF532A}" destId="{D1729F00-3BC5-4137-A925-EB9E4BD17167}" srcOrd="5" destOrd="0" presId="urn:microsoft.com/office/officeart/2005/8/layout/orgChart1"/>
    <dgm:cxn modelId="{CDD4F74C-745A-43F0-92FB-07D8EDC7384C}" type="presParOf" srcId="{D1729F00-3BC5-4137-A925-EB9E4BD17167}" destId="{5D3A9264-C794-40E8-95D4-6B9808C6F29E}" srcOrd="0" destOrd="0" presId="urn:microsoft.com/office/officeart/2005/8/layout/orgChart1"/>
    <dgm:cxn modelId="{D40D539A-EF50-4A88-913E-BE10B8CA2285}" type="presParOf" srcId="{5D3A9264-C794-40E8-95D4-6B9808C6F29E}" destId="{AC28D828-43C4-4943-9BEF-1E7D706DC20D}" srcOrd="0" destOrd="0" presId="urn:microsoft.com/office/officeart/2005/8/layout/orgChart1"/>
    <dgm:cxn modelId="{825B7B99-B5E9-4091-8AC8-3B9CF84AF807}" type="presParOf" srcId="{5D3A9264-C794-40E8-95D4-6B9808C6F29E}" destId="{8D54B79D-4E07-4F3E-9DF4-2CB01D04E844}" srcOrd="1" destOrd="0" presId="urn:microsoft.com/office/officeart/2005/8/layout/orgChart1"/>
    <dgm:cxn modelId="{03DF8367-8CBB-4EF0-8691-1D2509C46D24}" type="presParOf" srcId="{D1729F00-3BC5-4137-A925-EB9E4BD17167}" destId="{B3D1EE0D-6202-4760-B3D1-649FBAD9D165}" srcOrd="1" destOrd="0" presId="urn:microsoft.com/office/officeart/2005/8/layout/orgChart1"/>
    <dgm:cxn modelId="{2C379C71-8086-4F2E-83F2-87EBA41032A6}" type="presParOf" srcId="{D1729F00-3BC5-4137-A925-EB9E4BD17167}" destId="{8FFC6272-320B-452D-B1D5-38CCDC783AF6}" srcOrd="2" destOrd="0" presId="urn:microsoft.com/office/officeart/2005/8/layout/orgChart1"/>
    <dgm:cxn modelId="{805EE84B-30AF-4E36-B4F0-0D4E59E2AEED}" type="presParOf" srcId="{C7A2A5FC-4B33-414C-B126-E1E7CB123249}" destId="{CBCAE254-D0D5-4DAD-95BB-924D5AC7B66A}" srcOrd="2" destOrd="0" presId="urn:microsoft.com/office/officeart/2005/8/layout/orgChart1"/>
    <dgm:cxn modelId="{F2CD42A2-CA62-4545-B2E5-50B4E601D19C}" type="presParOf" srcId="{03C8D068-D4C4-44CB-AF63-06C0C7C6406D}" destId="{FE388A8C-AD9B-4C31-A975-40F574AE9E6C}" srcOrd="6" destOrd="0" presId="urn:microsoft.com/office/officeart/2005/8/layout/orgChart1"/>
    <dgm:cxn modelId="{C920EB77-4F33-4E54-AA78-A9A7340F6870}" type="presParOf" srcId="{03C8D068-D4C4-44CB-AF63-06C0C7C6406D}" destId="{5FC68BAA-6D71-424B-BC5A-D1CA46113D91}" srcOrd="7" destOrd="0" presId="urn:microsoft.com/office/officeart/2005/8/layout/orgChart1"/>
    <dgm:cxn modelId="{5221A206-C1EB-4630-8FA8-867F09759802}" type="presParOf" srcId="{5FC68BAA-6D71-424B-BC5A-D1CA46113D91}" destId="{C8344621-C609-4129-AABA-9951FACDA052}" srcOrd="0" destOrd="0" presId="urn:microsoft.com/office/officeart/2005/8/layout/orgChart1"/>
    <dgm:cxn modelId="{2BE924A5-10EC-4BD0-806F-8D93DE30E5E6}" type="presParOf" srcId="{C8344621-C609-4129-AABA-9951FACDA052}" destId="{08B12813-3718-43DB-AA1C-27BFD6B779E5}" srcOrd="0" destOrd="0" presId="urn:microsoft.com/office/officeart/2005/8/layout/orgChart1"/>
    <dgm:cxn modelId="{481DD6A6-8185-4A43-BC3E-B5FC1DBC7E07}" type="presParOf" srcId="{C8344621-C609-4129-AABA-9951FACDA052}" destId="{CC60AD85-7509-4C4C-92EE-3D9E554BF1D1}" srcOrd="1" destOrd="0" presId="urn:microsoft.com/office/officeart/2005/8/layout/orgChart1"/>
    <dgm:cxn modelId="{EE1C38ED-B92E-4781-856C-54A19DCA9EB8}" type="presParOf" srcId="{5FC68BAA-6D71-424B-BC5A-D1CA46113D91}" destId="{159F0C60-AB21-459B-B6E2-86AFC06E069F}" srcOrd="1" destOrd="0" presId="urn:microsoft.com/office/officeart/2005/8/layout/orgChart1"/>
    <dgm:cxn modelId="{D5DC5222-F4F1-4C18-AA31-FF75B3F2B209}" type="presParOf" srcId="{159F0C60-AB21-459B-B6E2-86AFC06E069F}" destId="{B0114651-C75C-4F68-B98F-C1A79923E157}" srcOrd="0" destOrd="0" presId="urn:microsoft.com/office/officeart/2005/8/layout/orgChart1"/>
    <dgm:cxn modelId="{2BD7F071-1A40-41A0-86BF-7DD1E16CDF66}" type="presParOf" srcId="{159F0C60-AB21-459B-B6E2-86AFC06E069F}" destId="{02421FB6-6D88-4C28-A865-699D86001FDB}" srcOrd="1" destOrd="0" presId="urn:microsoft.com/office/officeart/2005/8/layout/orgChart1"/>
    <dgm:cxn modelId="{888B4909-ABC2-4694-B1B5-3CFBCA926E98}" type="presParOf" srcId="{02421FB6-6D88-4C28-A865-699D86001FDB}" destId="{C67B7086-AE81-4B9D-A722-58C2457CCA20}" srcOrd="0" destOrd="0" presId="urn:microsoft.com/office/officeart/2005/8/layout/orgChart1"/>
    <dgm:cxn modelId="{B9F6CC45-F258-4B2B-BF18-13CBCDBA5408}" type="presParOf" srcId="{C67B7086-AE81-4B9D-A722-58C2457CCA20}" destId="{8EE57929-F902-4E82-951E-7A8B0830D3B6}" srcOrd="0" destOrd="0" presId="urn:microsoft.com/office/officeart/2005/8/layout/orgChart1"/>
    <dgm:cxn modelId="{874912E7-AE32-4E5E-9286-74D2C916BCA3}" type="presParOf" srcId="{C67B7086-AE81-4B9D-A722-58C2457CCA20}" destId="{53FE0833-41C4-4941-BCDF-F77C0A3616F0}" srcOrd="1" destOrd="0" presId="urn:microsoft.com/office/officeart/2005/8/layout/orgChart1"/>
    <dgm:cxn modelId="{60EF9D8D-6294-4434-BEE1-752CCCA0E34C}" type="presParOf" srcId="{02421FB6-6D88-4C28-A865-699D86001FDB}" destId="{FB702081-BE9A-4589-8F63-172599E7BE3E}" srcOrd="1" destOrd="0" presId="urn:microsoft.com/office/officeart/2005/8/layout/orgChart1"/>
    <dgm:cxn modelId="{5992D96A-1D92-4975-810A-50F747BD5C02}" type="presParOf" srcId="{02421FB6-6D88-4C28-A865-699D86001FDB}" destId="{662EDF72-DE77-4897-AB3F-40D2E582AD59}" srcOrd="2" destOrd="0" presId="urn:microsoft.com/office/officeart/2005/8/layout/orgChart1"/>
    <dgm:cxn modelId="{BA33FAB2-182E-4C28-A6CE-0D36B4579EC0}" type="presParOf" srcId="{159F0C60-AB21-459B-B6E2-86AFC06E069F}" destId="{7A64CC14-5F9E-4DCD-B14D-65B991C9F8BE}" srcOrd="2" destOrd="0" presId="urn:microsoft.com/office/officeart/2005/8/layout/orgChart1"/>
    <dgm:cxn modelId="{71C02A20-287B-4EC7-A121-9C11021ECC11}" type="presParOf" srcId="{159F0C60-AB21-459B-B6E2-86AFC06E069F}" destId="{A7E2A586-EFDE-4530-BC0D-9D1C20ED919D}" srcOrd="3" destOrd="0" presId="urn:microsoft.com/office/officeart/2005/8/layout/orgChart1"/>
    <dgm:cxn modelId="{B2C5AE85-2BA0-483A-820E-2826F9539B60}" type="presParOf" srcId="{A7E2A586-EFDE-4530-BC0D-9D1C20ED919D}" destId="{4347B60D-FDA5-4513-88BF-9855A156D670}" srcOrd="0" destOrd="0" presId="urn:microsoft.com/office/officeart/2005/8/layout/orgChart1"/>
    <dgm:cxn modelId="{4FFE65C3-D76F-400F-9A3E-E8C3A847B30F}" type="presParOf" srcId="{4347B60D-FDA5-4513-88BF-9855A156D670}" destId="{BAF56413-D8CD-4078-9AC4-A99F83B76032}" srcOrd="0" destOrd="0" presId="urn:microsoft.com/office/officeart/2005/8/layout/orgChart1"/>
    <dgm:cxn modelId="{8C0F2704-09DC-49A8-A3AC-41D1A15076E0}" type="presParOf" srcId="{4347B60D-FDA5-4513-88BF-9855A156D670}" destId="{1B4ED822-EF33-431F-B42A-3776612854B7}" srcOrd="1" destOrd="0" presId="urn:microsoft.com/office/officeart/2005/8/layout/orgChart1"/>
    <dgm:cxn modelId="{97E7BA37-3CB7-423C-BF9F-F637645B3920}" type="presParOf" srcId="{A7E2A586-EFDE-4530-BC0D-9D1C20ED919D}" destId="{D6257003-6FD9-4CB9-A252-32903C3FFA54}" srcOrd="1" destOrd="0" presId="urn:microsoft.com/office/officeart/2005/8/layout/orgChart1"/>
    <dgm:cxn modelId="{C6A7F9E4-5D76-4FE4-8670-067D8BAA72B9}" type="presParOf" srcId="{A7E2A586-EFDE-4530-BC0D-9D1C20ED919D}" destId="{38A19A74-22E5-41D5-B055-F6EB6B948A10}" srcOrd="2" destOrd="0" presId="urn:microsoft.com/office/officeart/2005/8/layout/orgChart1"/>
    <dgm:cxn modelId="{B47C1C86-A16F-4BFE-9E02-346F255C3DF5}" type="presParOf" srcId="{159F0C60-AB21-459B-B6E2-86AFC06E069F}" destId="{8806B718-44F6-48A9-93E4-9EB99CB55C60}" srcOrd="4" destOrd="0" presId="urn:microsoft.com/office/officeart/2005/8/layout/orgChart1"/>
    <dgm:cxn modelId="{AEE36AB5-B180-43A6-8876-19E421971404}" type="presParOf" srcId="{159F0C60-AB21-459B-B6E2-86AFC06E069F}" destId="{29B4D8D9-FEF0-48AC-BD0A-D6310EA0074A}" srcOrd="5" destOrd="0" presId="urn:microsoft.com/office/officeart/2005/8/layout/orgChart1"/>
    <dgm:cxn modelId="{EC16DD6F-4C41-44CA-AD83-B05C18670756}" type="presParOf" srcId="{29B4D8D9-FEF0-48AC-BD0A-D6310EA0074A}" destId="{8146E318-7A8C-43BE-B26E-235AC71F773E}" srcOrd="0" destOrd="0" presId="urn:microsoft.com/office/officeart/2005/8/layout/orgChart1"/>
    <dgm:cxn modelId="{063ACC8B-BE01-44AD-8A58-E4D5216AD578}" type="presParOf" srcId="{8146E318-7A8C-43BE-B26E-235AC71F773E}" destId="{91597623-7B6E-4552-9EBE-6132E16E71F6}" srcOrd="0" destOrd="0" presId="urn:microsoft.com/office/officeart/2005/8/layout/orgChart1"/>
    <dgm:cxn modelId="{C56E97C4-E5BD-4BE6-AC19-6A5652C4D788}" type="presParOf" srcId="{8146E318-7A8C-43BE-B26E-235AC71F773E}" destId="{80C78EEF-4795-487D-BF92-DBD46A87719A}" srcOrd="1" destOrd="0" presId="urn:microsoft.com/office/officeart/2005/8/layout/orgChart1"/>
    <dgm:cxn modelId="{D7CB3B31-15F2-481D-B87B-5B5F7689E830}" type="presParOf" srcId="{29B4D8D9-FEF0-48AC-BD0A-D6310EA0074A}" destId="{1D6960F6-B8F8-4FC0-9934-E016AB3C38FB}" srcOrd="1" destOrd="0" presId="urn:microsoft.com/office/officeart/2005/8/layout/orgChart1"/>
    <dgm:cxn modelId="{F963FC14-45B1-4F26-BF4F-CAFA9923603A}" type="presParOf" srcId="{29B4D8D9-FEF0-48AC-BD0A-D6310EA0074A}" destId="{1B899733-ECC2-4909-A622-EF9B08CECE0A}" srcOrd="2" destOrd="0" presId="urn:microsoft.com/office/officeart/2005/8/layout/orgChart1"/>
    <dgm:cxn modelId="{397DCC03-8B3D-4181-BCBA-429B472250EC}" type="presParOf" srcId="{5FC68BAA-6D71-424B-BC5A-D1CA46113D91}" destId="{93F0A4C8-2C63-469C-A10F-EE1CE392A2CF}" srcOrd="2" destOrd="0" presId="urn:microsoft.com/office/officeart/2005/8/layout/orgChart1"/>
    <dgm:cxn modelId="{E7282E32-DBEC-4464-BCB4-87B5DCDBDD42}" type="presParOf" srcId="{3954DAFA-7BDD-4510-8A8B-EBCDA6401FE9}" destId="{0B0AFF55-0216-4EF2-B136-D27BB7BAA83F}" srcOrd="2" destOrd="0" presId="urn:microsoft.com/office/officeart/2005/8/layout/orgChart1"/>
    <dgm:cxn modelId="{E8A35520-E965-4F60-9C35-DC5AF2AF8DAC}" type="presParOf" srcId="{BE9B415B-0C62-4420-9B39-E49B64FCA8A7}" destId="{CECEB8E3-4F9C-4E63-9DC2-C38A8808D515}" srcOrd="8" destOrd="0" presId="urn:microsoft.com/office/officeart/2005/8/layout/orgChart1"/>
    <dgm:cxn modelId="{ECC9A4FD-CF15-4FE1-AA7C-345AA4BA254B}" type="presParOf" srcId="{BE9B415B-0C62-4420-9B39-E49B64FCA8A7}" destId="{6239BE6A-252B-436D-8988-D375A3AD6FC8}" srcOrd="9" destOrd="0" presId="urn:microsoft.com/office/officeart/2005/8/layout/orgChart1"/>
    <dgm:cxn modelId="{7820D98B-149D-450D-902D-A5BEA3876748}" type="presParOf" srcId="{6239BE6A-252B-436D-8988-D375A3AD6FC8}" destId="{375CE920-7B90-4988-ADE0-893AD7784BDC}" srcOrd="0" destOrd="0" presId="urn:microsoft.com/office/officeart/2005/8/layout/orgChart1"/>
    <dgm:cxn modelId="{5748445E-5569-42AD-AD6B-21F3FA619464}" type="presParOf" srcId="{375CE920-7B90-4988-ADE0-893AD7784BDC}" destId="{76D17054-96FA-4BBC-AFC5-8BE747C9DA92}" srcOrd="0" destOrd="0" presId="urn:microsoft.com/office/officeart/2005/8/layout/orgChart1"/>
    <dgm:cxn modelId="{80A276BE-432E-41E9-8F16-BCF41ABBBEAF}" type="presParOf" srcId="{375CE920-7B90-4988-ADE0-893AD7784BDC}" destId="{28EA96B8-85E4-45F4-842C-C73491BC0610}" srcOrd="1" destOrd="0" presId="urn:microsoft.com/office/officeart/2005/8/layout/orgChart1"/>
    <dgm:cxn modelId="{DD4B57CF-DEAE-47D7-A32C-160D20D590CA}" type="presParOf" srcId="{6239BE6A-252B-436D-8988-D375A3AD6FC8}" destId="{9326FCDA-68F4-49ED-B867-C593437A28B0}" srcOrd="1" destOrd="0" presId="urn:microsoft.com/office/officeart/2005/8/layout/orgChart1"/>
    <dgm:cxn modelId="{CC938FE8-3ED6-49BD-80ED-BE6A9C90B262}" type="presParOf" srcId="{9326FCDA-68F4-49ED-B867-C593437A28B0}" destId="{7CC95F90-DFC9-42F5-92CE-C44FF9C2F35A}" srcOrd="0" destOrd="0" presId="urn:microsoft.com/office/officeart/2005/8/layout/orgChart1"/>
    <dgm:cxn modelId="{2E316685-4F50-4DA7-A0E2-5E761EA59EE5}" type="presParOf" srcId="{9326FCDA-68F4-49ED-B867-C593437A28B0}" destId="{755FDE7D-3083-4412-B0FD-9A6FE8646C42}" srcOrd="1" destOrd="0" presId="urn:microsoft.com/office/officeart/2005/8/layout/orgChart1"/>
    <dgm:cxn modelId="{0A28503B-FAAF-4025-83DA-9C31E5096105}" type="presParOf" srcId="{755FDE7D-3083-4412-B0FD-9A6FE8646C42}" destId="{52FCD14B-DCD9-4F9A-8AA7-ACDB8759A04E}" srcOrd="0" destOrd="0" presId="urn:microsoft.com/office/officeart/2005/8/layout/orgChart1"/>
    <dgm:cxn modelId="{F72DCE36-6DBA-461A-AA5E-12415B391EB2}" type="presParOf" srcId="{52FCD14B-DCD9-4F9A-8AA7-ACDB8759A04E}" destId="{E4646958-E0D9-4969-8153-E5840FC2D886}" srcOrd="0" destOrd="0" presId="urn:microsoft.com/office/officeart/2005/8/layout/orgChart1"/>
    <dgm:cxn modelId="{3B7F6F2F-E491-4A86-88AB-BBBDD568183C}" type="presParOf" srcId="{52FCD14B-DCD9-4F9A-8AA7-ACDB8759A04E}" destId="{8AF7D900-FF2C-44A7-A418-97DA76B5C311}" srcOrd="1" destOrd="0" presId="urn:microsoft.com/office/officeart/2005/8/layout/orgChart1"/>
    <dgm:cxn modelId="{8C0F8D69-3371-41CE-BDB5-502AD176A753}" type="presParOf" srcId="{755FDE7D-3083-4412-B0FD-9A6FE8646C42}" destId="{0EBAFC7F-096B-4C15-B35B-C739C975B2BA}" srcOrd="1" destOrd="0" presId="urn:microsoft.com/office/officeart/2005/8/layout/orgChart1"/>
    <dgm:cxn modelId="{792DAFEE-870E-49B7-8C67-76503519C830}" type="presParOf" srcId="{0EBAFC7F-096B-4C15-B35B-C739C975B2BA}" destId="{6C85ACFB-6C02-4D16-8438-381192716A3E}" srcOrd="0" destOrd="0" presId="urn:microsoft.com/office/officeart/2005/8/layout/orgChart1"/>
    <dgm:cxn modelId="{8BC12F03-D8C4-4986-8A30-31F02F554DF2}" type="presParOf" srcId="{0EBAFC7F-096B-4C15-B35B-C739C975B2BA}" destId="{443E7166-1C67-43A0-912D-F2C8B77B4043}" srcOrd="1" destOrd="0" presId="urn:microsoft.com/office/officeart/2005/8/layout/orgChart1"/>
    <dgm:cxn modelId="{C93FD1C8-7DCD-4E1B-AD07-82DA850AC6B3}" type="presParOf" srcId="{443E7166-1C67-43A0-912D-F2C8B77B4043}" destId="{43D37D53-6AE3-4657-A784-AA72228579F7}" srcOrd="0" destOrd="0" presId="urn:microsoft.com/office/officeart/2005/8/layout/orgChart1"/>
    <dgm:cxn modelId="{A3ABF136-FAFA-4DEE-A19B-78159D7AF2F9}" type="presParOf" srcId="{43D37D53-6AE3-4657-A784-AA72228579F7}" destId="{6F69CF48-D673-4E0C-831F-9EF0F6310942}" srcOrd="0" destOrd="0" presId="urn:microsoft.com/office/officeart/2005/8/layout/orgChart1"/>
    <dgm:cxn modelId="{7C32CA45-E0F8-43DC-BAD4-162F9C81EF04}" type="presParOf" srcId="{43D37D53-6AE3-4657-A784-AA72228579F7}" destId="{E1A8B054-AF02-43E0-8D00-F42EE3FFEB41}" srcOrd="1" destOrd="0" presId="urn:microsoft.com/office/officeart/2005/8/layout/orgChart1"/>
    <dgm:cxn modelId="{C6B69E9E-E85E-4FE9-97DA-4BCEAD34113E}" type="presParOf" srcId="{443E7166-1C67-43A0-912D-F2C8B77B4043}" destId="{DC68F118-00E5-46CB-B081-6F824FE96E97}" srcOrd="1" destOrd="0" presId="urn:microsoft.com/office/officeart/2005/8/layout/orgChart1"/>
    <dgm:cxn modelId="{FAD397EE-055B-476E-9139-0DCCA32BDC6A}" type="presParOf" srcId="{443E7166-1C67-43A0-912D-F2C8B77B4043}" destId="{B392196F-59EE-48B7-929E-803FE8C0BC9D}" srcOrd="2" destOrd="0" presId="urn:microsoft.com/office/officeart/2005/8/layout/orgChart1"/>
    <dgm:cxn modelId="{D9539D7D-5A55-4478-990D-4FB791C7C80B}" type="presParOf" srcId="{0EBAFC7F-096B-4C15-B35B-C739C975B2BA}" destId="{A364CBB8-2207-4E2C-A325-0D8F0C0B0E39}" srcOrd="2" destOrd="0" presId="urn:microsoft.com/office/officeart/2005/8/layout/orgChart1"/>
    <dgm:cxn modelId="{C41596C2-6FD2-489A-9D7D-7BEEBB63824F}" type="presParOf" srcId="{0EBAFC7F-096B-4C15-B35B-C739C975B2BA}" destId="{B3A85782-07C4-4442-91E4-ACF58D8D1D0D}" srcOrd="3" destOrd="0" presId="urn:microsoft.com/office/officeart/2005/8/layout/orgChart1"/>
    <dgm:cxn modelId="{8A6837F6-6FC7-439F-9715-6AF1A76756E0}" type="presParOf" srcId="{B3A85782-07C4-4442-91E4-ACF58D8D1D0D}" destId="{0C54A6FB-AE55-4C81-9524-8B8898AB35A0}" srcOrd="0" destOrd="0" presId="urn:microsoft.com/office/officeart/2005/8/layout/orgChart1"/>
    <dgm:cxn modelId="{6F7C7330-1400-42F7-9216-A7F821980679}" type="presParOf" srcId="{0C54A6FB-AE55-4C81-9524-8B8898AB35A0}" destId="{79D46C1B-7533-46C1-A46B-CDE1853B2A67}" srcOrd="0" destOrd="0" presId="urn:microsoft.com/office/officeart/2005/8/layout/orgChart1"/>
    <dgm:cxn modelId="{92D31159-EE41-438D-ADB1-D1A6BA28AA40}" type="presParOf" srcId="{0C54A6FB-AE55-4C81-9524-8B8898AB35A0}" destId="{7C2B926B-4AA0-4803-944A-1CDC3B44EEAB}" srcOrd="1" destOrd="0" presId="urn:microsoft.com/office/officeart/2005/8/layout/orgChart1"/>
    <dgm:cxn modelId="{5B42C5CC-0DBE-4053-8C99-CB753EE3A858}" type="presParOf" srcId="{B3A85782-07C4-4442-91E4-ACF58D8D1D0D}" destId="{EC901C75-3B16-4652-B35B-63E6DE478772}" srcOrd="1" destOrd="0" presId="urn:microsoft.com/office/officeart/2005/8/layout/orgChart1"/>
    <dgm:cxn modelId="{1E7742A9-02F6-40BF-BE17-E42CF60B4448}" type="presParOf" srcId="{B3A85782-07C4-4442-91E4-ACF58D8D1D0D}" destId="{6B5C2F3A-C2BE-48B7-8583-63E15C4F0A77}" srcOrd="2" destOrd="0" presId="urn:microsoft.com/office/officeart/2005/8/layout/orgChart1"/>
    <dgm:cxn modelId="{913A5EA0-0C64-49A2-A94B-DD7D02324B13}" type="presParOf" srcId="{755FDE7D-3083-4412-B0FD-9A6FE8646C42}" destId="{E5633EE2-5318-49F1-9093-1F6D21F5263A}" srcOrd="2" destOrd="0" presId="urn:microsoft.com/office/officeart/2005/8/layout/orgChart1"/>
    <dgm:cxn modelId="{F52B297E-1840-4D89-8725-4584EBAE4ADA}" type="presParOf" srcId="{9326FCDA-68F4-49ED-B867-C593437A28B0}" destId="{878707F7-B121-40F0-BE6C-1026BEC3C8B0}" srcOrd="2" destOrd="0" presId="urn:microsoft.com/office/officeart/2005/8/layout/orgChart1"/>
    <dgm:cxn modelId="{295F97E5-0A99-46D4-A1F4-0D7386FA5116}" type="presParOf" srcId="{9326FCDA-68F4-49ED-B867-C593437A28B0}" destId="{F9A6467B-3C5B-4594-A3CB-C89F294C0221}" srcOrd="3" destOrd="0" presId="urn:microsoft.com/office/officeart/2005/8/layout/orgChart1"/>
    <dgm:cxn modelId="{6770302A-8A14-4251-8848-4795CF66A091}" type="presParOf" srcId="{F9A6467B-3C5B-4594-A3CB-C89F294C0221}" destId="{1D156890-0A67-4417-9B3E-E3594799489E}" srcOrd="0" destOrd="0" presId="urn:microsoft.com/office/officeart/2005/8/layout/orgChart1"/>
    <dgm:cxn modelId="{15ED9890-EE46-406E-ABA9-E977179AEFE2}" type="presParOf" srcId="{1D156890-0A67-4417-9B3E-E3594799489E}" destId="{DC4A720A-E054-4175-A712-EE054496C5A9}" srcOrd="0" destOrd="0" presId="urn:microsoft.com/office/officeart/2005/8/layout/orgChart1"/>
    <dgm:cxn modelId="{502DA40E-44E4-4A55-B8AF-E22679385E30}" type="presParOf" srcId="{1D156890-0A67-4417-9B3E-E3594799489E}" destId="{994285C9-B407-4F51-AE29-37B561F482C2}" srcOrd="1" destOrd="0" presId="urn:microsoft.com/office/officeart/2005/8/layout/orgChart1"/>
    <dgm:cxn modelId="{3B1D006D-77B8-488F-A479-87907B61678E}" type="presParOf" srcId="{F9A6467B-3C5B-4594-A3CB-C89F294C0221}" destId="{59F664B6-EA89-4977-AB99-1BA1322EA716}" srcOrd="1" destOrd="0" presId="urn:microsoft.com/office/officeart/2005/8/layout/orgChart1"/>
    <dgm:cxn modelId="{8AC81A3E-C4BA-4D98-A2E6-E5807206B9BE}" type="presParOf" srcId="{59F664B6-EA89-4977-AB99-1BA1322EA716}" destId="{4DB4A1BF-AC90-46E4-8981-18182DE65344}" srcOrd="0" destOrd="0" presId="urn:microsoft.com/office/officeart/2005/8/layout/orgChart1"/>
    <dgm:cxn modelId="{E93AB279-4A67-435A-BAB7-DB1B8D5CA8F3}" type="presParOf" srcId="{59F664B6-EA89-4977-AB99-1BA1322EA716}" destId="{74E5FEE0-4F81-4249-9F7F-D7395A235DA7}" srcOrd="1" destOrd="0" presId="urn:microsoft.com/office/officeart/2005/8/layout/orgChart1"/>
    <dgm:cxn modelId="{F033287A-0A4B-411B-AFA9-1F1396DDC973}" type="presParOf" srcId="{74E5FEE0-4F81-4249-9F7F-D7395A235DA7}" destId="{DC3E146B-EA3D-4669-95AE-A8497132E084}" srcOrd="0" destOrd="0" presId="urn:microsoft.com/office/officeart/2005/8/layout/orgChart1"/>
    <dgm:cxn modelId="{6C841A57-2A4C-4A9C-845C-72686F63BE84}" type="presParOf" srcId="{DC3E146B-EA3D-4669-95AE-A8497132E084}" destId="{04286797-2E00-4006-B0A1-1850D7CA4F6C}" srcOrd="0" destOrd="0" presId="urn:microsoft.com/office/officeart/2005/8/layout/orgChart1"/>
    <dgm:cxn modelId="{55213E77-ED7C-4AE4-A9A2-F4EACE733C7C}" type="presParOf" srcId="{DC3E146B-EA3D-4669-95AE-A8497132E084}" destId="{A3ED79F1-D8EE-455F-BB62-977E0CF69183}" srcOrd="1" destOrd="0" presId="urn:microsoft.com/office/officeart/2005/8/layout/orgChart1"/>
    <dgm:cxn modelId="{22D5F5DA-EF0B-4F55-B598-866379DBD2D5}" type="presParOf" srcId="{74E5FEE0-4F81-4249-9F7F-D7395A235DA7}" destId="{3309EF57-2032-4148-A2C2-54750DB2D759}" srcOrd="1" destOrd="0" presId="urn:microsoft.com/office/officeart/2005/8/layout/orgChart1"/>
    <dgm:cxn modelId="{51EED198-68F0-4C40-BD2B-908ECAABE749}" type="presParOf" srcId="{74E5FEE0-4F81-4249-9F7F-D7395A235DA7}" destId="{3A534308-AC99-4BBC-936D-83E1F736AF88}" srcOrd="2" destOrd="0" presId="urn:microsoft.com/office/officeart/2005/8/layout/orgChart1"/>
    <dgm:cxn modelId="{38DD5273-2026-4A57-99F6-535E223B3286}" type="presParOf" srcId="{59F664B6-EA89-4977-AB99-1BA1322EA716}" destId="{8F1078CA-9035-4478-8ACA-204D7E1962D9}" srcOrd="2" destOrd="0" presId="urn:microsoft.com/office/officeart/2005/8/layout/orgChart1"/>
    <dgm:cxn modelId="{1AB946F2-FE7A-4E0C-AF90-DBF247B3C282}" type="presParOf" srcId="{59F664B6-EA89-4977-AB99-1BA1322EA716}" destId="{E0D6AC65-F919-4598-A72F-D49D6868FFED}" srcOrd="3" destOrd="0" presId="urn:microsoft.com/office/officeart/2005/8/layout/orgChart1"/>
    <dgm:cxn modelId="{5A10F615-7FB6-40AA-80B1-E82334D28483}" type="presParOf" srcId="{E0D6AC65-F919-4598-A72F-D49D6868FFED}" destId="{8C77A35B-ED2D-4488-82DF-5317154FF05D}" srcOrd="0" destOrd="0" presId="urn:microsoft.com/office/officeart/2005/8/layout/orgChart1"/>
    <dgm:cxn modelId="{C1946566-97CA-49A5-A52F-AF64F29F5D19}" type="presParOf" srcId="{8C77A35B-ED2D-4488-82DF-5317154FF05D}" destId="{A748B109-15D8-4EC0-9EE4-9485B0555643}" srcOrd="0" destOrd="0" presId="urn:microsoft.com/office/officeart/2005/8/layout/orgChart1"/>
    <dgm:cxn modelId="{DC2DF4DB-AFC0-49A3-A661-F955C66F6FAE}" type="presParOf" srcId="{8C77A35B-ED2D-4488-82DF-5317154FF05D}" destId="{F5457AB9-C0F3-47F1-A364-0DB06AB36EAA}" srcOrd="1" destOrd="0" presId="urn:microsoft.com/office/officeart/2005/8/layout/orgChart1"/>
    <dgm:cxn modelId="{EA67B5F6-F205-477C-8C60-D6F9713ACD7A}" type="presParOf" srcId="{E0D6AC65-F919-4598-A72F-D49D6868FFED}" destId="{1ACFFCF5-5A63-423A-ABDB-B1686388422B}" srcOrd="1" destOrd="0" presId="urn:microsoft.com/office/officeart/2005/8/layout/orgChart1"/>
    <dgm:cxn modelId="{F476AABE-58B7-4490-83E3-3EC9260F7B34}" type="presParOf" srcId="{E0D6AC65-F919-4598-A72F-D49D6868FFED}" destId="{4670807B-74F0-4F2D-91F8-BD40F5E74CFC}" srcOrd="2" destOrd="0" presId="urn:microsoft.com/office/officeart/2005/8/layout/orgChart1"/>
    <dgm:cxn modelId="{946AF2DC-E691-44E1-8995-B5898D843147}" type="presParOf" srcId="{59F664B6-EA89-4977-AB99-1BA1322EA716}" destId="{97E21E61-58CF-430A-93E5-26646A49D432}" srcOrd="4" destOrd="0" presId="urn:microsoft.com/office/officeart/2005/8/layout/orgChart1"/>
    <dgm:cxn modelId="{BD9C12C5-B6BE-4599-852C-A5075BE5D4A2}" type="presParOf" srcId="{59F664B6-EA89-4977-AB99-1BA1322EA716}" destId="{4B779F8B-69FE-48F7-923E-97B978906EE4}" srcOrd="5" destOrd="0" presId="urn:microsoft.com/office/officeart/2005/8/layout/orgChart1"/>
    <dgm:cxn modelId="{55A21590-BACC-4EE1-859D-EE6AC5D86214}" type="presParOf" srcId="{4B779F8B-69FE-48F7-923E-97B978906EE4}" destId="{4129E053-C513-4EFB-8A59-DE4D94054F94}" srcOrd="0" destOrd="0" presId="urn:microsoft.com/office/officeart/2005/8/layout/orgChart1"/>
    <dgm:cxn modelId="{2AB783E2-ECEB-41C8-9107-F0154F794E44}" type="presParOf" srcId="{4129E053-C513-4EFB-8A59-DE4D94054F94}" destId="{61B1A1D3-A772-41E5-AD40-CA0623C80AF6}" srcOrd="0" destOrd="0" presId="urn:microsoft.com/office/officeart/2005/8/layout/orgChart1"/>
    <dgm:cxn modelId="{D17B888B-8B92-420A-9AEF-D46C9FD60A5A}" type="presParOf" srcId="{4129E053-C513-4EFB-8A59-DE4D94054F94}" destId="{22EE8C62-7115-4AEB-A527-7AF8A6B01D37}" srcOrd="1" destOrd="0" presId="urn:microsoft.com/office/officeart/2005/8/layout/orgChart1"/>
    <dgm:cxn modelId="{C8D5D302-E694-4FED-BC20-2D73D70D58B6}" type="presParOf" srcId="{4B779F8B-69FE-48F7-923E-97B978906EE4}" destId="{29EBDD66-5487-4615-AA57-542B7FDA49E3}" srcOrd="1" destOrd="0" presId="urn:microsoft.com/office/officeart/2005/8/layout/orgChart1"/>
    <dgm:cxn modelId="{785F95E0-C7B4-4560-8A77-2AD1E6FB8470}" type="presParOf" srcId="{4B779F8B-69FE-48F7-923E-97B978906EE4}" destId="{EEE21111-5620-4820-A29A-8C21E2DFE4F4}" srcOrd="2" destOrd="0" presId="urn:microsoft.com/office/officeart/2005/8/layout/orgChart1"/>
    <dgm:cxn modelId="{DE6F269F-620B-4244-94F2-F25ED4D95E47}" type="presParOf" srcId="{59F664B6-EA89-4977-AB99-1BA1322EA716}" destId="{C58E9866-AE0F-4B5A-8D4D-1E83DB652D92}" srcOrd="6" destOrd="0" presId="urn:microsoft.com/office/officeart/2005/8/layout/orgChart1"/>
    <dgm:cxn modelId="{E7DE30DA-A83F-4224-B1FB-E2B942666A50}" type="presParOf" srcId="{59F664B6-EA89-4977-AB99-1BA1322EA716}" destId="{046BBF92-E509-45E7-BC39-193DF26C6F29}" srcOrd="7" destOrd="0" presId="urn:microsoft.com/office/officeart/2005/8/layout/orgChart1"/>
    <dgm:cxn modelId="{95B178D0-3A86-40BF-A729-452EAF7B5067}" type="presParOf" srcId="{046BBF92-E509-45E7-BC39-193DF26C6F29}" destId="{3C37C251-8314-40B9-8805-CB940C85A713}" srcOrd="0" destOrd="0" presId="urn:microsoft.com/office/officeart/2005/8/layout/orgChart1"/>
    <dgm:cxn modelId="{56D7DCD7-F543-4D0E-A1A8-4FCC7974B645}" type="presParOf" srcId="{3C37C251-8314-40B9-8805-CB940C85A713}" destId="{86AD77F5-2795-4A9A-B903-967EA8C9DC83}" srcOrd="0" destOrd="0" presId="urn:microsoft.com/office/officeart/2005/8/layout/orgChart1"/>
    <dgm:cxn modelId="{4B12DF86-3F13-463F-8C38-D67202C291A8}" type="presParOf" srcId="{3C37C251-8314-40B9-8805-CB940C85A713}" destId="{086C2324-67A8-4E12-907C-34BD56D846D1}" srcOrd="1" destOrd="0" presId="urn:microsoft.com/office/officeart/2005/8/layout/orgChart1"/>
    <dgm:cxn modelId="{DC1188DB-2D87-4FD3-80E5-7B9836040B3B}" type="presParOf" srcId="{046BBF92-E509-45E7-BC39-193DF26C6F29}" destId="{43BC4016-CFE4-4580-B611-595EB003D49A}" srcOrd="1" destOrd="0" presId="urn:microsoft.com/office/officeart/2005/8/layout/orgChart1"/>
    <dgm:cxn modelId="{A9810DDE-2149-44A6-8AEF-7B86095833FD}" type="presParOf" srcId="{046BBF92-E509-45E7-BC39-193DF26C6F29}" destId="{CD1FE8BB-69F4-49C5-9087-18075DE9C074}" srcOrd="2" destOrd="0" presId="urn:microsoft.com/office/officeart/2005/8/layout/orgChart1"/>
    <dgm:cxn modelId="{54CB82C8-34E4-47E3-A6F4-9D1F06B1CC6B}" type="presParOf" srcId="{59F664B6-EA89-4977-AB99-1BA1322EA716}" destId="{AEB00AA2-7B5E-492B-A306-3A1F09AAD025}" srcOrd="8" destOrd="0" presId="urn:microsoft.com/office/officeart/2005/8/layout/orgChart1"/>
    <dgm:cxn modelId="{E75C6A0B-92C4-4729-8725-6005F9A0607E}" type="presParOf" srcId="{59F664B6-EA89-4977-AB99-1BA1322EA716}" destId="{AA4AFC38-94D3-49FF-8015-57C1B3278950}" srcOrd="9" destOrd="0" presId="urn:microsoft.com/office/officeart/2005/8/layout/orgChart1"/>
    <dgm:cxn modelId="{B9878B12-0E05-41A9-B2B6-D562CD31ACAC}" type="presParOf" srcId="{AA4AFC38-94D3-49FF-8015-57C1B3278950}" destId="{4EB013C6-420C-47C7-90F6-9723CEA30504}" srcOrd="0" destOrd="0" presId="urn:microsoft.com/office/officeart/2005/8/layout/orgChart1"/>
    <dgm:cxn modelId="{FD25FE52-99CC-472B-9564-D3A8F34882D7}" type="presParOf" srcId="{4EB013C6-420C-47C7-90F6-9723CEA30504}" destId="{D0CB4239-B0B3-488E-8884-B3C77CBB3258}" srcOrd="0" destOrd="0" presId="urn:microsoft.com/office/officeart/2005/8/layout/orgChart1"/>
    <dgm:cxn modelId="{B4CDF4EA-4973-4FB9-89C6-60C341DDF3E6}" type="presParOf" srcId="{4EB013C6-420C-47C7-90F6-9723CEA30504}" destId="{9E9D8485-3A14-4FA3-B941-634D064ACA5F}" srcOrd="1" destOrd="0" presId="urn:microsoft.com/office/officeart/2005/8/layout/orgChart1"/>
    <dgm:cxn modelId="{76D71EFE-1FF3-43EA-B09B-C86CEF0D700B}" type="presParOf" srcId="{AA4AFC38-94D3-49FF-8015-57C1B3278950}" destId="{9998295B-12BF-4C88-A084-AFBD45D6A752}" srcOrd="1" destOrd="0" presId="urn:microsoft.com/office/officeart/2005/8/layout/orgChart1"/>
    <dgm:cxn modelId="{11E05C21-34BA-4E76-BA08-AB6BA23A6187}" type="presParOf" srcId="{AA4AFC38-94D3-49FF-8015-57C1B3278950}" destId="{2540AA24-4747-467F-B030-532AE7B17FDF}" srcOrd="2" destOrd="0" presId="urn:microsoft.com/office/officeart/2005/8/layout/orgChart1"/>
    <dgm:cxn modelId="{8B8785B8-6C72-4F30-875C-9669A49629F7}" type="presParOf" srcId="{F9A6467B-3C5B-4594-A3CB-C89F294C0221}" destId="{3BFAAB13-6919-4583-A996-DC3B55B14822}" srcOrd="2" destOrd="0" presId="urn:microsoft.com/office/officeart/2005/8/layout/orgChart1"/>
    <dgm:cxn modelId="{8B7230EA-EC5D-4912-9F23-B340121DCB82}" type="presParOf" srcId="{9326FCDA-68F4-49ED-B867-C593437A28B0}" destId="{7E346C31-F490-4E0E-87E5-729085D021E2}" srcOrd="4" destOrd="0" presId="urn:microsoft.com/office/officeart/2005/8/layout/orgChart1"/>
    <dgm:cxn modelId="{A5EC0EF6-4973-4D58-BD3C-E93511E9F334}" type="presParOf" srcId="{9326FCDA-68F4-49ED-B867-C593437A28B0}" destId="{4D20D93A-F410-4A95-8CD8-E258C47AFE18}" srcOrd="5" destOrd="0" presId="urn:microsoft.com/office/officeart/2005/8/layout/orgChart1"/>
    <dgm:cxn modelId="{7D79018F-095F-4EF1-B3DD-907371A0FFE2}" type="presParOf" srcId="{4D20D93A-F410-4A95-8CD8-E258C47AFE18}" destId="{478516D1-F678-474F-8B3C-0EF366D0E725}" srcOrd="0" destOrd="0" presId="urn:microsoft.com/office/officeart/2005/8/layout/orgChart1"/>
    <dgm:cxn modelId="{8CEA1275-5838-4D3B-8624-A96F5A00DD96}" type="presParOf" srcId="{478516D1-F678-474F-8B3C-0EF366D0E725}" destId="{09BB2B91-1AE4-4D1E-A9E4-2A3ACD0F6D33}" srcOrd="0" destOrd="0" presId="urn:microsoft.com/office/officeart/2005/8/layout/orgChart1"/>
    <dgm:cxn modelId="{568467B4-F8D1-4947-9DC7-980FBFCB3FCA}" type="presParOf" srcId="{478516D1-F678-474F-8B3C-0EF366D0E725}" destId="{2E287C7C-6164-45F0-AC60-9B60C396BD31}" srcOrd="1" destOrd="0" presId="urn:microsoft.com/office/officeart/2005/8/layout/orgChart1"/>
    <dgm:cxn modelId="{EB802C44-8CF1-4081-8D28-81B810CAD358}" type="presParOf" srcId="{4D20D93A-F410-4A95-8CD8-E258C47AFE18}" destId="{148F6CA0-4681-470E-9F97-2B9A5D0C56C0}" srcOrd="1" destOrd="0" presId="urn:microsoft.com/office/officeart/2005/8/layout/orgChart1"/>
    <dgm:cxn modelId="{FE08D0DF-764C-4026-A4DF-412E814C8B4F}" type="presParOf" srcId="{148F6CA0-4681-470E-9F97-2B9A5D0C56C0}" destId="{DA0189F2-294D-44D0-A94A-65DF36CF9B3C}" srcOrd="0" destOrd="0" presId="urn:microsoft.com/office/officeart/2005/8/layout/orgChart1"/>
    <dgm:cxn modelId="{8F45DE96-680A-4246-83EB-B9EF22FC20C9}" type="presParOf" srcId="{148F6CA0-4681-470E-9F97-2B9A5D0C56C0}" destId="{4599BABB-A6C6-4E5A-BF3D-46390D0CD87F}" srcOrd="1" destOrd="0" presId="urn:microsoft.com/office/officeart/2005/8/layout/orgChart1"/>
    <dgm:cxn modelId="{4C020174-8F51-4300-85F5-C34147D92704}" type="presParOf" srcId="{4599BABB-A6C6-4E5A-BF3D-46390D0CD87F}" destId="{2BC65BB4-CFFE-4221-8713-2EF0101A363A}" srcOrd="0" destOrd="0" presId="urn:microsoft.com/office/officeart/2005/8/layout/orgChart1"/>
    <dgm:cxn modelId="{20B77DCC-2AC0-49E2-9CDC-9D37447B4200}" type="presParOf" srcId="{2BC65BB4-CFFE-4221-8713-2EF0101A363A}" destId="{73A68D90-2D7A-47F2-A44D-E582A46F94F4}" srcOrd="0" destOrd="0" presId="urn:microsoft.com/office/officeart/2005/8/layout/orgChart1"/>
    <dgm:cxn modelId="{044E3866-39F2-4B10-9814-0806A960BDB5}" type="presParOf" srcId="{2BC65BB4-CFFE-4221-8713-2EF0101A363A}" destId="{F6B6ED25-F6B6-4F79-954B-82C3ED6C8C0C}" srcOrd="1" destOrd="0" presId="urn:microsoft.com/office/officeart/2005/8/layout/orgChart1"/>
    <dgm:cxn modelId="{6F15D224-1FE7-4D77-BF1F-ACDEC698C1FA}" type="presParOf" srcId="{4599BABB-A6C6-4E5A-BF3D-46390D0CD87F}" destId="{DD406CB4-8D22-4DC9-B607-C423CB1649D6}" srcOrd="1" destOrd="0" presId="urn:microsoft.com/office/officeart/2005/8/layout/orgChart1"/>
    <dgm:cxn modelId="{3275BCD4-2960-456C-89AC-AC487BF6D11B}" type="presParOf" srcId="{4599BABB-A6C6-4E5A-BF3D-46390D0CD87F}" destId="{4D919DB8-4515-4934-82A3-65645ADBCBE4}" srcOrd="2" destOrd="0" presId="urn:microsoft.com/office/officeart/2005/8/layout/orgChart1"/>
    <dgm:cxn modelId="{99B63B9C-6549-409A-AC18-CB6744A76F5E}" type="presParOf" srcId="{148F6CA0-4681-470E-9F97-2B9A5D0C56C0}" destId="{2D898591-D524-4477-BB73-3258B130B5C3}" srcOrd="2" destOrd="0" presId="urn:microsoft.com/office/officeart/2005/8/layout/orgChart1"/>
    <dgm:cxn modelId="{ACA8B311-9FBC-46EE-AB1A-B699E8AD296F}" type="presParOf" srcId="{148F6CA0-4681-470E-9F97-2B9A5D0C56C0}" destId="{B9FFB6E0-CAD1-49C2-B0B7-A8E31031982E}" srcOrd="3" destOrd="0" presId="urn:microsoft.com/office/officeart/2005/8/layout/orgChart1"/>
    <dgm:cxn modelId="{CA293BCC-43F9-462B-9741-C4D89A3765B7}" type="presParOf" srcId="{B9FFB6E0-CAD1-49C2-B0B7-A8E31031982E}" destId="{8A70670A-97C1-4B75-A533-83F59DE04BC5}" srcOrd="0" destOrd="0" presId="urn:microsoft.com/office/officeart/2005/8/layout/orgChart1"/>
    <dgm:cxn modelId="{D17E9687-2131-41C0-9210-E09E27903414}" type="presParOf" srcId="{8A70670A-97C1-4B75-A533-83F59DE04BC5}" destId="{BF9FABC9-1282-4557-89D1-08B513547838}" srcOrd="0" destOrd="0" presId="urn:microsoft.com/office/officeart/2005/8/layout/orgChart1"/>
    <dgm:cxn modelId="{96295FCA-9CC4-4646-9E37-449D1AAC7EBC}" type="presParOf" srcId="{8A70670A-97C1-4B75-A533-83F59DE04BC5}" destId="{D34A5C08-F459-4FF0-8333-14DE2E3C72CE}" srcOrd="1" destOrd="0" presId="urn:microsoft.com/office/officeart/2005/8/layout/orgChart1"/>
    <dgm:cxn modelId="{1CA5CFFB-4413-41EC-9DA3-EA2128ED3D66}" type="presParOf" srcId="{B9FFB6E0-CAD1-49C2-B0B7-A8E31031982E}" destId="{29795EB8-1457-494D-BA83-B26193E02F0F}" srcOrd="1" destOrd="0" presId="urn:microsoft.com/office/officeart/2005/8/layout/orgChart1"/>
    <dgm:cxn modelId="{4205899C-B188-4392-AE8B-04E26FEBD304}" type="presParOf" srcId="{B9FFB6E0-CAD1-49C2-B0B7-A8E31031982E}" destId="{4AFA8890-D11E-4823-BA78-DEE56267FA3C}" srcOrd="2" destOrd="0" presId="urn:microsoft.com/office/officeart/2005/8/layout/orgChart1"/>
    <dgm:cxn modelId="{C3A779A8-F1EF-4F41-8494-8C099DC1DBFE}" type="presParOf" srcId="{148F6CA0-4681-470E-9F97-2B9A5D0C56C0}" destId="{15BE29B2-2BF6-41F2-9ACF-2FAE0E5D7F09}" srcOrd="4" destOrd="0" presId="urn:microsoft.com/office/officeart/2005/8/layout/orgChart1"/>
    <dgm:cxn modelId="{E19EE484-0325-458A-A81B-B6C35DA69890}" type="presParOf" srcId="{148F6CA0-4681-470E-9F97-2B9A5D0C56C0}" destId="{757E8D09-6FB9-4F1C-944F-17EA0CF52BA7}" srcOrd="5" destOrd="0" presId="urn:microsoft.com/office/officeart/2005/8/layout/orgChart1"/>
    <dgm:cxn modelId="{CB5320B6-588C-4A10-9FFC-404331E3C2DD}" type="presParOf" srcId="{757E8D09-6FB9-4F1C-944F-17EA0CF52BA7}" destId="{A358BF53-546D-4B99-B6B3-63BC00C8B17D}" srcOrd="0" destOrd="0" presId="urn:microsoft.com/office/officeart/2005/8/layout/orgChart1"/>
    <dgm:cxn modelId="{8506498E-1DED-4B45-8B1F-26389D1509C8}" type="presParOf" srcId="{A358BF53-546D-4B99-B6B3-63BC00C8B17D}" destId="{236DCAF4-BF1F-4ACB-A781-6EF4591DC9EC}" srcOrd="0" destOrd="0" presId="urn:microsoft.com/office/officeart/2005/8/layout/orgChart1"/>
    <dgm:cxn modelId="{867EF211-0D35-49D9-8EE4-AEB2C4902955}" type="presParOf" srcId="{A358BF53-546D-4B99-B6B3-63BC00C8B17D}" destId="{90EA97BB-3520-4224-ABD8-EF68F0651612}" srcOrd="1" destOrd="0" presId="urn:microsoft.com/office/officeart/2005/8/layout/orgChart1"/>
    <dgm:cxn modelId="{257B207F-9376-4276-8BF8-681EDFB5D33C}" type="presParOf" srcId="{757E8D09-6FB9-4F1C-944F-17EA0CF52BA7}" destId="{E9F602EA-039E-4CA6-9D59-8C060DB96406}" srcOrd="1" destOrd="0" presId="urn:microsoft.com/office/officeart/2005/8/layout/orgChart1"/>
    <dgm:cxn modelId="{02F565B4-94DA-420D-BF44-B7D75BBFB8CF}" type="presParOf" srcId="{757E8D09-6FB9-4F1C-944F-17EA0CF52BA7}" destId="{57166100-2C38-42E5-92AC-B625818002E8}" srcOrd="2" destOrd="0" presId="urn:microsoft.com/office/officeart/2005/8/layout/orgChart1"/>
    <dgm:cxn modelId="{0812819D-0379-4061-8ED0-0A8764982EDC}" type="presParOf" srcId="{148F6CA0-4681-470E-9F97-2B9A5D0C56C0}" destId="{D7CED9F6-AA33-4280-ACAD-C517C99B49EC}" srcOrd="6" destOrd="0" presId="urn:microsoft.com/office/officeart/2005/8/layout/orgChart1"/>
    <dgm:cxn modelId="{E93A5BC3-6094-469C-912B-3AD79F3DDC96}" type="presParOf" srcId="{148F6CA0-4681-470E-9F97-2B9A5D0C56C0}" destId="{E6550732-5634-4711-AD65-2D5328225974}" srcOrd="7" destOrd="0" presId="urn:microsoft.com/office/officeart/2005/8/layout/orgChart1"/>
    <dgm:cxn modelId="{585CCE9F-6336-43BD-9DF1-7CE71A8FEF66}" type="presParOf" srcId="{E6550732-5634-4711-AD65-2D5328225974}" destId="{135CE875-3D1F-467C-9EC8-F4FB0201C0FE}" srcOrd="0" destOrd="0" presId="urn:microsoft.com/office/officeart/2005/8/layout/orgChart1"/>
    <dgm:cxn modelId="{81E70998-C8A0-4028-9624-B085674EBBD2}" type="presParOf" srcId="{135CE875-3D1F-467C-9EC8-F4FB0201C0FE}" destId="{170F4548-5545-489C-A0A9-1501A665561B}" srcOrd="0" destOrd="0" presId="urn:microsoft.com/office/officeart/2005/8/layout/orgChart1"/>
    <dgm:cxn modelId="{773AA05D-6A6F-4097-999F-EBB11DD697DE}" type="presParOf" srcId="{135CE875-3D1F-467C-9EC8-F4FB0201C0FE}" destId="{A78C5140-EBD3-4385-9414-36863C8E91E4}" srcOrd="1" destOrd="0" presId="urn:microsoft.com/office/officeart/2005/8/layout/orgChart1"/>
    <dgm:cxn modelId="{0BE19B8E-0C97-4F85-B30F-7A1DA7D56A06}" type="presParOf" srcId="{E6550732-5634-4711-AD65-2D5328225974}" destId="{7FAD0D93-060A-4026-8A3D-8C6D692608B9}" srcOrd="1" destOrd="0" presId="urn:microsoft.com/office/officeart/2005/8/layout/orgChart1"/>
    <dgm:cxn modelId="{FB24B22C-4514-4C0C-9DFF-DACB0AA163BD}" type="presParOf" srcId="{E6550732-5634-4711-AD65-2D5328225974}" destId="{9C3457D2-D389-4CB7-B4C0-B627DA154238}" srcOrd="2" destOrd="0" presId="urn:microsoft.com/office/officeart/2005/8/layout/orgChart1"/>
    <dgm:cxn modelId="{09794DF1-B8FA-415D-ACFD-B11EA64FF5CB}" type="presParOf" srcId="{4D20D93A-F410-4A95-8CD8-E258C47AFE18}" destId="{DC4F1ADD-7F2C-418A-8EB0-EEBD08D339DD}" srcOrd="2" destOrd="0" presId="urn:microsoft.com/office/officeart/2005/8/layout/orgChart1"/>
    <dgm:cxn modelId="{BA7BDF03-5316-4BCD-87AF-1061175136F6}" type="presParOf" srcId="{6239BE6A-252B-436D-8988-D375A3AD6FC8}" destId="{28033843-458D-49FD-A963-509177708FF4}" srcOrd="2" destOrd="0" presId="urn:microsoft.com/office/officeart/2005/8/layout/orgChart1"/>
    <dgm:cxn modelId="{F51C5571-1AE0-4417-B03B-8D1918EF4FE5}" type="presParOf" srcId="{BE9B415B-0C62-4420-9B39-E49B64FCA8A7}" destId="{411BD23A-74F6-41C5-9DE9-01EBCC4A2DE2}" srcOrd="10" destOrd="0" presId="urn:microsoft.com/office/officeart/2005/8/layout/orgChart1"/>
    <dgm:cxn modelId="{CD96581F-AC81-4D7E-B269-075BE7479866}" type="presParOf" srcId="{BE9B415B-0C62-4420-9B39-E49B64FCA8A7}" destId="{6059C2D0-9D00-4EC2-B658-95FA5DE422C9}" srcOrd="11" destOrd="0" presId="urn:microsoft.com/office/officeart/2005/8/layout/orgChart1"/>
    <dgm:cxn modelId="{3C7DF8BB-4501-4AFC-A3EC-8FF005FFFEA1}" type="presParOf" srcId="{6059C2D0-9D00-4EC2-B658-95FA5DE422C9}" destId="{26651087-8B32-44C9-8381-30F8B759D26C}" srcOrd="0" destOrd="0" presId="urn:microsoft.com/office/officeart/2005/8/layout/orgChart1"/>
    <dgm:cxn modelId="{ACA79182-9B16-44D2-837E-5C38A51A77B2}" type="presParOf" srcId="{26651087-8B32-44C9-8381-30F8B759D26C}" destId="{47B6DB92-17EF-43A4-8D87-1AA796A701FA}" srcOrd="0" destOrd="0" presId="urn:microsoft.com/office/officeart/2005/8/layout/orgChart1"/>
    <dgm:cxn modelId="{35165191-2526-4E2B-A48B-CB46787815C1}" type="presParOf" srcId="{26651087-8B32-44C9-8381-30F8B759D26C}" destId="{F46CB39B-C3ED-4880-A47F-6A6D5EFC1A59}" srcOrd="1" destOrd="0" presId="urn:microsoft.com/office/officeart/2005/8/layout/orgChart1"/>
    <dgm:cxn modelId="{9A6E7DE4-9E53-4A27-9E2C-28A6E59CC1E4}" type="presParOf" srcId="{6059C2D0-9D00-4EC2-B658-95FA5DE422C9}" destId="{4F2C838E-89C9-40A2-838E-81995BE027E4}" srcOrd="1" destOrd="0" presId="urn:microsoft.com/office/officeart/2005/8/layout/orgChart1"/>
    <dgm:cxn modelId="{B39CC417-47CA-41D8-9439-162B5C982C5C}" type="presParOf" srcId="{4F2C838E-89C9-40A2-838E-81995BE027E4}" destId="{6BD28C73-B03D-404F-B416-A432C5AD942C}" srcOrd="0" destOrd="0" presId="urn:microsoft.com/office/officeart/2005/8/layout/orgChart1"/>
    <dgm:cxn modelId="{CDE53966-F5A6-4D0C-B06A-693B8B747D22}" type="presParOf" srcId="{4F2C838E-89C9-40A2-838E-81995BE027E4}" destId="{90336DAC-C7A9-42D1-8D66-DC491304E569}" srcOrd="1" destOrd="0" presId="urn:microsoft.com/office/officeart/2005/8/layout/orgChart1"/>
    <dgm:cxn modelId="{1857BC31-69B6-493C-B99A-50729A61C069}" type="presParOf" srcId="{90336DAC-C7A9-42D1-8D66-DC491304E569}" destId="{F6455398-22CC-4675-A451-61A02C6AD724}" srcOrd="0" destOrd="0" presId="urn:microsoft.com/office/officeart/2005/8/layout/orgChart1"/>
    <dgm:cxn modelId="{BE5445BE-7D99-467A-9975-9897CE563CA7}" type="presParOf" srcId="{F6455398-22CC-4675-A451-61A02C6AD724}" destId="{A22BDAD4-98D3-47A1-A5D7-0A6C6BE3720B}" srcOrd="0" destOrd="0" presId="urn:microsoft.com/office/officeart/2005/8/layout/orgChart1"/>
    <dgm:cxn modelId="{F5033C66-004D-4C0E-B322-A92A180F2960}" type="presParOf" srcId="{F6455398-22CC-4675-A451-61A02C6AD724}" destId="{A62243ED-DB36-421C-AC39-1B7B6D6A2B10}" srcOrd="1" destOrd="0" presId="urn:microsoft.com/office/officeart/2005/8/layout/orgChart1"/>
    <dgm:cxn modelId="{0FA674DE-CF18-47E4-BB48-B946A20D2B39}" type="presParOf" srcId="{90336DAC-C7A9-42D1-8D66-DC491304E569}" destId="{246213DE-3DEF-40F4-BD1A-1074D10CB3AA}" srcOrd="1" destOrd="0" presId="urn:microsoft.com/office/officeart/2005/8/layout/orgChart1"/>
    <dgm:cxn modelId="{3CCE030F-2F73-4F50-A5E3-13AC21C4F837}" type="presParOf" srcId="{246213DE-3DEF-40F4-BD1A-1074D10CB3AA}" destId="{DF42E06B-CDD3-48F3-AA27-17E3AF9270C4}" srcOrd="0" destOrd="0" presId="urn:microsoft.com/office/officeart/2005/8/layout/orgChart1"/>
    <dgm:cxn modelId="{7EBFAF63-A45E-4B74-9D72-FB1D331C341F}" type="presParOf" srcId="{246213DE-3DEF-40F4-BD1A-1074D10CB3AA}" destId="{C5B0E1BF-DC42-4100-A18B-84C08F5DDE5B}" srcOrd="1" destOrd="0" presId="urn:microsoft.com/office/officeart/2005/8/layout/orgChart1"/>
    <dgm:cxn modelId="{F545E8C1-9253-4390-97C7-D11F5033A20D}" type="presParOf" srcId="{C5B0E1BF-DC42-4100-A18B-84C08F5DDE5B}" destId="{51617125-3CE9-4A5F-BA58-56E6FE3B1D3F}" srcOrd="0" destOrd="0" presId="urn:microsoft.com/office/officeart/2005/8/layout/orgChart1"/>
    <dgm:cxn modelId="{5482B6A5-E9D4-4214-891C-F6998A955975}" type="presParOf" srcId="{51617125-3CE9-4A5F-BA58-56E6FE3B1D3F}" destId="{EB63B943-2857-4B26-A641-2290DDC2D759}" srcOrd="0" destOrd="0" presId="urn:microsoft.com/office/officeart/2005/8/layout/orgChart1"/>
    <dgm:cxn modelId="{DBCB9A74-9CCE-47A8-BB50-9FC685E6B4C7}" type="presParOf" srcId="{51617125-3CE9-4A5F-BA58-56E6FE3B1D3F}" destId="{663B534B-A343-45A9-8542-C806C5078791}" srcOrd="1" destOrd="0" presId="urn:microsoft.com/office/officeart/2005/8/layout/orgChart1"/>
    <dgm:cxn modelId="{62CE7806-42E7-40B7-80E4-39CFC8A0BAA5}" type="presParOf" srcId="{C5B0E1BF-DC42-4100-A18B-84C08F5DDE5B}" destId="{5526DF9D-DDA7-498D-BED7-F894A1D35396}" srcOrd="1" destOrd="0" presId="urn:microsoft.com/office/officeart/2005/8/layout/orgChart1"/>
    <dgm:cxn modelId="{6268DAC5-63AB-43BB-BCD1-44F752928E19}" type="presParOf" srcId="{C5B0E1BF-DC42-4100-A18B-84C08F5DDE5B}" destId="{74AAEA37-BF01-415E-A4BA-B8BA13497D18}" srcOrd="2" destOrd="0" presId="urn:microsoft.com/office/officeart/2005/8/layout/orgChart1"/>
    <dgm:cxn modelId="{D620EBB3-85DE-4C36-A71E-DDD2B8E26C96}" type="presParOf" srcId="{246213DE-3DEF-40F4-BD1A-1074D10CB3AA}" destId="{7CFC5543-7C17-4785-970B-72B16750CF38}" srcOrd="2" destOrd="0" presId="urn:microsoft.com/office/officeart/2005/8/layout/orgChart1"/>
    <dgm:cxn modelId="{F7551AD0-C056-48DD-8BCB-F585328B0710}" type="presParOf" srcId="{246213DE-3DEF-40F4-BD1A-1074D10CB3AA}" destId="{19C4F1AF-A794-48B1-8D5F-8D3916D2A6A3}" srcOrd="3" destOrd="0" presId="urn:microsoft.com/office/officeart/2005/8/layout/orgChart1"/>
    <dgm:cxn modelId="{6A7DAD40-8EAE-4672-81B6-BA6BAC213FB6}" type="presParOf" srcId="{19C4F1AF-A794-48B1-8D5F-8D3916D2A6A3}" destId="{851DC1B0-36C4-4372-BAB2-E6B738C5BEB4}" srcOrd="0" destOrd="0" presId="urn:microsoft.com/office/officeart/2005/8/layout/orgChart1"/>
    <dgm:cxn modelId="{A7E25D3A-ED59-4757-903F-DD0C59D6AB29}" type="presParOf" srcId="{851DC1B0-36C4-4372-BAB2-E6B738C5BEB4}" destId="{7DCD7B1B-8CEC-49DA-9E8D-5E9019ECF195}" srcOrd="0" destOrd="0" presId="urn:microsoft.com/office/officeart/2005/8/layout/orgChart1"/>
    <dgm:cxn modelId="{431D40F7-04BC-4B16-BD45-107EBB7EAC90}" type="presParOf" srcId="{851DC1B0-36C4-4372-BAB2-E6B738C5BEB4}" destId="{DC4E55A1-00F3-4D2E-B6A5-BB962E4BE727}" srcOrd="1" destOrd="0" presId="urn:microsoft.com/office/officeart/2005/8/layout/orgChart1"/>
    <dgm:cxn modelId="{CE7DA5E4-819C-4AFE-8EF4-EC588EA9769E}" type="presParOf" srcId="{19C4F1AF-A794-48B1-8D5F-8D3916D2A6A3}" destId="{3445D08E-1FA4-424E-8168-238F515977A1}" srcOrd="1" destOrd="0" presId="urn:microsoft.com/office/officeart/2005/8/layout/orgChart1"/>
    <dgm:cxn modelId="{F14C31E6-A9D5-49CE-80CF-CDCD343EF824}" type="presParOf" srcId="{19C4F1AF-A794-48B1-8D5F-8D3916D2A6A3}" destId="{7798698E-2A55-4CE4-92FE-6B8DA0D8D7F8}" srcOrd="2" destOrd="0" presId="urn:microsoft.com/office/officeart/2005/8/layout/orgChart1"/>
    <dgm:cxn modelId="{B0819C59-E68A-4E57-B587-BD622BF8C05E}" type="presParOf" srcId="{246213DE-3DEF-40F4-BD1A-1074D10CB3AA}" destId="{259F997E-B602-4F58-9341-A87733595B55}" srcOrd="4" destOrd="0" presId="urn:microsoft.com/office/officeart/2005/8/layout/orgChart1"/>
    <dgm:cxn modelId="{416AEF96-ED12-4CA8-A00C-0499A875F937}" type="presParOf" srcId="{246213DE-3DEF-40F4-BD1A-1074D10CB3AA}" destId="{6FEBB4FE-F8E6-40E5-830D-76ECED00E297}" srcOrd="5" destOrd="0" presId="urn:microsoft.com/office/officeart/2005/8/layout/orgChart1"/>
    <dgm:cxn modelId="{F3DCA7D0-72C2-4273-901B-C76AF1914641}" type="presParOf" srcId="{6FEBB4FE-F8E6-40E5-830D-76ECED00E297}" destId="{F498A349-BA8E-4B8C-98C8-B823B8F6AAFF}" srcOrd="0" destOrd="0" presId="urn:microsoft.com/office/officeart/2005/8/layout/orgChart1"/>
    <dgm:cxn modelId="{F7BC65C1-AE9F-464F-87E0-20AE31167D97}" type="presParOf" srcId="{F498A349-BA8E-4B8C-98C8-B823B8F6AAFF}" destId="{C40AEEAD-03C9-4394-9CF3-8CE548A31A2C}" srcOrd="0" destOrd="0" presId="urn:microsoft.com/office/officeart/2005/8/layout/orgChart1"/>
    <dgm:cxn modelId="{E543DA06-7CA7-490A-8706-BD3F1A89C4D1}" type="presParOf" srcId="{F498A349-BA8E-4B8C-98C8-B823B8F6AAFF}" destId="{D1EEFF31-028D-4B9F-B4D7-6D2437DAB083}" srcOrd="1" destOrd="0" presId="urn:microsoft.com/office/officeart/2005/8/layout/orgChart1"/>
    <dgm:cxn modelId="{AC9110A3-9876-4438-9ACD-497FE2008B26}" type="presParOf" srcId="{6FEBB4FE-F8E6-40E5-830D-76ECED00E297}" destId="{C6D4BC54-4F92-4688-9D2C-506626488791}" srcOrd="1" destOrd="0" presId="urn:microsoft.com/office/officeart/2005/8/layout/orgChart1"/>
    <dgm:cxn modelId="{D81F818B-1C96-449B-8A7F-0D5F04E50014}" type="presParOf" srcId="{6FEBB4FE-F8E6-40E5-830D-76ECED00E297}" destId="{0DC4B91A-D73E-478F-A6B4-3514D47C7AF8}" srcOrd="2" destOrd="0" presId="urn:microsoft.com/office/officeart/2005/8/layout/orgChart1"/>
    <dgm:cxn modelId="{6CBA54E7-6A3A-4933-878C-9C6631BDD236}" type="presParOf" srcId="{90336DAC-C7A9-42D1-8D66-DC491304E569}" destId="{3E05B65F-EA4A-4791-8048-0E8A4B6FF45B}" srcOrd="2" destOrd="0" presId="urn:microsoft.com/office/officeart/2005/8/layout/orgChart1"/>
    <dgm:cxn modelId="{E141C4B7-A27A-4F6E-8043-A9721094677F}" type="presParOf" srcId="{4F2C838E-89C9-40A2-838E-81995BE027E4}" destId="{2AAECC6E-D9AA-410C-841E-2F32D8802CEF}" srcOrd="2" destOrd="0" presId="urn:microsoft.com/office/officeart/2005/8/layout/orgChart1"/>
    <dgm:cxn modelId="{9BAFC578-DF39-4356-8322-7B9EFDB3A590}" type="presParOf" srcId="{4F2C838E-89C9-40A2-838E-81995BE027E4}" destId="{7FB6B182-EF34-4F4F-AA8A-78A66330404C}" srcOrd="3" destOrd="0" presId="urn:microsoft.com/office/officeart/2005/8/layout/orgChart1"/>
    <dgm:cxn modelId="{6EA2F19F-D976-4D5C-92AB-9BF08AD455DA}" type="presParOf" srcId="{7FB6B182-EF34-4F4F-AA8A-78A66330404C}" destId="{C0EEAF77-1D61-4351-A156-216233EFE56C}" srcOrd="0" destOrd="0" presId="urn:microsoft.com/office/officeart/2005/8/layout/orgChart1"/>
    <dgm:cxn modelId="{3D558490-5FE3-45FA-B7BF-3753C8938730}" type="presParOf" srcId="{C0EEAF77-1D61-4351-A156-216233EFE56C}" destId="{3C6BE963-A46E-49CB-B3D1-B6881126E2FE}" srcOrd="0" destOrd="0" presId="urn:microsoft.com/office/officeart/2005/8/layout/orgChart1"/>
    <dgm:cxn modelId="{99FA5FEB-DB90-4974-A1AF-97BE70671402}" type="presParOf" srcId="{C0EEAF77-1D61-4351-A156-216233EFE56C}" destId="{7C858529-4850-4A03-99BA-047EF5338527}" srcOrd="1" destOrd="0" presId="urn:microsoft.com/office/officeart/2005/8/layout/orgChart1"/>
    <dgm:cxn modelId="{4930C9CC-4BC9-4D06-B664-7282FFB06801}" type="presParOf" srcId="{7FB6B182-EF34-4F4F-AA8A-78A66330404C}" destId="{C54C5057-033C-44EC-B6E4-CBDB589303F0}" srcOrd="1" destOrd="0" presId="urn:microsoft.com/office/officeart/2005/8/layout/orgChart1"/>
    <dgm:cxn modelId="{988C7D97-BD54-4A1D-A2DA-3D7545E38C2D}" type="presParOf" srcId="{C54C5057-033C-44EC-B6E4-CBDB589303F0}" destId="{B63C90C8-A40B-48C7-B084-5FA38D5CAF46}" srcOrd="0" destOrd="0" presId="urn:microsoft.com/office/officeart/2005/8/layout/orgChart1"/>
    <dgm:cxn modelId="{53E513F1-7A0E-4F42-8EAB-0CC54F20088E}" type="presParOf" srcId="{C54C5057-033C-44EC-B6E4-CBDB589303F0}" destId="{FCBD3177-860B-462D-AEC4-C1C5608A42E6}" srcOrd="1" destOrd="0" presId="urn:microsoft.com/office/officeart/2005/8/layout/orgChart1"/>
    <dgm:cxn modelId="{7316F62F-F5FF-408C-8692-C2B1534A7FC2}" type="presParOf" srcId="{FCBD3177-860B-462D-AEC4-C1C5608A42E6}" destId="{95CDD573-8196-4DB9-8D53-C9FFE6DE8F70}" srcOrd="0" destOrd="0" presId="urn:microsoft.com/office/officeart/2005/8/layout/orgChart1"/>
    <dgm:cxn modelId="{40116A80-22E0-42D3-BD3C-339625A02F96}" type="presParOf" srcId="{95CDD573-8196-4DB9-8D53-C9FFE6DE8F70}" destId="{00DE1CBF-FDE3-4C97-9F4C-7B8F984A9CFA}" srcOrd="0" destOrd="0" presId="urn:microsoft.com/office/officeart/2005/8/layout/orgChart1"/>
    <dgm:cxn modelId="{C15FC935-E5AD-46D1-B356-080170613076}" type="presParOf" srcId="{95CDD573-8196-4DB9-8D53-C9FFE6DE8F70}" destId="{813139AE-AEC6-4DC8-8595-3ACC61F20566}" srcOrd="1" destOrd="0" presId="urn:microsoft.com/office/officeart/2005/8/layout/orgChart1"/>
    <dgm:cxn modelId="{0E99200C-EC75-4C3B-9A6C-CBA492E049B4}" type="presParOf" srcId="{FCBD3177-860B-462D-AEC4-C1C5608A42E6}" destId="{8C9084B4-0DCB-4F7B-A627-221CD4D313B1}" srcOrd="1" destOrd="0" presId="urn:microsoft.com/office/officeart/2005/8/layout/orgChart1"/>
    <dgm:cxn modelId="{F4CF3659-916D-477F-A496-8B7BDE007566}" type="presParOf" srcId="{FCBD3177-860B-462D-AEC4-C1C5608A42E6}" destId="{80E7FD2B-8956-43E4-9EEB-97DC89096A8E}" srcOrd="2" destOrd="0" presId="urn:microsoft.com/office/officeart/2005/8/layout/orgChart1"/>
    <dgm:cxn modelId="{F8FCFF82-8028-42E2-BFE6-2B4782A507D9}" type="presParOf" srcId="{C54C5057-033C-44EC-B6E4-CBDB589303F0}" destId="{29AFD0A0-BE5D-4031-AB39-448467C1B06E}" srcOrd="2" destOrd="0" presId="urn:microsoft.com/office/officeart/2005/8/layout/orgChart1"/>
    <dgm:cxn modelId="{7D174DA8-7340-4013-9683-21A988E9A73F}" type="presParOf" srcId="{C54C5057-033C-44EC-B6E4-CBDB589303F0}" destId="{02C11342-4042-45B5-9183-8D428B15ACD7}" srcOrd="3" destOrd="0" presId="urn:microsoft.com/office/officeart/2005/8/layout/orgChart1"/>
    <dgm:cxn modelId="{5B870A81-F6DB-4F3C-A960-59017BE166CB}" type="presParOf" srcId="{02C11342-4042-45B5-9183-8D428B15ACD7}" destId="{2FA0DF6B-8964-4DDA-BD0A-536B9BDF93E7}" srcOrd="0" destOrd="0" presId="urn:microsoft.com/office/officeart/2005/8/layout/orgChart1"/>
    <dgm:cxn modelId="{7E80E83F-BD09-41C0-B2F0-6415EE275BD3}" type="presParOf" srcId="{2FA0DF6B-8964-4DDA-BD0A-536B9BDF93E7}" destId="{34C83BEC-6FC8-4E6D-ABCB-B00A4FE4E497}" srcOrd="0" destOrd="0" presId="urn:microsoft.com/office/officeart/2005/8/layout/orgChart1"/>
    <dgm:cxn modelId="{8A26713A-C83C-4242-9A82-58957E0A70A4}" type="presParOf" srcId="{2FA0DF6B-8964-4DDA-BD0A-536B9BDF93E7}" destId="{DDBE8E9E-A79E-4B18-BEC6-139F693867E8}" srcOrd="1" destOrd="0" presId="urn:microsoft.com/office/officeart/2005/8/layout/orgChart1"/>
    <dgm:cxn modelId="{3059053D-2275-4FAD-AEB4-63BC88F5A1A6}" type="presParOf" srcId="{02C11342-4042-45B5-9183-8D428B15ACD7}" destId="{AAD5A780-1623-4D1B-A209-3273F8F0A5DD}" srcOrd="1" destOrd="0" presId="urn:microsoft.com/office/officeart/2005/8/layout/orgChart1"/>
    <dgm:cxn modelId="{A1E1912F-FD19-4AE8-BD79-4D9896B1F747}" type="presParOf" srcId="{02C11342-4042-45B5-9183-8D428B15ACD7}" destId="{963C646E-F6F4-4D04-A7F8-6441C8988287}" srcOrd="2" destOrd="0" presId="urn:microsoft.com/office/officeart/2005/8/layout/orgChart1"/>
    <dgm:cxn modelId="{ED68A3AA-5D23-40A1-89EF-2EC07B4ACCA8}" type="presParOf" srcId="{C54C5057-033C-44EC-B6E4-CBDB589303F0}" destId="{25E5E71B-02C2-4044-8D52-496360F88400}" srcOrd="4" destOrd="0" presId="urn:microsoft.com/office/officeart/2005/8/layout/orgChart1"/>
    <dgm:cxn modelId="{7F7413E2-5DB1-4BF4-9126-74D90883BE65}" type="presParOf" srcId="{C54C5057-033C-44EC-B6E4-CBDB589303F0}" destId="{3982965A-DB52-4F77-8B1A-B9A26D28EE8B}" srcOrd="5" destOrd="0" presId="urn:microsoft.com/office/officeart/2005/8/layout/orgChart1"/>
    <dgm:cxn modelId="{53E8147A-0C6F-4774-BDC3-C6C4522EF292}" type="presParOf" srcId="{3982965A-DB52-4F77-8B1A-B9A26D28EE8B}" destId="{020D3716-A100-4DA7-A115-43DCC3F274F0}" srcOrd="0" destOrd="0" presId="urn:microsoft.com/office/officeart/2005/8/layout/orgChart1"/>
    <dgm:cxn modelId="{1402EFB8-69CE-4489-8249-1BDFF34ACC00}" type="presParOf" srcId="{020D3716-A100-4DA7-A115-43DCC3F274F0}" destId="{3B537E0F-74B4-48EE-8B09-D95E0B99049D}" srcOrd="0" destOrd="0" presId="urn:microsoft.com/office/officeart/2005/8/layout/orgChart1"/>
    <dgm:cxn modelId="{6717D066-1ACD-4E8F-A3A1-31D44741BE86}" type="presParOf" srcId="{020D3716-A100-4DA7-A115-43DCC3F274F0}" destId="{95F497F0-5755-41C2-9782-90EF0BEC8702}" srcOrd="1" destOrd="0" presId="urn:microsoft.com/office/officeart/2005/8/layout/orgChart1"/>
    <dgm:cxn modelId="{E6CCB1F3-F782-4818-8047-783CB8389FCB}" type="presParOf" srcId="{3982965A-DB52-4F77-8B1A-B9A26D28EE8B}" destId="{CAD304C3-B65D-41C4-8C98-E317D7D43067}" srcOrd="1" destOrd="0" presId="urn:microsoft.com/office/officeart/2005/8/layout/orgChart1"/>
    <dgm:cxn modelId="{2D9D39CA-9CD6-4C5D-9AD9-EB981FEA6271}" type="presParOf" srcId="{3982965A-DB52-4F77-8B1A-B9A26D28EE8B}" destId="{ED48C743-9962-434E-A100-1EC1015BAEDE}" srcOrd="2" destOrd="0" presId="urn:microsoft.com/office/officeart/2005/8/layout/orgChart1"/>
    <dgm:cxn modelId="{14696BEA-E353-4946-854D-DF6C12BCB854}" type="presParOf" srcId="{C54C5057-033C-44EC-B6E4-CBDB589303F0}" destId="{DD0128AF-614F-405F-9965-C569D593BF35}" srcOrd="6" destOrd="0" presId="urn:microsoft.com/office/officeart/2005/8/layout/orgChart1"/>
    <dgm:cxn modelId="{3A198130-5BB9-4849-A3D2-D8F4E9419300}" type="presParOf" srcId="{C54C5057-033C-44EC-B6E4-CBDB589303F0}" destId="{E7948E55-7AB4-45BF-B738-E284EEA9B688}" srcOrd="7" destOrd="0" presId="urn:microsoft.com/office/officeart/2005/8/layout/orgChart1"/>
    <dgm:cxn modelId="{E838AB37-EB41-4819-B1FC-21B5E588F443}" type="presParOf" srcId="{E7948E55-7AB4-45BF-B738-E284EEA9B688}" destId="{9E5AC709-8140-410E-8EF8-E66285C7E264}" srcOrd="0" destOrd="0" presId="urn:microsoft.com/office/officeart/2005/8/layout/orgChart1"/>
    <dgm:cxn modelId="{0151F8A9-9F5E-4E2C-A845-AD11ED4296FD}" type="presParOf" srcId="{9E5AC709-8140-410E-8EF8-E66285C7E264}" destId="{0A52EC5C-6A51-42CD-AC7A-E38F76E38F41}" srcOrd="0" destOrd="0" presId="urn:microsoft.com/office/officeart/2005/8/layout/orgChart1"/>
    <dgm:cxn modelId="{70C5F7A2-BA03-47FA-81CF-D05CE1A6FEC8}" type="presParOf" srcId="{9E5AC709-8140-410E-8EF8-E66285C7E264}" destId="{33364CC6-E78A-4DD7-AD7B-BF425831A1B6}" srcOrd="1" destOrd="0" presId="urn:microsoft.com/office/officeart/2005/8/layout/orgChart1"/>
    <dgm:cxn modelId="{DAEDD581-3E3F-48E0-8682-42FF3C61FC4E}" type="presParOf" srcId="{E7948E55-7AB4-45BF-B738-E284EEA9B688}" destId="{0FFE586A-C2E3-4973-BD4E-08B960646D84}" srcOrd="1" destOrd="0" presId="urn:microsoft.com/office/officeart/2005/8/layout/orgChart1"/>
    <dgm:cxn modelId="{702E8BB1-815D-4A0F-B379-F7680E1F1B69}" type="presParOf" srcId="{E7948E55-7AB4-45BF-B738-E284EEA9B688}" destId="{908EC870-2533-4307-9A68-9C3009A83FEA}" srcOrd="2" destOrd="0" presId="urn:microsoft.com/office/officeart/2005/8/layout/orgChart1"/>
    <dgm:cxn modelId="{CD1C9C13-3146-431F-BF66-2EFEDEC5684D}" type="presParOf" srcId="{7FB6B182-EF34-4F4F-AA8A-78A66330404C}" destId="{5AC0B6BC-7306-4E8F-8C38-6BC765F5F7DA}" srcOrd="2" destOrd="0" presId="urn:microsoft.com/office/officeart/2005/8/layout/orgChart1"/>
    <dgm:cxn modelId="{9EC2369A-5DC5-4167-8631-05C6AE468D50}" type="presParOf" srcId="{4F2C838E-89C9-40A2-838E-81995BE027E4}" destId="{792647A0-10EA-4CD1-8EA1-E08436FDE671}" srcOrd="4" destOrd="0" presId="urn:microsoft.com/office/officeart/2005/8/layout/orgChart1"/>
    <dgm:cxn modelId="{47C37EEE-20C7-4C68-8D9A-503DEB0B6CB6}" type="presParOf" srcId="{4F2C838E-89C9-40A2-838E-81995BE027E4}" destId="{8F8EE374-9AC9-425C-90B9-8154A74B101D}" srcOrd="5" destOrd="0" presId="urn:microsoft.com/office/officeart/2005/8/layout/orgChart1"/>
    <dgm:cxn modelId="{6EC1621B-7709-4AEA-91B2-EF2F8B22B336}" type="presParOf" srcId="{8F8EE374-9AC9-425C-90B9-8154A74B101D}" destId="{5E9E877E-F2D2-484D-A828-08BC60D7CDD0}" srcOrd="0" destOrd="0" presId="urn:microsoft.com/office/officeart/2005/8/layout/orgChart1"/>
    <dgm:cxn modelId="{47EDC8CB-215A-41F6-A8E8-9226A71D3E2F}" type="presParOf" srcId="{5E9E877E-F2D2-484D-A828-08BC60D7CDD0}" destId="{C19E2474-CDA8-4120-AFF3-D56E18123768}" srcOrd="0" destOrd="0" presId="urn:microsoft.com/office/officeart/2005/8/layout/orgChart1"/>
    <dgm:cxn modelId="{580B6473-AF6F-4B86-AEB5-81348355D252}" type="presParOf" srcId="{5E9E877E-F2D2-484D-A828-08BC60D7CDD0}" destId="{42A5D355-8A84-496B-8997-51EC041B831C}" srcOrd="1" destOrd="0" presId="urn:microsoft.com/office/officeart/2005/8/layout/orgChart1"/>
    <dgm:cxn modelId="{DB77B1D3-E614-4A12-B85E-B21EB7FFFD02}" type="presParOf" srcId="{8F8EE374-9AC9-425C-90B9-8154A74B101D}" destId="{D3E5CE48-2C38-4F5B-A74B-AEFBC3C18497}" srcOrd="1" destOrd="0" presId="urn:microsoft.com/office/officeart/2005/8/layout/orgChart1"/>
    <dgm:cxn modelId="{F79B8A9C-3A0A-4CE7-9E69-FF4D1A22B0B9}" type="presParOf" srcId="{D3E5CE48-2C38-4F5B-A74B-AEFBC3C18497}" destId="{A27068B3-1A91-47FD-A00C-CE5671520F73}" srcOrd="0" destOrd="0" presId="urn:microsoft.com/office/officeart/2005/8/layout/orgChart1"/>
    <dgm:cxn modelId="{84DF1C66-06BD-4B1F-B46A-0E6369EFDD47}" type="presParOf" srcId="{D3E5CE48-2C38-4F5B-A74B-AEFBC3C18497}" destId="{AF968AA6-4001-48A8-A4AE-C59DA34D66A6}" srcOrd="1" destOrd="0" presId="urn:microsoft.com/office/officeart/2005/8/layout/orgChart1"/>
    <dgm:cxn modelId="{124DD237-E64C-4EA8-A643-7F71EB943909}" type="presParOf" srcId="{AF968AA6-4001-48A8-A4AE-C59DA34D66A6}" destId="{34A83F56-4986-4017-9BC8-2DA5FBB61FBC}" srcOrd="0" destOrd="0" presId="urn:microsoft.com/office/officeart/2005/8/layout/orgChart1"/>
    <dgm:cxn modelId="{DC267BED-052D-4FDA-B90F-E174C2D4AA02}" type="presParOf" srcId="{34A83F56-4986-4017-9BC8-2DA5FBB61FBC}" destId="{0EA6BA83-C43B-4B62-BD0A-A6BCEC9AAEA8}" srcOrd="0" destOrd="0" presId="urn:microsoft.com/office/officeart/2005/8/layout/orgChart1"/>
    <dgm:cxn modelId="{D7032899-D107-4664-BD58-51D5EAC4CB93}" type="presParOf" srcId="{34A83F56-4986-4017-9BC8-2DA5FBB61FBC}" destId="{2E80C715-31FD-462D-A416-2787B5DF472B}" srcOrd="1" destOrd="0" presId="urn:microsoft.com/office/officeart/2005/8/layout/orgChart1"/>
    <dgm:cxn modelId="{17077C7E-827C-49CF-A3F7-9F52596D7F21}" type="presParOf" srcId="{AF968AA6-4001-48A8-A4AE-C59DA34D66A6}" destId="{F99ABA47-12CB-4DBC-B862-D7C7FC6AB78F}" srcOrd="1" destOrd="0" presId="urn:microsoft.com/office/officeart/2005/8/layout/orgChart1"/>
    <dgm:cxn modelId="{120C43F4-92B8-4BF4-B35A-A81A2FC30557}" type="presParOf" srcId="{AF968AA6-4001-48A8-A4AE-C59DA34D66A6}" destId="{EE07042F-6FB3-40BB-8BC4-6DE493262D56}" srcOrd="2" destOrd="0" presId="urn:microsoft.com/office/officeart/2005/8/layout/orgChart1"/>
    <dgm:cxn modelId="{7C724D6D-0D02-4023-A087-A6AF68E52F1E}" type="presParOf" srcId="{D3E5CE48-2C38-4F5B-A74B-AEFBC3C18497}" destId="{29697961-E9ED-40C6-B257-F89739664853}" srcOrd="2" destOrd="0" presId="urn:microsoft.com/office/officeart/2005/8/layout/orgChart1"/>
    <dgm:cxn modelId="{E3A977D5-8872-4A6E-B05B-228B3FB0591B}" type="presParOf" srcId="{D3E5CE48-2C38-4F5B-A74B-AEFBC3C18497}" destId="{AF61B2C0-68D6-467F-908B-76900C0AAAFC}" srcOrd="3" destOrd="0" presId="urn:microsoft.com/office/officeart/2005/8/layout/orgChart1"/>
    <dgm:cxn modelId="{0F42EDE7-6E43-427A-A39C-0B5BDB5277C2}" type="presParOf" srcId="{AF61B2C0-68D6-467F-908B-76900C0AAAFC}" destId="{BFF88F82-86C5-4BA0-9440-2D535233EE29}" srcOrd="0" destOrd="0" presId="urn:microsoft.com/office/officeart/2005/8/layout/orgChart1"/>
    <dgm:cxn modelId="{1E44A52A-0E6C-4E8C-9E88-C3F1759E162A}" type="presParOf" srcId="{BFF88F82-86C5-4BA0-9440-2D535233EE29}" destId="{D1501D3C-9A03-4CB8-96A2-72AF0511D108}" srcOrd="0" destOrd="0" presId="urn:microsoft.com/office/officeart/2005/8/layout/orgChart1"/>
    <dgm:cxn modelId="{5C1E9704-2294-4ACB-8747-E20CF7226096}" type="presParOf" srcId="{BFF88F82-86C5-4BA0-9440-2D535233EE29}" destId="{B3D44569-F9CB-42C5-A301-3684A21EB51E}" srcOrd="1" destOrd="0" presId="urn:microsoft.com/office/officeart/2005/8/layout/orgChart1"/>
    <dgm:cxn modelId="{B1259619-90D8-4027-962E-6CED165610FB}" type="presParOf" srcId="{AF61B2C0-68D6-467F-908B-76900C0AAAFC}" destId="{C6F1380A-9A83-49C2-A012-2DB50F0D0432}" srcOrd="1" destOrd="0" presId="urn:microsoft.com/office/officeart/2005/8/layout/orgChart1"/>
    <dgm:cxn modelId="{ECDFF735-A9E3-4EC5-BFB5-A43DCC386A19}" type="presParOf" srcId="{AF61B2C0-68D6-467F-908B-76900C0AAAFC}" destId="{0E1D00EF-FC84-44BA-A85E-27FED9F0DFFD}" srcOrd="2" destOrd="0" presId="urn:microsoft.com/office/officeart/2005/8/layout/orgChart1"/>
    <dgm:cxn modelId="{1AC742FC-FC89-44DF-9F7D-ABEF89DFBFDF}" type="presParOf" srcId="{D3E5CE48-2C38-4F5B-A74B-AEFBC3C18497}" destId="{CF675555-D264-4A41-8609-5AE3861AA862}" srcOrd="4" destOrd="0" presId="urn:microsoft.com/office/officeart/2005/8/layout/orgChart1"/>
    <dgm:cxn modelId="{6360248C-E925-47C1-BD4F-B61CFF3F4801}" type="presParOf" srcId="{D3E5CE48-2C38-4F5B-A74B-AEFBC3C18497}" destId="{B6B6F57C-40F9-44EC-8084-0BA440BF526A}" srcOrd="5" destOrd="0" presId="urn:microsoft.com/office/officeart/2005/8/layout/orgChart1"/>
    <dgm:cxn modelId="{BE5DC767-0C62-49B5-B583-CC482AD5CB7C}" type="presParOf" srcId="{B6B6F57C-40F9-44EC-8084-0BA440BF526A}" destId="{2488DC99-F437-4375-B5C2-399671BE811F}" srcOrd="0" destOrd="0" presId="urn:microsoft.com/office/officeart/2005/8/layout/orgChart1"/>
    <dgm:cxn modelId="{5104588D-1E6F-4B77-9435-42FB3C0ED64D}" type="presParOf" srcId="{2488DC99-F437-4375-B5C2-399671BE811F}" destId="{2753E4C7-C6B4-4C80-AC1D-5F4DD89C2890}" srcOrd="0" destOrd="0" presId="urn:microsoft.com/office/officeart/2005/8/layout/orgChart1"/>
    <dgm:cxn modelId="{E7C7ECEE-8045-4EDC-AE67-605894DBE8FB}" type="presParOf" srcId="{2488DC99-F437-4375-B5C2-399671BE811F}" destId="{076571E0-057C-479A-8F6A-4EB19CC135D7}" srcOrd="1" destOrd="0" presId="urn:microsoft.com/office/officeart/2005/8/layout/orgChart1"/>
    <dgm:cxn modelId="{D32C7357-0E40-47A4-868C-BDCBF1BF6738}" type="presParOf" srcId="{B6B6F57C-40F9-44EC-8084-0BA440BF526A}" destId="{9EDF3B5A-C686-46D9-8756-FFCFE250E9B0}" srcOrd="1" destOrd="0" presId="urn:microsoft.com/office/officeart/2005/8/layout/orgChart1"/>
    <dgm:cxn modelId="{12596A37-51DC-48D3-8A51-EAC9F76E0E03}" type="presParOf" srcId="{B6B6F57C-40F9-44EC-8084-0BA440BF526A}" destId="{B660A42C-4118-4D17-9C3A-85CEA5E85B55}" srcOrd="2" destOrd="0" presId="urn:microsoft.com/office/officeart/2005/8/layout/orgChart1"/>
    <dgm:cxn modelId="{320D047E-CC6D-46D6-A53F-DDC82C765A27}" type="presParOf" srcId="{D3E5CE48-2C38-4F5B-A74B-AEFBC3C18497}" destId="{4DAC0456-A2F3-43C3-ABEF-821921B6C6A0}" srcOrd="6" destOrd="0" presId="urn:microsoft.com/office/officeart/2005/8/layout/orgChart1"/>
    <dgm:cxn modelId="{8055C02F-6BC3-47A0-9C41-115AFF1EF527}" type="presParOf" srcId="{D3E5CE48-2C38-4F5B-A74B-AEFBC3C18497}" destId="{BB427A81-3C09-4837-8EE6-1BD8F8DE4DE1}" srcOrd="7" destOrd="0" presId="urn:microsoft.com/office/officeart/2005/8/layout/orgChart1"/>
    <dgm:cxn modelId="{32A97BDF-316A-49FC-8971-EE99BFBFEC5F}" type="presParOf" srcId="{BB427A81-3C09-4837-8EE6-1BD8F8DE4DE1}" destId="{E489BEF8-80B3-42FF-B639-70EBDE62E7FA}" srcOrd="0" destOrd="0" presId="urn:microsoft.com/office/officeart/2005/8/layout/orgChart1"/>
    <dgm:cxn modelId="{71C27DF9-F7D0-4100-B8C3-B16E543EFC7F}" type="presParOf" srcId="{E489BEF8-80B3-42FF-B639-70EBDE62E7FA}" destId="{7EE377E4-B50C-4E24-8E6A-80100520D6F9}" srcOrd="0" destOrd="0" presId="urn:microsoft.com/office/officeart/2005/8/layout/orgChart1"/>
    <dgm:cxn modelId="{34B2B7D6-7BA4-4AF4-8290-4AD096EFC735}" type="presParOf" srcId="{E489BEF8-80B3-42FF-B639-70EBDE62E7FA}" destId="{6D3E3BA2-9382-46A9-9681-E296E5406923}" srcOrd="1" destOrd="0" presId="urn:microsoft.com/office/officeart/2005/8/layout/orgChart1"/>
    <dgm:cxn modelId="{D0C5485D-9DF5-4486-9874-A28F9EE4266E}" type="presParOf" srcId="{BB427A81-3C09-4837-8EE6-1BD8F8DE4DE1}" destId="{A1A7F186-06AC-475A-BA41-1B0BEE7C805A}" srcOrd="1" destOrd="0" presId="urn:microsoft.com/office/officeart/2005/8/layout/orgChart1"/>
    <dgm:cxn modelId="{E7D7D683-3194-4CF3-A0C8-7F5C053FB60A}" type="presParOf" srcId="{BB427A81-3C09-4837-8EE6-1BD8F8DE4DE1}" destId="{2B775258-4D60-4A46-BB45-AFA488D87A70}" srcOrd="2" destOrd="0" presId="urn:microsoft.com/office/officeart/2005/8/layout/orgChart1"/>
    <dgm:cxn modelId="{1E461051-B4BB-4076-B7D3-67FCF1B38F3D}" type="presParOf" srcId="{8F8EE374-9AC9-425C-90B9-8154A74B101D}" destId="{0E4B23E3-9D1D-4A04-80AF-40252A01D44B}" srcOrd="2" destOrd="0" presId="urn:microsoft.com/office/officeart/2005/8/layout/orgChart1"/>
    <dgm:cxn modelId="{C9DBFC1E-23B0-4E7B-B268-BD4465F64141}" type="presParOf" srcId="{4F2C838E-89C9-40A2-838E-81995BE027E4}" destId="{3C7A2937-B6FE-482F-ACEC-5EA10727A6B3}" srcOrd="6" destOrd="0" presId="urn:microsoft.com/office/officeart/2005/8/layout/orgChart1"/>
    <dgm:cxn modelId="{DC83D896-924D-48EF-B921-E0B1E374C342}" type="presParOf" srcId="{4F2C838E-89C9-40A2-838E-81995BE027E4}" destId="{E8952B8A-F831-4AFF-A424-1DA1CD0EBA7E}" srcOrd="7" destOrd="0" presId="urn:microsoft.com/office/officeart/2005/8/layout/orgChart1"/>
    <dgm:cxn modelId="{EA6E98CC-8293-431E-8E2F-A6E714C4D279}" type="presParOf" srcId="{E8952B8A-F831-4AFF-A424-1DA1CD0EBA7E}" destId="{914B6B6C-000A-4AF9-8585-5BD73DE73633}" srcOrd="0" destOrd="0" presId="urn:microsoft.com/office/officeart/2005/8/layout/orgChart1"/>
    <dgm:cxn modelId="{F8F4041E-CD22-4C7F-85FB-71FDBC1A2164}" type="presParOf" srcId="{914B6B6C-000A-4AF9-8585-5BD73DE73633}" destId="{98961A20-E9CB-4924-B9F2-D5200FAFBDDD}" srcOrd="0" destOrd="0" presId="urn:microsoft.com/office/officeart/2005/8/layout/orgChart1"/>
    <dgm:cxn modelId="{A9DA7B11-1E52-4B8E-A8F0-BC8DBD58E56A}" type="presParOf" srcId="{914B6B6C-000A-4AF9-8585-5BD73DE73633}" destId="{A490CE93-9E1B-46AD-A4C0-911DD686C038}" srcOrd="1" destOrd="0" presId="urn:microsoft.com/office/officeart/2005/8/layout/orgChart1"/>
    <dgm:cxn modelId="{1DB5CAF7-AA29-4F51-8BA8-C9DD2AC4FA46}" type="presParOf" srcId="{E8952B8A-F831-4AFF-A424-1DA1CD0EBA7E}" destId="{413454DB-511D-41A3-8C90-C4501827B514}" srcOrd="1" destOrd="0" presId="urn:microsoft.com/office/officeart/2005/8/layout/orgChart1"/>
    <dgm:cxn modelId="{0665B98D-EBF6-4A7C-B0F0-9D21B928DCFB}" type="presParOf" srcId="{413454DB-511D-41A3-8C90-C4501827B514}" destId="{B3866D98-18CF-403D-AA8E-B27621A13AB9}" srcOrd="0" destOrd="0" presId="urn:microsoft.com/office/officeart/2005/8/layout/orgChart1"/>
    <dgm:cxn modelId="{CD88F7E2-4585-495D-9DD8-844671EFC541}" type="presParOf" srcId="{413454DB-511D-41A3-8C90-C4501827B514}" destId="{70DA2E93-1B69-4115-9585-FED7AC3AC6DD}" srcOrd="1" destOrd="0" presId="urn:microsoft.com/office/officeart/2005/8/layout/orgChart1"/>
    <dgm:cxn modelId="{6E417827-4F98-4FDA-97BB-C28D27D4C447}" type="presParOf" srcId="{70DA2E93-1B69-4115-9585-FED7AC3AC6DD}" destId="{356D3D8A-F60F-444F-B7E3-B9B0333CACFE}" srcOrd="0" destOrd="0" presId="urn:microsoft.com/office/officeart/2005/8/layout/orgChart1"/>
    <dgm:cxn modelId="{3F6BFEB8-83CD-44F1-A25E-3A519455CDC0}" type="presParOf" srcId="{356D3D8A-F60F-444F-B7E3-B9B0333CACFE}" destId="{7870126D-A4CF-40E8-B667-5EBDB8359571}" srcOrd="0" destOrd="0" presId="urn:microsoft.com/office/officeart/2005/8/layout/orgChart1"/>
    <dgm:cxn modelId="{2657C240-3B94-4B5B-9D8E-6561F517B534}" type="presParOf" srcId="{356D3D8A-F60F-444F-B7E3-B9B0333CACFE}" destId="{676426E5-5CD8-419B-B268-BC831CCFBA78}" srcOrd="1" destOrd="0" presId="urn:microsoft.com/office/officeart/2005/8/layout/orgChart1"/>
    <dgm:cxn modelId="{0A06BCF0-4D48-4504-8A7E-B4B520B3FF8C}" type="presParOf" srcId="{70DA2E93-1B69-4115-9585-FED7AC3AC6DD}" destId="{5254FA2E-F725-4A3F-AE9A-C9136E629A3B}" srcOrd="1" destOrd="0" presId="urn:microsoft.com/office/officeart/2005/8/layout/orgChart1"/>
    <dgm:cxn modelId="{6D74E435-A210-49FE-AED0-FE64C0467917}" type="presParOf" srcId="{70DA2E93-1B69-4115-9585-FED7AC3AC6DD}" destId="{96F0039B-C0C7-45AA-9F3E-0B1AB6CACAB0}" srcOrd="2" destOrd="0" presId="urn:microsoft.com/office/officeart/2005/8/layout/orgChart1"/>
    <dgm:cxn modelId="{D50BF04D-18B2-435D-8BFD-8A27974B6A7C}" type="presParOf" srcId="{413454DB-511D-41A3-8C90-C4501827B514}" destId="{72B83AF4-1212-4702-9C5A-E09C7CEA840F}" srcOrd="2" destOrd="0" presId="urn:microsoft.com/office/officeart/2005/8/layout/orgChart1"/>
    <dgm:cxn modelId="{407B07D0-44CC-462B-9198-5A341F7BEBEB}" type="presParOf" srcId="{413454DB-511D-41A3-8C90-C4501827B514}" destId="{BE92C683-C95C-4210-8C23-2D296416DF73}" srcOrd="3" destOrd="0" presId="urn:microsoft.com/office/officeart/2005/8/layout/orgChart1"/>
    <dgm:cxn modelId="{FEF05F44-4082-45A8-B0D7-847DBAF98EE3}" type="presParOf" srcId="{BE92C683-C95C-4210-8C23-2D296416DF73}" destId="{9A8C9728-A9EB-4707-827E-CCD304D8C8DA}" srcOrd="0" destOrd="0" presId="urn:microsoft.com/office/officeart/2005/8/layout/orgChart1"/>
    <dgm:cxn modelId="{B9DF0B6E-34E5-43CA-8927-AF563E6F340D}" type="presParOf" srcId="{9A8C9728-A9EB-4707-827E-CCD304D8C8DA}" destId="{D4B05071-BFEA-41CE-9932-7A097951CA2E}" srcOrd="0" destOrd="0" presId="urn:microsoft.com/office/officeart/2005/8/layout/orgChart1"/>
    <dgm:cxn modelId="{CB1C2309-1B78-4774-ABEA-D9FA92402C1C}" type="presParOf" srcId="{9A8C9728-A9EB-4707-827E-CCD304D8C8DA}" destId="{EC94C3F1-1EBC-4C38-B379-84CF97ABCD8D}" srcOrd="1" destOrd="0" presId="urn:microsoft.com/office/officeart/2005/8/layout/orgChart1"/>
    <dgm:cxn modelId="{235E4D82-F6EC-4031-BA61-E372A71A913E}" type="presParOf" srcId="{BE92C683-C95C-4210-8C23-2D296416DF73}" destId="{AFF946F2-0E90-45EE-99C5-CF15122F8E4A}" srcOrd="1" destOrd="0" presId="urn:microsoft.com/office/officeart/2005/8/layout/orgChart1"/>
    <dgm:cxn modelId="{458B4D1F-640E-4209-B4A4-CF1A9B280F80}" type="presParOf" srcId="{BE92C683-C95C-4210-8C23-2D296416DF73}" destId="{4DF617ED-2183-4DDE-9A57-E4A77DAB46E3}" srcOrd="2" destOrd="0" presId="urn:microsoft.com/office/officeart/2005/8/layout/orgChart1"/>
    <dgm:cxn modelId="{3427A3C9-400A-4777-B341-563DDE347D6E}" type="presParOf" srcId="{413454DB-511D-41A3-8C90-C4501827B514}" destId="{F64B812F-2DE9-447B-8290-F61BEE7805A9}" srcOrd="4" destOrd="0" presId="urn:microsoft.com/office/officeart/2005/8/layout/orgChart1"/>
    <dgm:cxn modelId="{52D8A3D8-5C0E-4999-A59F-D31D2467AD8E}" type="presParOf" srcId="{413454DB-511D-41A3-8C90-C4501827B514}" destId="{17091B5D-12B9-4A11-B025-9E55159C5B78}" srcOrd="5" destOrd="0" presId="urn:microsoft.com/office/officeart/2005/8/layout/orgChart1"/>
    <dgm:cxn modelId="{3B49D77C-9E81-402A-855E-31CE0453BE41}" type="presParOf" srcId="{17091B5D-12B9-4A11-B025-9E55159C5B78}" destId="{40F1B8CE-84B5-4A02-A592-E269A37AE425}" srcOrd="0" destOrd="0" presId="urn:microsoft.com/office/officeart/2005/8/layout/orgChart1"/>
    <dgm:cxn modelId="{34CB9799-C313-44E6-948E-47CF4CFC7315}" type="presParOf" srcId="{40F1B8CE-84B5-4A02-A592-E269A37AE425}" destId="{A9DFA271-9995-4C0F-8657-7122A2C648A0}" srcOrd="0" destOrd="0" presId="urn:microsoft.com/office/officeart/2005/8/layout/orgChart1"/>
    <dgm:cxn modelId="{B276F1E9-76C5-45B9-A948-663C579298EF}" type="presParOf" srcId="{40F1B8CE-84B5-4A02-A592-E269A37AE425}" destId="{2F2430CB-633F-44FE-AFE3-277C2B961008}" srcOrd="1" destOrd="0" presId="urn:microsoft.com/office/officeart/2005/8/layout/orgChart1"/>
    <dgm:cxn modelId="{0C7E078B-E67F-48EC-A6E1-6613F873E6CA}" type="presParOf" srcId="{17091B5D-12B9-4A11-B025-9E55159C5B78}" destId="{2E05AF97-C38A-4F63-8E62-82A9C717E461}" srcOrd="1" destOrd="0" presId="urn:microsoft.com/office/officeart/2005/8/layout/orgChart1"/>
    <dgm:cxn modelId="{66BCEEFE-D80F-4030-95F2-2212A8BCC2A0}" type="presParOf" srcId="{17091B5D-12B9-4A11-B025-9E55159C5B78}" destId="{D4F8C3A3-FFBB-49DD-AE89-96610F4955F4}" srcOrd="2" destOrd="0" presId="urn:microsoft.com/office/officeart/2005/8/layout/orgChart1"/>
    <dgm:cxn modelId="{18243115-AD98-4228-AD33-C54B2C1222B6}" type="presParOf" srcId="{413454DB-511D-41A3-8C90-C4501827B514}" destId="{CF379845-FF82-4EF0-846F-8931D1A111F5}" srcOrd="6" destOrd="0" presId="urn:microsoft.com/office/officeart/2005/8/layout/orgChart1"/>
    <dgm:cxn modelId="{693D90D8-8FBD-4D69-91A5-63F9E3EB23F7}" type="presParOf" srcId="{413454DB-511D-41A3-8C90-C4501827B514}" destId="{9F7A0C6B-D180-4883-8F63-8A1BBB6F7D47}" srcOrd="7" destOrd="0" presId="urn:microsoft.com/office/officeart/2005/8/layout/orgChart1"/>
    <dgm:cxn modelId="{01ECBF96-14DC-42D2-B88A-28510665264E}" type="presParOf" srcId="{9F7A0C6B-D180-4883-8F63-8A1BBB6F7D47}" destId="{F73FD2DA-F82D-47B0-83FC-C2B1B5A7C9CA}" srcOrd="0" destOrd="0" presId="urn:microsoft.com/office/officeart/2005/8/layout/orgChart1"/>
    <dgm:cxn modelId="{8479D626-C5E5-4C24-BB7D-97EBAC7D0AF1}" type="presParOf" srcId="{F73FD2DA-F82D-47B0-83FC-C2B1B5A7C9CA}" destId="{54BD349B-91E4-4E57-9C90-69BAF8D82E4A}" srcOrd="0" destOrd="0" presId="urn:microsoft.com/office/officeart/2005/8/layout/orgChart1"/>
    <dgm:cxn modelId="{F05101BF-0918-4F81-BDC2-47B73B993227}" type="presParOf" srcId="{F73FD2DA-F82D-47B0-83FC-C2B1B5A7C9CA}" destId="{6B0B51FF-AAE7-49A9-9378-851316A85E71}" srcOrd="1" destOrd="0" presId="urn:microsoft.com/office/officeart/2005/8/layout/orgChart1"/>
    <dgm:cxn modelId="{806C1974-D47E-4973-B10F-1E2052DC8DFD}" type="presParOf" srcId="{9F7A0C6B-D180-4883-8F63-8A1BBB6F7D47}" destId="{9BBD3F81-EBD7-4F77-AE6B-2117E08D6D06}" srcOrd="1" destOrd="0" presId="urn:microsoft.com/office/officeart/2005/8/layout/orgChart1"/>
    <dgm:cxn modelId="{324CDEEF-5351-4501-B227-5BECF37C4BFC}" type="presParOf" srcId="{9F7A0C6B-D180-4883-8F63-8A1BBB6F7D47}" destId="{17B4E91E-092E-4D8E-8603-157D36E4BBE2}" srcOrd="2" destOrd="0" presId="urn:microsoft.com/office/officeart/2005/8/layout/orgChart1"/>
    <dgm:cxn modelId="{7FD57403-A290-4B64-B28E-8AC76158BBAD}" type="presParOf" srcId="{E8952B8A-F831-4AFF-A424-1DA1CD0EBA7E}" destId="{73F87EE1-9073-48F2-97D5-34E4F0D41812}" srcOrd="2" destOrd="0" presId="urn:microsoft.com/office/officeart/2005/8/layout/orgChart1"/>
    <dgm:cxn modelId="{FFCA9E87-25CF-473B-95F9-305F3D99C38F}" type="presParOf" srcId="{4F2C838E-89C9-40A2-838E-81995BE027E4}" destId="{710BE3C0-769B-4789-B9F8-CD77C35980BD}" srcOrd="8" destOrd="0" presId="urn:microsoft.com/office/officeart/2005/8/layout/orgChart1"/>
    <dgm:cxn modelId="{D29C3AB8-8C03-41F7-8745-199AB953C241}" type="presParOf" srcId="{4F2C838E-89C9-40A2-838E-81995BE027E4}" destId="{66E383AE-84D7-411D-BE24-E33F14FCFD08}" srcOrd="9" destOrd="0" presId="urn:microsoft.com/office/officeart/2005/8/layout/orgChart1"/>
    <dgm:cxn modelId="{5B8B93FE-2E3F-422E-9C3A-E3C5CF6BDB70}" type="presParOf" srcId="{66E383AE-84D7-411D-BE24-E33F14FCFD08}" destId="{94E6B36D-57B7-43CF-BC65-E523DE05872A}" srcOrd="0" destOrd="0" presId="urn:microsoft.com/office/officeart/2005/8/layout/orgChart1"/>
    <dgm:cxn modelId="{BA9F263F-22F6-4334-9C0A-D6417EF9ABC0}" type="presParOf" srcId="{94E6B36D-57B7-43CF-BC65-E523DE05872A}" destId="{8B0EFDE0-5A77-407E-ACE3-8F250E8DBC4E}" srcOrd="0" destOrd="0" presId="urn:microsoft.com/office/officeart/2005/8/layout/orgChart1"/>
    <dgm:cxn modelId="{B63B9F52-305F-46B1-A885-A693A2961C35}" type="presParOf" srcId="{94E6B36D-57B7-43CF-BC65-E523DE05872A}" destId="{1A6CAC67-FEB8-4A86-9781-64CE3158F1FC}" srcOrd="1" destOrd="0" presId="urn:microsoft.com/office/officeart/2005/8/layout/orgChart1"/>
    <dgm:cxn modelId="{F1BC3741-F018-42D9-A41C-3897A129ED83}" type="presParOf" srcId="{66E383AE-84D7-411D-BE24-E33F14FCFD08}" destId="{550C9521-F348-4D1D-97EF-639D47566254}" srcOrd="1" destOrd="0" presId="urn:microsoft.com/office/officeart/2005/8/layout/orgChart1"/>
    <dgm:cxn modelId="{9070A47F-C216-4CCE-B83D-6E9563ACB7C4}" type="presParOf" srcId="{550C9521-F348-4D1D-97EF-639D47566254}" destId="{138F78F2-F876-4AD0-A093-4FBEB04F375B}" srcOrd="0" destOrd="0" presId="urn:microsoft.com/office/officeart/2005/8/layout/orgChart1"/>
    <dgm:cxn modelId="{3786F497-B23C-4D5B-8ED1-D789DBB61249}" type="presParOf" srcId="{550C9521-F348-4D1D-97EF-639D47566254}" destId="{C9775A4D-99A7-4D37-8AE5-5E9A50F0BFD9}" srcOrd="1" destOrd="0" presId="urn:microsoft.com/office/officeart/2005/8/layout/orgChart1"/>
    <dgm:cxn modelId="{CAF926EA-F114-4C2C-8403-2E18EDDD8596}" type="presParOf" srcId="{C9775A4D-99A7-4D37-8AE5-5E9A50F0BFD9}" destId="{B701D16B-D62B-493D-AA20-EC50A9169401}" srcOrd="0" destOrd="0" presId="urn:microsoft.com/office/officeart/2005/8/layout/orgChart1"/>
    <dgm:cxn modelId="{C1F9BBE4-8030-4AD0-B977-0E8A0BB6F273}" type="presParOf" srcId="{B701D16B-D62B-493D-AA20-EC50A9169401}" destId="{9219BF4E-4B9C-4A39-A9F7-B4B43BE6FDC9}" srcOrd="0" destOrd="0" presId="urn:microsoft.com/office/officeart/2005/8/layout/orgChart1"/>
    <dgm:cxn modelId="{9DE30C7D-89C7-493B-99AF-FD5C5E43F239}" type="presParOf" srcId="{B701D16B-D62B-493D-AA20-EC50A9169401}" destId="{D5E40D4F-981D-44E0-A34D-4D86EA75897F}" srcOrd="1" destOrd="0" presId="urn:microsoft.com/office/officeart/2005/8/layout/orgChart1"/>
    <dgm:cxn modelId="{1CB5C7AE-D3EB-44F3-B4B1-C7E95B3A1A24}" type="presParOf" srcId="{C9775A4D-99A7-4D37-8AE5-5E9A50F0BFD9}" destId="{E11B00A4-F7C7-4D9B-888F-9D383659DDD2}" srcOrd="1" destOrd="0" presId="urn:microsoft.com/office/officeart/2005/8/layout/orgChart1"/>
    <dgm:cxn modelId="{5D8DB5CF-6032-4262-9960-135B18491ACE}" type="presParOf" srcId="{C9775A4D-99A7-4D37-8AE5-5E9A50F0BFD9}" destId="{1B8A0EFE-C731-4809-BCE3-58BAE91E0A83}" srcOrd="2" destOrd="0" presId="urn:microsoft.com/office/officeart/2005/8/layout/orgChart1"/>
    <dgm:cxn modelId="{22190074-5718-4E2B-AD2E-9A5A9143967D}" type="presParOf" srcId="{550C9521-F348-4D1D-97EF-639D47566254}" destId="{4861B2E5-9748-461A-9622-7FEB16017DF3}" srcOrd="2" destOrd="0" presId="urn:microsoft.com/office/officeart/2005/8/layout/orgChart1"/>
    <dgm:cxn modelId="{55871B0B-960A-4C6B-BC7D-7D4D10D0F97F}" type="presParOf" srcId="{550C9521-F348-4D1D-97EF-639D47566254}" destId="{078D26B2-E394-4EDE-9F4C-3D8C9B4148E8}" srcOrd="3" destOrd="0" presId="urn:microsoft.com/office/officeart/2005/8/layout/orgChart1"/>
    <dgm:cxn modelId="{EB1E0362-6B7F-4A75-A20F-180F784B8270}" type="presParOf" srcId="{078D26B2-E394-4EDE-9F4C-3D8C9B4148E8}" destId="{336C4309-2E2A-4356-ADDA-9F5B28AFE41A}" srcOrd="0" destOrd="0" presId="urn:microsoft.com/office/officeart/2005/8/layout/orgChart1"/>
    <dgm:cxn modelId="{4C324F97-95A0-4AFC-BD7A-AF328208216F}" type="presParOf" srcId="{336C4309-2E2A-4356-ADDA-9F5B28AFE41A}" destId="{79D55D81-127F-4986-B32E-7AEF894974BA}" srcOrd="0" destOrd="0" presId="urn:microsoft.com/office/officeart/2005/8/layout/orgChart1"/>
    <dgm:cxn modelId="{2395AF45-2857-458D-BF0E-EAAA02C7239C}" type="presParOf" srcId="{336C4309-2E2A-4356-ADDA-9F5B28AFE41A}" destId="{E312EEF3-A996-48D8-8888-5E50217A93B3}" srcOrd="1" destOrd="0" presId="urn:microsoft.com/office/officeart/2005/8/layout/orgChart1"/>
    <dgm:cxn modelId="{F19834F0-D408-496D-B947-A784E3FF0103}" type="presParOf" srcId="{078D26B2-E394-4EDE-9F4C-3D8C9B4148E8}" destId="{2119EF6F-B2A9-4CAC-A563-29C170451BDE}" srcOrd="1" destOrd="0" presId="urn:microsoft.com/office/officeart/2005/8/layout/orgChart1"/>
    <dgm:cxn modelId="{AF3324FC-7CB8-4506-A386-2DD6CA17E3E0}" type="presParOf" srcId="{078D26B2-E394-4EDE-9F4C-3D8C9B4148E8}" destId="{026758BF-8328-4A64-8023-9C2FAED5BB71}" srcOrd="2" destOrd="0" presId="urn:microsoft.com/office/officeart/2005/8/layout/orgChart1"/>
    <dgm:cxn modelId="{EF446335-8153-4E63-B167-CB83D94B901F}" type="presParOf" srcId="{66E383AE-84D7-411D-BE24-E33F14FCFD08}" destId="{FC1B7097-508E-45D5-89C3-6D517077DE12}" srcOrd="2" destOrd="0" presId="urn:microsoft.com/office/officeart/2005/8/layout/orgChart1"/>
    <dgm:cxn modelId="{7695C163-E198-4BF2-8483-DC90DC12092D}" type="presParOf" srcId="{6059C2D0-9D00-4EC2-B658-95FA5DE422C9}" destId="{89323101-4482-4715-9C6F-CDEB1588EFA8}" srcOrd="2" destOrd="0" presId="urn:microsoft.com/office/officeart/2005/8/layout/orgChart1"/>
    <dgm:cxn modelId="{B9B27418-6C14-4FB1-B5BE-DCEF623AD8CF}" type="presParOf" srcId="{5BA7DC6A-988A-4270-9CC6-75927F1CD4B8}" destId="{59CA2904-B5B9-4A01-9FA6-656A99863C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1B5631-6B50-43BD-B03A-996A14F1F80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1F7E6D-83AC-490D-B626-82717C3000F9}">
      <dgm:prSet phldrT="[Text]"/>
      <dgm:spPr/>
      <dgm:t>
        <a:bodyPr/>
        <a:lstStyle/>
        <a:p>
          <a:r>
            <a:rPr lang="en-US" dirty="0"/>
            <a:t>Arrive Near Asteroid Vicinity</a:t>
          </a:r>
        </a:p>
      </dgm:t>
    </dgm:pt>
    <dgm:pt modelId="{4300DF01-AE2A-45B4-9E23-BF3A58E95BEE}" type="parTrans" cxnId="{2EDEEC8B-E079-4FE1-BDB9-CDA67377BE99}">
      <dgm:prSet/>
      <dgm:spPr/>
      <dgm:t>
        <a:bodyPr/>
        <a:lstStyle/>
        <a:p>
          <a:endParaRPr lang="en-US"/>
        </a:p>
      </dgm:t>
    </dgm:pt>
    <dgm:pt modelId="{399C2D6A-CF50-447B-8525-439BBB61D6B9}" type="sibTrans" cxnId="{2EDEEC8B-E079-4FE1-BDB9-CDA67377BE99}">
      <dgm:prSet/>
      <dgm:spPr/>
      <dgm:t>
        <a:bodyPr/>
        <a:lstStyle/>
        <a:p>
          <a:endParaRPr lang="en-US"/>
        </a:p>
      </dgm:t>
    </dgm:pt>
    <dgm:pt modelId="{36B9BA7C-0AB9-4F71-BDB1-3AA60D8CAFBA}">
      <dgm:prSet phldrT="[Text]"/>
      <dgm:spPr/>
      <dgm:t>
        <a:bodyPr/>
        <a:lstStyle/>
        <a:p>
          <a:r>
            <a:rPr lang="en-US" dirty="0"/>
            <a:t>Classify Asteroid</a:t>
          </a:r>
        </a:p>
      </dgm:t>
    </dgm:pt>
    <dgm:pt modelId="{699331AC-CE2C-480C-B63C-F813C354017A}" type="parTrans" cxnId="{91B38C81-25C1-496B-AAA8-B6B78E6F30CA}">
      <dgm:prSet/>
      <dgm:spPr/>
      <dgm:t>
        <a:bodyPr/>
        <a:lstStyle/>
        <a:p>
          <a:endParaRPr lang="en-US"/>
        </a:p>
      </dgm:t>
    </dgm:pt>
    <dgm:pt modelId="{B6392605-A8CB-4992-A28F-8052EBEB04A5}" type="sibTrans" cxnId="{91B38C81-25C1-496B-AAA8-B6B78E6F30CA}">
      <dgm:prSet/>
      <dgm:spPr/>
      <dgm:t>
        <a:bodyPr/>
        <a:lstStyle/>
        <a:p>
          <a:endParaRPr lang="en-US"/>
        </a:p>
      </dgm:t>
    </dgm:pt>
    <dgm:pt modelId="{963A9106-BFCA-4FC0-858E-2FE6E63ABE51}">
      <dgm:prSet/>
      <dgm:spPr/>
      <dgm:t>
        <a:bodyPr/>
        <a:lstStyle/>
        <a:p>
          <a:r>
            <a:rPr lang="en-US" dirty="0"/>
            <a:t>Capture Asteroid</a:t>
          </a:r>
        </a:p>
      </dgm:t>
    </dgm:pt>
    <dgm:pt modelId="{44D631C9-9B3C-4DFE-8041-466AC0D733EB}" type="parTrans" cxnId="{AE50728B-5511-47EE-A149-BECD2B90A35D}">
      <dgm:prSet/>
      <dgm:spPr/>
      <dgm:t>
        <a:bodyPr/>
        <a:lstStyle/>
        <a:p>
          <a:endParaRPr lang="en-US"/>
        </a:p>
      </dgm:t>
    </dgm:pt>
    <dgm:pt modelId="{352C5ACD-4158-46AA-B000-8DD1FF28762B}" type="sibTrans" cxnId="{AE50728B-5511-47EE-A149-BECD2B90A35D}">
      <dgm:prSet/>
      <dgm:spPr/>
      <dgm:t>
        <a:bodyPr/>
        <a:lstStyle/>
        <a:p>
          <a:endParaRPr lang="en-US"/>
        </a:p>
      </dgm:t>
    </dgm:pt>
    <dgm:pt modelId="{F3F6E1B2-BAA6-40D7-92C1-A3CD50828FB5}">
      <dgm:prSet/>
      <dgm:spPr/>
      <dgm:t>
        <a:bodyPr/>
        <a:lstStyle/>
        <a:p>
          <a:r>
            <a:rPr lang="en-US" dirty="0"/>
            <a:t>Class 1: 1 Catching Mechanism</a:t>
          </a:r>
        </a:p>
      </dgm:t>
    </dgm:pt>
    <dgm:pt modelId="{F0BE2D6A-9E57-4E0E-9DA7-94E974DC0E4D}" type="parTrans" cxnId="{C861B597-0EC4-427A-9077-8C24924D189F}">
      <dgm:prSet/>
      <dgm:spPr/>
      <dgm:t>
        <a:bodyPr/>
        <a:lstStyle/>
        <a:p>
          <a:endParaRPr lang="en-US"/>
        </a:p>
      </dgm:t>
    </dgm:pt>
    <dgm:pt modelId="{8DB35C67-87F1-4777-BD30-C254A58FA8B6}" type="sibTrans" cxnId="{C861B597-0EC4-427A-9077-8C24924D189F}">
      <dgm:prSet/>
      <dgm:spPr/>
      <dgm:t>
        <a:bodyPr/>
        <a:lstStyle/>
        <a:p>
          <a:endParaRPr lang="en-US"/>
        </a:p>
      </dgm:t>
    </dgm:pt>
    <dgm:pt modelId="{B54C4823-93D2-4BF0-8379-93445EDCA142}">
      <dgm:prSet/>
      <dgm:spPr/>
      <dgm:t>
        <a:bodyPr/>
        <a:lstStyle/>
        <a:p>
          <a:r>
            <a:rPr lang="en-US" dirty="0"/>
            <a:t>Class 2: 2-5 Catching Mechanisms</a:t>
          </a:r>
        </a:p>
      </dgm:t>
    </dgm:pt>
    <dgm:pt modelId="{59B75BB9-D88D-4AEF-A506-6BCFF3600D5E}" type="parTrans" cxnId="{7F73ABED-9EA1-44A2-8E4C-9FE6B7E32603}">
      <dgm:prSet/>
      <dgm:spPr/>
      <dgm:t>
        <a:bodyPr/>
        <a:lstStyle/>
        <a:p>
          <a:endParaRPr lang="en-US"/>
        </a:p>
      </dgm:t>
    </dgm:pt>
    <dgm:pt modelId="{C3833403-B456-4554-83B9-59C3BB3435F9}" type="sibTrans" cxnId="{7F73ABED-9EA1-44A2-8E4C-9FE6B7E32603}">
      <dgm:prSet/>
      <dgm:spPr/>
      <dgm:t>
        <a:bodyPr/>
        <a:lstStyle/>
        <a:p>
          <a:endParaRPr lang="en-US"/>
        </a:p>
      </dgm:t>
    </dgm:pt>
    <dgm:pt modelId="{C8D4CB15-D46A-4154-8006-59AFBDD67F1E}">
      <dgm:prSet/>
      <dgm:spPr/>
      <dgm:t>
        <a:bodyPr/>
        <a:lstStyle/>
        <a:p>
          <a:r>
            <a:rPr lang="en-US" dirty="0"/>
            <a:t>Class 3: &gt;5 Catching Mechanisms</a:t>
          </a:r>
        </a:p>
      </dgm:t>
    </dgm:pt>
    <dgm:pt modelId="{F568F37D-0739-41B2-9660-B1E9A4E44D87}" type="parTrans" cxnId="{98A33678-D0DF-433F-BC76-C3C92FA8C920}">
      <dgm:prSet/>
      <dgm:spPr/>
      <dgm:t>
        <a:bodyPr/>
        <a:lstStyle/>
        <a:p>
          <a:endParaRPr lang="en-US"/>
        </a:p>
      </dgm:t>
    </dgm:pt>
    <dgm:pt modelId="{878BB4C9-ECDB-47F6-A3E4-92B3C8EAE18C}" type="sibTrans" cxnId="{98A33678-D0DF-433F-BC76-C3C92FA8C920}">
      <dgm:prSet/>
      <dgm:spPr/>
      <dgm:t>
        <a:bodyPr/>
        <a:lstStyle/>
        <a:p>
          <a:endParaRPr lang="en-US"/>
        </a:p>
      </dgm:t>
    </dgm:pt>
    <dgm:pt modelId="{0EBBDD92-259F-4CD7-9E65-15C24DF0A57F}">
      <dgm:prSet/>
      <dgm:spPr/>
      <dgm:t>
        <a:bodyPr/>
        <a:lstStyle/>
        <a:p>
          <a:r>
            <a:rPr lang="en-US" dirty="0"/>
            <a:t>Design Catching Mechanism’s Sequence, Sizes, and Locations</a:t>
          </a:r>
        </a:p>
      </dgm:t>
    </dgm:pt>
    <dgm:pt modelId="{21B35750-1049-4CDF-8BCC-B696AB05E5E6}" type="parTrans" cxnId="{0C8D38F4-7E68-49C6-B160-C2A934976AE7}">
      <dgm:prSet/>
      <dgm:spPr/>
      <dgm:t>
        <a:bodyPr/>
        <a:lstStyle/>
        <a:p>
          <a:endParaRPr lang="en-US"/>
        </a:p>
      </dgm:t>
    </dgm:pt>
    <dgm:pt modelId="{EBF69B91-6009-43FB-8CF9-B18082D19EE4}" type="sibTrans" cxnId="{0C8D38F4-7E68-49C6-B160-C2A934976AE7}">
      <dgm:prSet/>
      <dgm:spPr/>
      <dgm:t>
        <a:bodyPr/>
        <a:lstStyle/>
        <a:p>
          <a:endParaRPr lang="en-US"/>
        </a:p>
      </dgm:t>
    </dgm:pt>
    <dgm:pt modelId="{BF4D0C9F-7515-4C8A-9106-188E12D2573A}">
      <dgm:prSet/>
      <dgm:spPr/>
      <dgm:t>
        <a:bodyPr/>
        <a:lstStyle/>
        <a:p>
          <a:r>
            <a:rPr lang="en-US" dirty="0"/>
            <a:t>Determine Precise Location for Catching Mechanism Placement</a:t>
          </a:r>
        </a:p>
      </dgm:t>
    </dgm:pt>
    <dgm:pt modelId="{5A46B47B-A526-4380-A2A2-D537E52DEC2C}" type="parTrans" cxnId="{55E4469C-B2C8-4170-9E55-942FF2C79009}">
      <dgm:prSet/>
      <dgm:spPr/>
      <dgm:t>
        <a:bodyPr/>
        <a:lstStyle/>
        <a:p>
          <a:endParaRPr lang="en-US"/>
        </a:p>
      </dgm:t>
    </dgm:pt>
    <dgm:pt modelId="{79FA4E08-8AE8-485D-B863-F0D450881B94}" type="sibTrans" cxnId="{55E4469C-B2C8-4170-9E55-942FF2C79009}">
      <dgm:prSet/>
      <dgm:spPr/>
      <dgm:t>
        <a:bodyPr/>
        <a:lstStyle/>
        <a:p>
          <a:endParaRPr lang="en-US"/>
        </a:p>
      </dgm:t>
    </dgm:pt>
    <dgm:pt modelId="{74EDE47E-548C-44BC-8C77-EE91C05E6CBE}">
      <dgm:prSet/>
      <dgm:spPr/>
      <dgm:t>
        <a:bodyPr/>
        <a:lstStyle/>
        <a:p>
          <a:r>
            <a:rPr lang="en-US" dirty="0"/>
            <a:t>Distribute Catching Mechanism</a:t>
          </a:r>
        </a:p>
      </dgm:t>
    </dgm:pt>
    <dgm:pt modelId="{0E8DF966-3155-42C8-8539-A33E3859734C}" type="parTrans" cxnId="{C784A5F1-A996-4181-94BD-9A4B28E9C1F9}">
      <dgm:prSet/>
      <dgm:spPr/>
      <dgm:t>
        <a:bodyPr/>
        <a:lstStyle/>
        <a:p>
          <a:endParaRPr lang="en-US"/>
        </a:p>
      </dgm:t>
    </dgm:pt>
    <dgm:pt modelId="{6B55E29A-3346-4461-B91C-0F6F7DDCFBD8}" type="sibTrans" cxnId="{C784A5F1-A996-4181-94BD-9A4B28E9C1F9}">
      <dgm:prSet/>
      <dgm:spPr/>
      <dgm:t>
        <a:bodyPr/>
        <a:lstStyle/>
        <a:p>
          <a:endParaRPr lang="en-US"/>
        </a:p>
      </dgm:t>
    </dgm:pt>
    <dgm:pt modelId="{81200A91-A25A-46BC-A059-2F21F0A66959}">
      <dgm:prSet/>
      <dgm:spPr/>
      <dgm:t>
        <a:bodyPr/>
        <a:lstStyle/>
        <a:p>
          <a:r>
            <a:rPr lang="en-US" dirty="0"/>
            <a:t>Attach Mechanism to Asteroid</a:t>
          </a:r>
        </a:p>
      </dgm:t>
    </dgm:pt>
    <dgm:pt modelId="{22C188E8-4C25-4932-9189-55115444613F}" type="parTrans" cxnId="{1B5B4D88-F297-4C7C-B812-4ECBAE23AD0E}">
      <dgm:prSet/>
      <dgm:spPr/>
      <dgm:t>
        <a:bodyPr/>
        <a:lstStyle/>
        <a:p>
          <a:endParaRPr lang="en-US"/>
        </a:p>
      </dgm:t>
    </dgm:pt>
    <dgm:pt modelId="{911381E0-5C8F-4DAD-8680-682A83C0B6CA}" type="sibTrans" cxnId="{1B5B4D88-F297-4C7C-B812-4ECBAE23AD0E}">
      <dgm:prSet/>
      <dgm:spPr/>
      <dgm:t>
        <a:bodyPr/>
        <a:lstStyle/>
        <a:p>
          <a:endParaRPr lang="en-US"/>
        </a:p>
      </dgm:t>
    </dgm:pt>
    <dgm:pt modelId="{B8F3787A-1D11-42B5-93EF-8BC5218988C7}">
      <dgm:prSet/>
      <dgm:spPr/>
      <dgm:t>
        <a:bodyPr/>
        <a:lstStyle/>
        <a:p>
          <a:r>
            <a:rPr lang="en-US" dirty="0"/>
            <a:t>Retrieve/Lock Asteroid within System</a:t>
          </a:r>
        </a:p>
      </dgm:t>
    </dgm:pt>
    <dgm:pt modelId="{C76EF081-CC48-434D-8CFF-95B6B77C1DE1}" type="parTrans" cxnId="{118AE3E9-1C49-4F3A-BE84-DEF8C3C75BDF}">
      <dgm:prSet/>
      <dgm:spPr/>
      <dgm:t>
        <a:bodyPr/>
        <a:lstStyle/>
        <a:p>
          <a:endParaRPr lang="en-US"/>
        </a:p>
      </dgm:t>
    </dgm:pt>
    <dgm:pt modelId="{D610A18E-057C-4204-8B57-EFD26E69D942}" type="sibTrans" cxnId="{118AE3E9-1C49-4F3A-BE84-DEF8C3C75BDF}">
      <dgm:prSet/>
      <dgm:spPr/>
      <dgm:t>
        <a:bodyPr/>
        <a:lstStyle/>
        <a:p>
          <a:endParaRPr lang="en-US"/>
        </a:p>
      </dgm:t>
    </dgm:pt>
    <dgm:pt modelId="{22004E11-9E2C-44BA-9E19-CB2CBDB76F8C}">
      <dgm:prSet/>
      <dgm:spPr/>
      <dgm:t>
        <a:bodyPr/>
        <a:lstStyle/>
        <a:p>
          <a:r>
            <a:rPr lang="en-US" dirty="0"/>
            <a:t>Secondary Support Mechanisms if Needed</a:t>
          </a:r>
        </a:p>
      </dgm:t>
    </dgm:pt>
    <dgm:pt modelId="{0F97FA06-A7A6-4C51-84E7-B0C2EB4BFE07}" type="parTrans" cxnId="{DBB22DC9-BFB5-4FBD-8C59-981270677A1C}">
      <dgm:prSet/>
      <dgm:spPr/>
      <dgm:t>
        <a:bodyPr/>
        <a:lstStyle/>
        <a:p>
          <a:endParaRPr lang="en-US"/>
        </a:p>
      </dgm:t>
    </dgm:pt>
    <dgm:pt modelId="{46435F18-4239-48E3-93B4-1AE323B88ABD}" type="sibTrans" cxnId="{DBB22DC9-BFB5-4FBD-8C59-981270677A1C}">
      <dgm:prSet/>
      <dgm:spPr/>
      <dgm:t>
        <a:bodyPr/>
        <a:lstStyle/>
        <a:p>
          <a:endParaRPr lang="en-US"/>
        </a:p>
      </dgm:t>
    </dgm:pt>
    <dgm:pt modelId="{AE88D425-936A-422F-B5D3-6A4F108B8EBF}">
      <dgm:prSet/>
      <dgm:spPr/>
      <dgm:t>
        <a:bodyPr/>
        <a:lstStyle/>
        <a:p>
          <a:r>
            <a:rPr lang="en-US" dirty="0"/>
            <a:t>Continuous Analysis of Asteroid</a:t>
          </a:r>
        </a:p>
      </dgm:t>
    </dgm:pt>
    <dgm:pt modelId="{27EB4A58-6651-4D63-95F0-3A764933645F}" type="parTrans" cxnId="{84B5312F-EF8F-4065-BB98-C4C37DC08789}">
      <dgm:prSet/>
      <dgm:spPr/>
      <dgm:t>
        <a:bodyPr/>
        <a:lstStyle/>
        <a:p>
          <a:endParaRPr lang="en-US"/>
        </a:p>
      </dgm:t>
    </dgm:pt>
    <dgm:pt modelId="{D8FF888F-3731-475B-949F-734F20A8A326}" type="sibTrans" cxnId="{84B5312F-EF8F-4065-BB98-C4C37DC08789}">
      <dgm:prSet/>
      <dgm:spPr/>
      <dgm:t>
        <a:bodyPr/>
        <a:lstStyle/>
        <a:p>
          <a:endParaRPr lang="en-US"/>
        </a:p>
      </dgm:t>
    </dgm:pt>
    <dgm:pt modelId="{EDAE3FFC-B217-4288-A6F5-04EA930B6738}">
      <dgm:prSet/>
      <dgm:spPr/>
      <dgm:t>
        <a:bodyPr/>
        <a:lstStyle/>
        <a:p>
          <a:r>
            <a:rPr lang="en-US" dirty="0"/>
            <a:t>Continuing Catching Mechanisms Added</a:t>
          </a:r>
        </a:p>
      </dgm:t>
    </dgm:pt>
    <dgm:pt modelId="{A188847F-D8CB-4F72-8E37-8EB637CF3293}" type="parTrans" cxnId="{C3BEA955-4E17-40CC-BD09-253C0865E56A}">
      <dgm:prSet/>
      <dgm:spPr/>
      <dgm:t>
        <a:bodyPr/>
        <a:lstStyle/>
        <a:p>
          <a:endParaRPr lang="en-US"/>
        </a:p>
      </dgm:t>
    </dgm:pt>
    <dgm:pt modelId="{DC459A4A-3B91-4A7E-B729-17F2E8C609D0}" type="sibTrans" cxnId="{C3BEA955-4E17-40CC-BD09-253C0865E56A}">
      <dgm:prSet/>
      <dgm:spPr/>
      <dgm:t>
        <a:bodyPr/>
        <a:lstStyle/>
        <a:p>
          <a:endParaRPr lang="en-US"/>
        </a:p>
      </dgm:t>
    </dgm:pt>
    <dgm:pt modelId="{AEB2CF50-0AD5-4B8F-A956-CC84A860C934}" type="pres">
      <dgm:prSet presAssocID="{8D1B5631-6B50-43BD-B03A-996A14F1F80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B87973D-028C-40A0-B3DB-6D2F216FA0AA}" type="pres">
      <dgm:prSet presAssocID="{A21F7E6D-83AC-490D-B626-82717C3000F9}" presName="hierRoot1" presStyleCnt="0">
        <dgm:presLayoutVars>
          <dgm:hierBranch val="init"/>
        </dgm:presLayoutVars>
      </dgm:prSet>
      <dgm:spPr/>
    </dgm:pt>
    <dgm:pt modelId="{C8FBB707-8866-49E6-B528-6D7AD5E1BCA3}" type="pres">
      <dgm:prSet presAssocID="{A21F7E6D-83AC-490D-B626-82717C3000F9}" presName="rootComposite1" presStyleCnt="0"/>
      <dgm:spPr/>
    </dgm:pt>
    <dgm:pt modelId="{58FAF843-DF4E-492C-9E0F-DCAE8070C1B1}" type="pres">
      <dgm:prSet presAssocID="{A21F7E6D-83AC-490D-B626-82717C3000F9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032FC9-5560-4FCA-A9F4-224BFC3BEC9F}" type="pres">
      <dgm:prSet presAssocID="{A21F7E6D-83AC-490D-B626-82717C3000F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2AD4C9C-4F37-4D23-B81A-C37C027EAE3C}" type="pres">
      <dgm:prSet presAssocID="{A21F7E6D-83AC-490D-B626-82717C3000F9}" presName="hierChild2" presStyleCnt="0"/>
      <dgm:spPr/>
    </dgm:pt>
    <dgm:pt modelId="{43245A38-A8A3-4F03-B21F-CB8FE8D26EA7}" type="pres">
      <dgm:prSet presAssocID="{699331AC-CE2C-480C-B63C-F813C354017A}" presName="Name37" presStyleLbl="parChTrans1D2" presStyleIdx="0" presStyleCnt="1"/>
      <dgm:spPr/>
      <dgm:t>
        <a:bodyPr/>
        <a:lstStyle/>
        <a:p>
          <a:endParaRPr lang="en-US"/>
        </a:p>
      </dgm:t>
    </dgm:pt>
    <dgm:pt modelId="{04455E04-F91D-4A88-AA7B-9DBFB42485AD}" type="pres">
      <dgm:prSet presAssocID="{36B9BA7C-0AB9-4F71-BDB1-3AA60D8CAFBA}" presName="hierRoot2" presStyleCnt="0">
        <dgm:presLayoutVars>
          <dgm:hierBranch val="init"/>
        </dgm:presLayoutVars>
      </dgm:prSet>
      <dgm:spPr/>
    </dgm:pt>
    <dgm:pt modelId="{3E311BB4-C037-41C9-8D1B-165E39F36B7E}" type="pres">
      <dgm:prSet presAssocID="{36B9BA7C-0AB9-4F71-BDB1-3AA60D8CAFBA}" presName="rootComposite" presStyleCnt="0"/>
      <dgm:spPr/>
    </dgm:pt>
    <dgm:pt modelId="{3697211D-D3A5-41B1-9760-95D6B6BEA676}" type="pres">
      <dgm:prSet presAssocID="{36B9BA7C-0AB9-4F71-BDB1-3AA60D8CAFBA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5AD597-783A-4CF2-9056-1C99BE21BF04}" type="pres">
      <dgm:prSet presAssocID="{36B9BA7C-0AB9-4F71-BDB1-3AA60D8CAFBA}" presName="rootConnector" presStyleLbl="node2" presStyleIdx="0" presStyleCnt="1"/>
      <dgm:spPr/>
      <dgm:t>
        <a:bodyPr/>
        <a:lstStyle/>
        <a:p>
          <a:endParaRPr lang="en-US"/>
        </a:p>
      </dgm:t>
    </dgm:pt>
    <dgm:pt modelId="{B2158065-3267-4BA6-9C33-1F499AD099AB}" type="pres">
      <dgm:prSet presAssocID="{36B9BA7C-0AB9-4F71-BDB1-3AA60D8CAFBA}" presName="hierChild4" presStyleCnt="0"/>
      <dgm:spPr/>
    </dgm:pt>
    <dgm:pt modelId="{F5F0AE90-27D0-472F-A543-C45A67724620}" type="pres">
      <dgm:prSet presAssocID="{44D631C9-9B3C-4DFE-8041-466AC0D733EB}" presName="Name37" presStyleLbl="parChTrans1D3" presStyleIdx="0" presStyleCnt="1"/>
      <dgm:spPr/>
      <dgm:t>
        <a:bodyPr/>
        <a:lstStyle/>
        <a:p>
          <a:endParaRPr lang="en-US"/>
        </a:p>
      </dgm:t>
    </dgm:pt>
    <dgm:pt modelId="{0A490A84-10DA-4774-8425-7A1D5FC3C268}" type="pres">
      <dgm:prSet presAssocID="{963A9106-BFCA-4FC0-858E-2FE6E63ABE51}" presName="hierRoot2" presStyleCnt="0">
        <dgm:presLayoutVars>
          <dgm:hierBranch val="init"/>
        </dgm:presLayoutVars>
      </dgm:prSet>
      <dgm:spPr/>
    </dgm:pt>
    <dgm:pt modelId="{9DBFCE1C-D945-4CFE-A08A-9BA3EE1A18DE}" type="pres">
      <dgm:prSet presAssocID="{963A9106-BFCA-4FC0-858E-2FE6E63ABE51}" presName="rootComposite" presStyleCnt="0"/>
      <dgm:spPr/>
    </dgm:pt>
    <dgm:pt modelId="{364D5E6C-1DB8-40EE-A326-1ED26DF1893D}" type="pres">
      <dgm:prSet presAssocID="{963A9106-BFCA-4FC0-858E-2FE6E63ABE51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06F149-F20B-4956-81DC-F04455807B43}" type="pres">
      <dgm:prSet presAssocID="{963A9106-BFCA-4FC0-858E-2FE6E63ABE51}" presName="rootConnector" presStyleLbl="node3" presStyleIdx="0" presStyleCnt="1"/>
      <dgm:spPr/>
      <dgm:t>
        <a:bodyPr/>
        <a:lstStyle/>
        <a:p>
          <a:endParaRPr lang="en-US"/>
        </a:p>
      </dgm:t>
    </dgm:pt>
    <dgm:pt modelId="{A67839BC-FEF9-4AA0-9A4D-E54EFB8C79C6}" type="pres">
      <dgm:prSet presAssocID="{963A9106-BFCA-4FC0-858E-2FE6E63ABE51}" presName="hierChild4" presStyleCnt="0"/>
      <dgm:spPr/>
    </dgm:pt>
    <dgm:pt modelId="{6D52589E-291D-4A66-B584-2A9985D6AFA9}" type="pres">
      <dgm:prSet presAssocID="{F0BE2D6A-9E57-4E0E-9DA7-94E974DC0E4D}" presName="Name37" presStyleLbl="parChTrans1D4" presStyleIdx="0" presStyleCnt="10"/>
      <dgm:spPr/>
      <dgm:t>
        <a:bodyPr/>
        <a:lstStyle/>
        <a:p>
          <a:endParaRPr lang="en-US"/>
        </a:p>
      </dgm:t>
    </dgm:pt>
    <dgm:pt modelId="{05BC3D8F-D98E-4C87-9A85-4E56B5FC5AA7}" type="pres">
      <dgm:prSet presAssocID="{F3F6E1B2-BAA6-40D7-92C1-A3CD50828FB5}" presName="hierRoot2" presStyleCnt="0">
        <dgm:presLayoutVars>
          <dgm:hierBranch val="init"/>
        </dgm:presLayoutVars>
      </dgm:prSet>
      <dgm:spPr/>
    </dgm:pt>
    <dgm:pt modelId="{FF017F05-F76F-4BBC-B3D5-BD0A5E1B0880}" type="pres">
      <dgm:prSet presAssocID="{F3F6E1B2-BAA6-40D7-92C1-A3CD50828FB5}" presName="rootComposite" presStyleCnt="0"/>
      <dgm:spPr/>
    </dgm:pt>
    <dgm:pt modelId="{396CA57E-94A2-41FC-AFD6-C906C7804278}" type="pres">
      <dgm:prSet presAssocID="{F3F6E1B2-BAA6-40D7-92C1-A3CD50828FB5}" presName="rootText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BC37FD-B4F8-4DB9-91C0-54AD4C15FE07}" type="pres">
      <dgm:prSet presAssocID="{F3F6E1B2-BAA6-40D7-92C1-A3CD50828FB5}" presName="rootConnector" presStyleLbl="node4" presStyleIdx="0" presStyleCnt="10"/>
      <dgm:spPr/>
      <dgm:t>
        <a:bodyPr/>
        <a:lstStyle/>
        <a:p>
          <a:endParaRPr lang="en-US"/>
        </a:p>
      </dgm:t>
    </dgm:pt>
    <dgm:pt modelId="{5B12C314-329F-4C43-9153-DC3AEF3DEC8F}" type="pres">
      <dgm:prSet presAssocID="{F3F6E1B2-BAA6-40D7-92C1-A3CD50828FB5}" presName="hierChild4" presStyleCnt="0"/>
      <dgm:spPr/>
    </dgm:pt>
    <dgm:pt modelId="{69FC66DB-2F87-40EB-9178-29D836C8CE35}" type="pres">
      <dgm:prSet presAssocID="{5A46B47B-A526-4380-A2A2-D537E52DEC2C}" presName="Name37" presStyleLbl="parChTrans1D4" presStyleIdx="1" presStyleCnt="10"/>
      <dgm:spPr/>
      <dgm:t>
        <a:bodyPr/>
        <a:lstStyle/>
        <a:p>
          <a:endParaRPr lang="en-US"/>
        </a:p>
      </dgm:t>
    </dgm:pt>
    <dgm:pt modelId="{D8ABABE4-CF3F-407B-93BC-4ECE4BEBDB96}" type="pres">
      <dgm:prSet presAssocID="{BF4D0C9F-7515-4C8A-9106-188E12D2573A}" presName="hierRoot2" presStyleCnt="0">
        <dgm:presLayoutVars>
          <dgm:hierBranch val="init"/>
        </dgm:presLayoutVars>
      </dgm:prSet>
      <dgm:spPr/>
    </dgm:pt>
    <dgm:pt modelId="{AE6DD720-FF89-4246-B839-3A3FBC7C8D64}" type="pres">
      <dgm:prSet presAssocID="{BF4D0C9F-7515-4C8A-9106-188E12D2573A}" presName="rootComposite" presStyleCnt="0"/>
      <dgm:spPr/>
    </dgm:pt>
    <dgm:pt modelId="{80B0CDED-109E-4989-A02A-F46368519EF7}" type="pres">
      <dgm:prSet presAssocID="{BF4D0C9F-7515-4C8A-9106-188E12D2573A}" presName="rootText" presStyleLbl="node4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53818E-CB2B-470D-9B14-E163E8044D72}" type="pres">
      <dgm:prSet presAssocID="{BF4D0C9F-7515-4C8A-9106-188E12D2573A}" presName="rootConnector" presStyleLbl="node4" presStyleIdx="1" presStyleCnt="10"/>
      <dgm:spPr/>
      <dgm:t>
        <a:bodyPr/>
        <a:lstStyle/>
        <a:p>
          <a:endParaRPr lang="en-US"/>
        </a:p>
      </dgm:t>
    </dgm:pt>
    <dgm:pt modelId="{C9D677F9-2109-47BB-A649-10EBA94C259B}" type="pres">
      <dgm:prSet presAssocID="{BF4D0C9F-7515-4C8A-9106-188E12D2573A}" presName="hierChild4" presStyleCnt="0"/>
      <dgm:spPr/>
    </dgm:pt>
    <dgm:pt modelId="{88584F8E-99EC-4FFF-9520-62CA0E0FEB06}" type="pres">
      <dgm:prSet presAssocID="{0E8DF966-3155-42C8-8539-A33E3859734C}" presName="Name37" presStyleLbl="parChTrans1D4" presStyleIdx="2" presStyleCnt="10"/>
      <dgm:spPr/>
      <dgm:t>
        <a:bodyPr/>
        <a:lstStyle/>
        <a:p>
          <a:endParaRPr lang="en-US"/>
        </a:p>
      </dgm:t>
    </dgm:pt>
    <dgm:pt modelId="{855FCDFD-D174-4417-A3D5-A37F75A74B7D}" type="pres">
      <dgm:prSet presAssocID="{74EDE47E-548C-44BC-8C77-EE91C05E6CBE}" presName="hierRoot2" presStyleCnt="0">
        <dgm:presLayoutVars>
          <dgm:hierBranch val="init"/>
        </dgm:presLayoutVars>
      </dgm:prSet>
      <dgm:spPr/>
    </dgm:pt>
    <dgm:pt modelId="{0EEC5056-CBAC-4736-A756-42732CA466FE}" type="pres">
      <dgm:prSet presAssocID="{74EDE47E-548C-44BC-8C77-EE91C05E6CBE}" presName="rootComposite" presStyleCnt="0"/>
      <dgm:spPr/>
    </dgm:pt>
    <dgm:pt modelId="{20B24E50-9C96-4AF0-917C-A67900539578}" type="pres">
      <dgm:prSet presAssocID="{74EDE47E-548C-44BC-8C77-EE91C05E6CBE}" presName="rootText" presStyleLbl="node4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BA377-05FB-4A82-9486-D91514B9081D}" type="pres">
      <dgm:prSet presAssocID="{74EDE47E-548C-44BC-8C77-EE91C05E6CBE}" presName="rootConnector" presStyleLbl="node4" presStyleIdx="2" presStyleCnt="10"/>
      <dgm:spPr/>
      <dgm:t>
        <a:bodyPr/>
        <a:lstStyle/>
        <a:p>
          <a:endParaRPr lang="en-US"/>
        </a:p>
      </dgm:t>
    </dgm:pt>
    <dgm:pt modelId="{2CC6315B-2B3C-4649-BACF-774A95605640}" type="pres">
      <dgm:prSet presAssocID="{74EDE47E-548C-44BC-8C77-EE91C05E6CBE}" presName="hierChild4" presStyleCnt="0"/>
      <dgm:spPr/>
    </dgm:pt>
    <dgm:pt modelId="{72386FF8-7426-4284-8737-A75E17F50B90}" type="pres">
      <dgm:prSet presAssocID="{22C188E8-4C25-4932-9189-55115444613F}" presName="Name37" presStyleLbl="parChTrans1D4" presStyleIdx="3" presStyleCnt="10"/>
      <dgm:spPr/>
      <dgm:t>
        <a:bodyPr/>
        <a:lstStyle/>
        <a:p>
          <a:endParaRPr lang="en-US"/>
        </a:p>
      </dgm:t>
    </dgm:pt>
    <dgm:pt modelId="{FBA3A3F8-2B25-4CA1-ADEB-4FD94C41B43B}" type="pres">
      <dgm:prSet presAssocID="{81200A91-A25A-46BC-A059-2F21F0A66959}" presName="hierRoot2" presStyleCnt="0">
        <dgm:presLayoutVars>
          <dgm:hierBranch val="init"/>
        </dgm:presLayoutVars>
      </dgm:prSet>
      <dgm:spPr/>
    </dgm:pt>
    <dgm:pt modelId="{6ABB37AF-BCED-4C07-B636-DEC4CAD817DA}" type="pres">
      <dgm:prSet presAssocID="{81200A91-A25A-46BC-A059-2F21F0A66959}" presName="rootComposite" presStyleCnt="0"/>
      <dgm:spPr/>
    </dgm:pt>
    <dgm:pt modelId="{F395E094-61D8-4828-A301-237FFA7718AB}" type="pres">
      <dgm:prSet presAssocID="{81200A91-A25A-46BC-A059-2F21F0A66959}" presName="rootText" presStyleLbl="node4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9088BC-2887-44CF-B77E-FDD06F672256}" type="pres">
      <dgm:prSet presAssocID="{81200A91-A25A-46BC-A059-2F21F0A66959}" presName="rootConnector" presStyleLbl="node4" presStyleIdx="3" presStyleCnt="10"/>
      <dgm:spPr/>
      <dgm:t>
        <a:bodyPr/>
        <a:lstStyle/>
        <a:p>
          <a:endParaRPr lang="en-US"/>
        </a:p>
      </dgm:t>
    </dgm:pt>
    <dgm:pt modelId="{D16B39EC-596D-4920-855A-FB770018565A}" type="pres">
      <dgm:prSet presAssocID="{81200A91-A25A-46BC-A059-2F21F0A66959}" presName="hierChild4" presStyleCnt="0"/>
      <dgm:spPr/>
    </dgm:pt>
    <dgm:pt modelId="{0D3A7D4E-805C-4AF2-81CA-390D59A49897}" type="pres">
      <dgm:prSet presAssocID="{C76EF081-CC48-434D-8CFF-95B6B77C1DE1}" presName="Name37" presStyleLbl="parChTrans1D4" presStyleIdx="4" presStyleCnt="10"/>
      <dgm:spPr/>
      <dgm:t>
        <a:bodyPr/>
        <a:lstStyle/>
        <a:p>
          <a:endParaRPr lang="en-US"/>
        </a:p>
      </dgm:t>
    </dgm:pt>
    <dgm:pt modelId="{0A3C41AD-101F-4D7E-AB11-F0E81AFBACAD}" type="pres">
      <dgm:prSet presAssocID="{B8F3787A-1D11-42B5-93EF-8BC5218988C7}" presName="hierRoot2" presStyleCnt="0">
        <dgm:presLayoutVars>
          <dgm:hierBranch val="init"/>
        </dgm:presLayoutVars>
      </dgm:prSet>
      <dgm:spPr/>
    </dgm:pt>
    <dgm:pt modelId="{56000085-9126-4407-9167-CE27579EF298}" type="pres">
      <dgm:prSet presAssocID="{B8F3787A-1D11-42B5-93EF-8BC5218988C7}" presName="rootComposite" presStyleCnt="0"/>
      <dgm:spPr/>
    </dgm:pt>
    <dgm:pt modelId="{003EFFE8-E1E8-4D28-8B16-773DF043EE94}" type="pres">
      <dgm:prSet presAssocID="{B8F3787A-1D11-42B5-93EF-8BC5218988C7}" presName="rootText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19718F-029F-4270-AC04-FBB23A0F1BF9}" type="pres">
      <dgm:prSet presAssocID="{B8F3787A-1D11-42B5-93EF-8BC5218988C7}" presName="rootConnector" presStyleLbl="node4" presStyleIdx="4" presStyleCnt="10"/>
      <dgm:spPr/>
      <dgm:t>
        <a:bodyPr/>
        <a:lstStyle/>
        <a:p>
          <a:endParaRPr lang="en-US"/>
        </a:p>
      </dgm:t>
    </dgm:pt>
    <dgm:pt modelId="{E58CD58E-15E4-47D8-8680-A385688113DD}" type="pres">
      <dgm:prSet presAssocID="{B8F3787A-1D11-42B5-93EF-8BC5218988C7}" presName="hierChild4" presStyleCnt="0"/>
      <dgm:spPr/>
    </dgm:pt>
    <dgm:pt modelId="{2EDBCA79-37D7-43DA-B08C-9C1A53D0B0AD}" type="pres">
      <dgm:prSet presAssocID="{0F97FA06-A7A6-4C51-84E7-B0C2EB4BFE07}" presName="Name37" presStyleLbl="parChTrans1D4" presStyleIdx="5" presStyleCnt="10"/>
      <dgm:spPr/>
      <dgm:t>
        <a:bodyPr/>
        <a:lstStyle/>
        <a:p>
          <a:endParaRPr lang="en-US"/>
        </a:p>
      </dgm:t>
    </dgm:pt>
    <dgm:pt modelId="{CF8BEAEC-B569-4180-A18F-BC51B77CBAB6}" type="pres">
      <dgm:prSet presAssocID="{22004E11-9E2C-44BA-9E19-CB2CBDB76F8C}" presName="hierRoot2" presStyleCnt="0">
        <dgm:presLayoutVars>
          <dgm:hierBranch val="init"/>
        </dgm:presLayoutVars>
      </dgm:prSet>
      <dgm:spPr/>
    </dgm:pt>
    <dgm:pt modelId="{2A112167-4AFD-490D-99F3-0D8D9D7331AF}" type="pres">
      <dgm:prSet presAssocID="{22004E11-9E2C-44BA-9E19-CB2CBDB76F8C}" presName="rootComposite" presStyleCnt="0"/>
      <dgm:spPr/>
    </dgm:pt>
    <dgm:pt modelId="{D5A048D7-A057-47B9-9AE0-1FC2C9DEC92F}" type="pres">
      <dgm:prSet presAssocID="{22004E11-9E2C-44BA-9E19-CB2CBDB76F8C}" presName="rootText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050ABD-1CA9-4B29-B7F6-DAF2D9D35726}" type="pres">
      <dgm:prSet presAssocID="{22004E11-9E2C-44BA-9E19-CB2CBDB76F8C}" presName="rootConnector" presStyleLbl="node4" presStyleIdx="5" presStyleCnt="10"/>
      <dgm:spPr/>
      <dgm:t>
        <a:bodyPr/>
        <a:lstStyle/>
        <a:p>
          <a:endParaRPr lang="en-US"/>
        </a:p>
      </dgm:t>
    </dgm:pt>
    <dgm:pt modelId="{83E170A2-ED89-4208-B7DC-EF56CEEEB071}" type="pres">
      <dgm:prSet presAssocID="{22004E11-9E2C-44BA-9E19-CB2CBDB76F8C}" presName="hierChild4" presStyleCnt="0"/>
      <dgm:spPr/>
    </dgm:pt>
    <dgm:pt modelId="{9B2D4DF0-35AE-4C1F-8925-3CEC9A9C1AD9}" type="pres">
      <dgm:prSet presAssocID="{A188847F-D8CB-4F72-8E37-8EB637CF3293}" presName="Name37" presStyleLbl="parChTrans1D4" presStyleIdx="6" presStyleCnt="10"/>
      <dgm:spPr/>
      <dgm:t>
        <a:bodyPr/>
        <a:lstStyle/>
        <a:p>
          <a:endParaRPr lang="en-US"/>
        </a:p>
      </dgm:t>
    </dgm:pt>
    <dgm:pt modelId="{A0375377-B88F-4250-BEF9-2397477B70F1}" type="pres">
      <dgm:prSet presAssocID="{EDAE3FFC-B217-4288-A6F5-04EA930B6738}" presName="hierRoot2" presStyleCnt="0">
        <dgm:presLayoutVars>
          <dgm:hierBranch val="init"/>
        </dgm:presLayoutVars>
      </dgm:prSet>
      <dgm:spPr/>
    </dgm:pt>
    <dgm:pt modelId="{7C6F20CE-B1A1-411E-9546-CA8453848A78}" type="pres">
      <dgm:prSet presAssocID="{EDAE3FFC-B217-4288-A6F5-04EA930B6738}" presName="rootComposite" presStyleCnt="0"/>
      <dgm:spPr/>
    </dgm:pt>
    <dgm:pt modelId="{A34B7445-3BB1-48BE-8E63-24572D488CF2}" type="pres">
      <dgm:prSet presAssocID="{EDAE3FFC-B217-4288-A6F5-04EA930B6738}" presName="rootText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60D5B3-EFB4-4437-B21C-B839AC606B38}" type="pres">
      <dgm:prSet presAssocID="{EDAE3FFC-B217-4288-A6F5-04EA930B6738}" presName="rootConnector" presStyleLbl="node4" presStyleIdx="6" presStyleCnt="10"/>
      <dgm:spPr/>
      <dgm:t>
        <a:bodyPr/>
        <a:lstStyle/>
        <a:p>
          <a:endParaRPr lang="en-US"/>
        </a:p>
      </dgm:t>
    </dgm:pt>
    <dgm:pt modelId="{F56C73B1-F7E3-4920-84DD-B5724ED3293A}" type="pres">
      <dgm:prSet presAssocID="{EDAE3FFC-B217-4288-A6F5-04EA930B6738}" presName="hierChild4" presStyleCnt="0"/>
      <dgm:spPr/>
    </dgm:pt>
    <dgm:pt modelId="{39E60195-1577-4475-8EDD-E6F05A5BF2EB}" type="pres">
      <dgm:prSet presAssocID="{EDAE3FFC-B217-4288-A6F5-04EA930B6738}" presName="hierChild5" presStyleCnt="0"/>
      <dgm:spPr/>
    </dgm:pt>
    <dgm:pt modelId="{8012E0F9-B9B2-4648-9A86-493EB0AA2608}" type="pres">
      <dgm:prSet presAssocID="{22004E11-9E2C-44BA-9E19-CB2CBDB76F8C}" presName="hierChild5" presStyleCnt="0"/>
      <dgm:spPr/>
    </dgm:pt>
    <dgm:pt modelId="{42C223FF-AC1A-4569-B8E3-D0B64AC65B2D}" type="pres">
      <dgm:prSet presAssocID="{B8F3787A-1D11-42B5-93EF-8BC5218988C7}" presName="hierChild5" presStyleCnt="0"/>
      <dgm:spPr/>
    </dgm:pt>
    <dgm:pt modelId="{49CB745B-F961-4881-A9F9-B251E2EEDDA8}" type="pres">
      <dgm:prSet presAssocID="{81200A91-A25A-46BC-A059-2F21F0A66959}" presName="hierChild5" presStyleCnt="0"/>
      <dgm:spPr/>
    </dgm:pt>
    <dgm:pt modelId="{0A03F908-DF4B-4A3F-BA5A-0B133FBEE2F3}" type="pres">
      <dgm:prSet presAssocID="{74EDE47E-548C-44BC-8C77-EE91C05E6CBE}" presName="hierChild5" presStyleCnt="0"/>
      <dgm:spPr/>
    </dgm:pt>
    <dgm:pt modelId="{E5E245C6-43E1-4076-B42D-7D9C256742DB}" type="pres">
      <dgm:prSet presAssocID="{BF4D0C9F-7515-4C8A-9106-188E12D2573A}" presName="hierChild5" presStyleCnt="0"/>
      <dgm:spPr/>
    </dgm:pt>
    <dgm:pt modelId="{A0A1508A-711C-4675-9A00-3EF9E5AC5FE9}" type="pres">
      <dgm:prSet presAssocID="{F3F6E1B2-BAA6-40D7-92C1-A3CD50828FB5}" presName="hierChild5" presStyleCnt="0"/>
      <dgm:spPr/>
    </dgm:pt>
    <dgm:pt modelId="{F6199A0E-43CB-45A3-9675-E5FF9FAA0ECB}" type="pres">
      <dgm:prSet presAssocID="{59B75BB9-D88D-4AEF-A506-6BCFF3600D5E}" presName="Name37" presStyleLbl="parChTrans1D4" presStyleIdx="7" presStyleCnt="10"/>
      <dgm:spPr/>
      <dgm:t>
        <a:bodyPr/>
        <a:lstStyle/>
        <a:p>
          <a:endParaRPr lang="en-US"/>
        </a:p>
      </dgm:t>
    </dgm:pt>
    <dgm:pt modelId="{E06229D6-CC43-49DF-B943-2918F405252E}" type="pres">
      <dgm:prSet presAssocID="{B54C4823-93D2-4BF0-8379-93445EDCA142}" presName="hierRoot2" presStyleCnt="0">
        <dgm:presLayoutVars>
          <dgm:hierBranch val="init"/>
        </dgm:presLayoutVars>
      </dgm:prSet>
      <dgm:spPr/>
    </dgm:pt>
    <dgm:pt modelId="{0D41FD3E-23A9-4091-B9C7-9EA3C87CCB0D}" type="pres">
      <dgm:prSet presAssocID="{B54C4823-93D2-4BF0-8379-93445EDCA142}" presName="rootComposite" presStyleCnt="0"/>
      <dgm:spPr/>
    </dgm:pt>
    <dgm:pt modelId="{FAF055C3-1D59-406D-9F64-65E8844DBC69}" type="pres">
      <dgm:prSet presAssocID="{B54C4823-93D2-4BF0-8379-93445EDCA142}" presName="rootText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9EE6AD-C101-4662-8308-4A3C2C7408D9}" type="pres">
      <dgm:prSet presAssocID="{B54C4823-93D2-4BF0-8379-93445EDCA142}" presName="rootConnector" presStyleLbl="node4" presStyleIdx="7" presStyleCnt="10"/>
      <dgm:spPr/>
      <dgm:t>
        <a:bodyPr/>
        <a:lstStyle/>
        <a:p>
          <a:endParaRPr lang="en-US"/>
        </a:p>
      </dgm:t>
    </dgm:pt>
    <dgm:pt modelId="{156B0936-D05D-4496-8064-BF635B08350B}" type="pres">
      <dgm:prSet presAssocID="{B54C4823-93D2-4BF0-8379-93445EDCA142}" presName="hierChild4" presStyleCnt="0"/>
      <dgm:spPr/>
    </dgm:pt>
    <dgm:pt modelId="{FA07C755-B217-4649-A13A-176B562E0DE0}" type="pres">
      <dgm:prSet presAssocID="{B54C4823-93D2-4BF0-8379-93445EDCA142}" presName="hierChild5" presStyleCnt="0"/>
      <dgm:spPr/>
    </dgm:pt>
    <dgm:pt modelId="{8737F005-1766-4AB7-BB03-9C11C3B7197B}" type="pres">
      <dgm:prSet presAssocID="{F568F37D-0739-41B2-9660-B1E9A4E44D87}" presName="Name37" presStyleLbl="parChTrans1D4" presStyleIdx="8" presStyleCnt="10"/>
      <dgm:spPr/>
      <dgm:t>
        <a:bodyPr/>
        <a:lstStyle/>
        <a:p>
          <a:endParaRPr lang="en-US"/>
        </a:p>
      </dgm:t>
    </dgm:pt>
    <dgm:pt modelId="{49D100E8-6DCD-42C0-96AB-E839A3A9AF35}" type="pres">
      <dgm:prSet presAssocID="{C8D4CB15-D46A-4154-8006-59AFBDD67F1E}" presName="hierRoot2" presStyleCnt="0">
        <dgm:presLayoutVars>
          <dgm:hierBranch val="init"/>
        </dgm:presLayoutVars>
      </dgm:prSet>
      <dgm:spPr/>
    </dgm:pt>
    <dgm:pt modelId="{54AA46F1-6D29-487A-8E49-6FBCF0CF8E86}" type="pres">
      <dgm:prSet presAssocID="{C8D4CB15-D46A-4154-8006-59AFBDD67F1E}" presName="rootComposite" presStyleCnt="0"/>
      <dgm:spPr/>
    </dgm:pt>
    <dgm:pt modelId="{9D832FE2-715D-4851-9F95-9BF866EA29DB}" type="pres">
      <dgm:prSet presAssocID="{C8D4CB15-D46A-4154-8006-59AFBDD67F1E}" presName="rootText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50B6D7-B756-448C-8EA2-9D7F0CB54F34}" type="pres">
      <dgm:prSet presAssocID="{C8D4CB15-D46A-4154-8006-59AFBDD67F1E}" presName="rootConnector" presStyleLbl="node4" presStyleIdx="8" presStyleCnt="10"/>
      <dgm:spPr/>
      <dgm:t>
        <a:bodyPr/>
        <a:lstStyle/>
        <a:p>
          <a:endParaRPr lang="en-US"/>
        </a:p>
      </dgm:t>
    </dgm:pt>
    <dgm:pt modelId="{682FDFB3-3337-4936-87B3-182A90472882}" type="pres">
      <dgm:prSet presAssocID="{C8D4CB15-D46A-4154-8006-59AFBDD67F1E}" presName="hierChild4" presStyleCnt="0"/>
      <dgm:spPr/>
    </dgm:pt>
    <dgm:pt modelId="{6E4417B0-B003-4AF4-8039-FDDB389C9AEC}" type="pres">
      <dgm:prSet presAssocID="{21B35750-1049-4CDF-8BCC-B696AB05E5E6}" presName="Name37" presStyleLbl="parChTrans1D4" presStyleIdx="9" presStyleCnt="10"/>
      <dgm:spPr/>
      <dgm:t>
        <a:bodyPr/>
        <a:lstStyle/>
        <a:p>
          <a:endParaRPr lang="en-US"/>
        </a:p>
      </dgm:t>
    </dgm:pt>
    <dgm:pt modelId="{13136E92-71AC-4DF2-8C3C-DD8152A8497A}" type="pres">
      <dgm:prSet presAssocID="{0EBBDD92-259F-4CD7-9E65-15C24DF0A57F}" presName="hierRoot2" presStyleCnt="0">
        <dgm:presLayoutVars>
          <dgm:hierBranch val="init"/>
        </dgm:presLayoutVars>
      </dgm:prSet>
      <dgm:spPr/>
    </dgm:pt>
    <dgm:pt modelId="{B276D47F-8EC0-4645-B24F-DCEB2C3B440E}" type="pres">
      <dgm:prSet presAssocID="{0EBBDD92-259F-4CD7-9E65-15C24DF0A57F}" presName="rootComposite" presStyleCnt="0"/>
      <dgm:spPr/>
    </dgm:pt>
    <dgm:pt modelId="{B0A8FFE6-F6CE-415A-88C2-E25807D30FBD}" type="pres">
      <dgm:prSet presAssocID="{0EBBDD92-259F-4CD7-9E65-15C24DF0A57F}" presName="rootText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C4546F-3F81-4587-9244-DCE7D88EDD0A}" type="pres">
      <dgm:prSet presAssocID="{0EBBDD92-259F-4CD7-9E65-15C24DF0A57F}" presName="rootConnector" presStyleLbl="node4" presStyleIdx="9" presStyleCnt="10"/>
      <dgm:spPr/>
      <dgm:t>
        <a:bodyPr/>
        <a:lstStyle/>
        <a:p>
          <a:endParaRPr lang="en-US"/>
        </a:p>
      </dgm:t>
    </dgm:pt>
    <dgm:pt modelId="{05D3ACA0-2F65-4AD4-8AF1-8C7836DE0A49}" type="pres">
      <dgm:prSet presAssocID="{0EBBDD92-259F-4CD7-9E65-15C24DF0A57F}" presName="hierChild4" presStyleCnt="0"/>
      <dgm:spPr/>
    </dgm:pt>
    <dgm:pt modelId="{933A1512-949F-4CE5-A8E2-EBCBE09F1545}" type="pres">
      <dgm:prSet presAssocID="{0EBBDD92-259F-4CD7-9E65-15C24DF0A57F}" presName="hierChild5" presStyleCnt="0"/>
      <dgm:spPr/>
    </dgm:pt>
    <dgm:pt modelId="{53DDFDB9-5632-4F37-8E6C-7E928BAD5F74}" type="pres">
      <dgm:prSet presAssocID="{C8D4CB15-D46A-4154-8006-59AFBDD67F1E}" presName="hierChild5" presStyleCnt="0"/>
      <dgm:spPr/>
    </dgm:pt>
    <dgm:pt modelId="{6D2E73E5-6617-4381-BC20-567A0767B3AA}" type="pres">
      <dgm:prSet presAssocID="{963A9106-BFCA-4FC0-858E-2FE6E63ABE51}" presName="hierChild5" presStyleCnt="0"/>
      <dgm:spPr/>
    </dgm:pt>
    <dgm:pt modelId="{2EBD159F-DC1A-4649-A368-07E3F21629AF}" type="pres">
      <dgm:prSet presAssocID="{36B9BA7C-0AB9-4F71-BDB1-3AA60D8CAFBA}" presName="hierChild5" presStyleCnt="0"/>
      <dgm:spPr/>
    </dgm:pt>
    <dgm:pt modelId="{204E6F8A-AA4F-401D-B136-1F5C3523C34C}" type="pres">
      <dgm:prSet presAssocID="{A21F7E6D-83AC-490D-B626-82717C3000F9}" presName="hierChild3" presStyleCnt="0"/>
      <dgm:spPr/>
    </dgm:pt>
    <dgm:pt modelId="{9D75F0C9-EBC6-4590-A22F-46AB5733BFB4}" type="pres">
      <dgm:prSet presAssocID="{AE88D425-936A-422F-B5D3-6A4F108B8EBF}" presName="hierRoot1" presStyleCnt="0">
        <dgm:presLayoutVars>
          <dgm:hierBranch val="init"/>
        </dgm:presLayoutVars>
      </dgm:prSet>
      <dgm:spPr/>
    </dgm:pt>
    <dgm:pt modelId="{E1D0C21A-C477-49C1-971E-B8A0802AFFF5}" type="pres">
      <dgm:prSet presAssocID="{AE88D425-936A-422F-B5D3-6A4F108B8EBF}" presName="rootComposite1" presStyleCnt="0"/>
      <dgm:spPr/>
    </dgm:pt>
    <dgm:pt modelId="{96F922A4-760D-46CB-993E-246196427132}" type="pres">
      <dgm:prSet presAssocID="{AE88D425-936A-422F-B5D3-6A4F108B8EBF}" presName="rootText1" presStyleLbl="node0" presStyleIdx="1" presStyleCnt="2" custScaleY="101277" custLinFactY="39193" custLinFactNeighborX="35159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C13623-3068-439B-BA3D-88B436A15094}" type="pres">
      <dgm:prSet presAssocID="{AE88D425-936A-422F-B5D3-6A4F108B8EB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4DA032B-31DD-4E98-A9A1-5DE29BC8F5F2}" type="pres">
      <dgm:prSet presAssocID="{AE88D425-936A-422F-B5D3-6A4F108B8EBF}" presName="hierChild2" presStyleCnt="0"/>
      <dgm:spPr/>
    </dgm:pt>
    <dgm:pt modelId="{2D62874A-5952-4122-A98A-45C87C876886}" type="pres">
      <dgm:prSet presAssocID="{AE88D425-936A-422F-B5D3-6A4F108B8EBF}" presName="hierChild3" presStyleCnt="0"/>
      <dgm:spPr/>
    </dgm:pt>
  </dgm:ptLst>
  <dgm:cxnLst>
    <dgm:cxn modelId="{1AEF2428-ECEF-4390-B72E-4A06F1D88D98}" type="presOf" srcId="{36B9BA7C-0AB9-4F71-BDB1-3AA60D8CAFBA}" destId="{CC5AD597-783A-4CF2-9056-1C99BE21BF04}" srcOrd="1" destOrd="0" presId="urn:microsoft.com/office/officeart/2005/8/layout/orgChart1"/>
    <dgm:cxn modelId="{AB1DF97D-C5C3-4BAB-9524-7BDB762E1CEB}" type="presOf" srcId="{21B35750-1049-4CDF-8BCC-B696AB05E5E6}" destId="{6E4417B0-B003-4AF4-8039-FDDB389C9AEC}" srcOrd="0" destOrd="0" presId="urn:microsoft.com/office/officeart/2005/8/layout/orgChart1"/>
    <dgm:cxn modelId="{8F1C3ACF-CD54-4EC4-8332-B163C7A8D413}" type="presOf" srcId="{963A9106-BFCA-4FC0-858E-2FE6E63ABE51}" destId="{8106F149-F20B-4956-81DC-F04455807B43}" srcOrd="1" destOrd="0" presId="urn:microsoft.com/office/officeart/2005/8/layout/orgChart1"/>
    <dgm:cxn modelId="{33EEB906-351D-46B7-850D-F23D753769A6}" type="presOf" srcId="{81200A91-A25A-46BC-A059-2F21F0A66959}" destId="{649088BC-2887-44CF-B77E-FDD06F672256}" srcOrd="1" destOrd="0" presId="urn:microsoft.com/office/officeart/2005/8/layout/orgChart1"/>
    <dgm:cxn modelId="{A3B7AA3F-932F-482E-8CDA-2D091E64B334}" type="presOf" srcId="{22004E11-9E2C-44BA-9E19-CB2CBDB76F8C}" destId="{76050ABD-1CA9-4B29-B7F6-DAF2D9D35726}" srcOrd="1" destOrd="0" presId="urn:microsoft.com/office/officeart/2005/8/layout/orgChart1"/>
    <dgm:cxn modelId="{2FB35733-E00B-494A-88CA-624A68BA999D}" type="presOf" srcId="{BF4D0C9F-7515-4C8A-9106-188E12D2573A}" destId="{80B0CDED-109E-4989-A02A-F46368519EF7}" srcOrd="0" destOrd="0" presId="urn:microsoft.com/office/officeart/2005/8/layout/orgChart1"/>
    <dgm:cxn modelId="{1B5B4D88-F297-4C7C-B812-4ECBAE23AD0E}" srcId="{74EDE47E-548C-44BC-8C77-EE91C05E6CBE}" destId="{81200A91-A25A-46BC-A059-2F21F0A66959}" srcOrd="0" destOrd="0" parTransId="{22C188E8-4C25-4932-9189-55115444613F}" sibTransId="{911381E0-5C8F-4DAD-8680-682A83C0B6CA}"/>
    <dgm:cxn modelId="{911CC848-4C4A-439F-A1E8-ABF02738A46F}" type="presOf" srcId="{C8D4CB15-D46A-4154-8006-59AFBDD67F1E}" destId="{7550B6D7-B756-448C-8EA2-9D7F0CB54F34}" srcOrd="1" destOrd="0" presId="urn:microsoft.com/office/officeart/2005/8/layout/orgChart1"/>
    <dgm:cxn modelId="{41949AD9-C3DB-41B8-8C53-0A1059CB2B87}" type="presOf" srcId="{F3F6E1B2-BAA6-40D7-92C1-A3CD50828FB5}" destId="{396CA57E-94A2-41FC-AFD6-C906C7804278}" srcOrd="0" destOrd="0" presId="urn:microsoft.com/office/officeart/2005/8/layout/orgChart1"/>
    <dgm:cxn modelId="{C784A5F1-A996-4181-94BD-9A4B28E9C1F9}" srcId="{BF4D0C9F-7515-4C8A-9106-188E12D2573A}" destId="{74EDE47E-548C-44BC-8C77-EE91C05E6CBE}" srcOrd="0" destOrd="0" parTransId="{0E8DF966-3155-42C8-8539-A33E3859734C}" sibTransId="{6B55E29A-3346-4461-B91C-0F6F7DDCFBD8}"/>
    <dgm:cxn modelId="{DB930EF9-4FE9-46B8-8C7D-56780CC08D39}" type="presOf" srcId="{22C188E8-4C25-4932-9189-55115444613F}" destId="{72386FF8-7426-4284-8737-A75E17F50B90}" srcOrd="0" destOrd="0" presId="urn:microsoft.com/office/officeart/2005/8/layout/orgChart1"/>
    <dgm:cxn modelId="{C861B597-0EC4-427A-9077-8C24924D189F}" srcId="{963A9106-BFCA-4FC0-858E-2FE6E63ABE51}" destId="{F3F6E1B2-BAA6-40D7-92C1-A3CD50828FB5}" srcOrd="0" destOrd="0" parTransId="{F0BE2D6A-9E57-4E0E-9DA7-94E974DC0E4D}" sibTransId="{8DB35C67-87F1-4777-BD30-C254A58FA8B6}"/>
    <dgm:cxn modelId="{7F73ABED-9EA1-44A2-8E4C-9FE6B7E32603}" srcId="{963A9106-BFCA-4FC0-858E-2FE6E63ABE51}" destId="{B54C4823-93D2-4BF0-8379-93445EDCA142}" srcOrd="1" destOrd="0" parTransId="{59B75BB9-D88D-4AEF-A506-6BCFF3600D5E}" sibTransId="{C3833403-B456-4554-83B9-59C3BB3435F9}"/>
    <dgm:cxn modelId="{78100BA6-E9CC-4548-B2CC-0CC6637DC6D2}" type="presOf" srcId="{22004E11-9E2C-44BA-9E19-CB2CBDB76F8C}" destId="{D5A048D7-A057-47B9-9AE0-1FC2C9DEC92F}" srcOrd="0" destOrd="0" presId="urn:microsoft.com/office/officeart/2005/8/layout/orgChart1"/>
    <dgm:cxn modelId="{6EFC7488-7AC3-47E1-B0F2-22FC75582046}" type="presOf" srcId="{0E8DF966-3155-42C8-8539-A33E3859734C}" destId="{88584F8E-99EC-4FFF-9520-62CA0E0FEB06}" srcOrd="0" destOrd="0" presId="urn:microsoft.com/office/officeart/2005/8/layout/orgChart1"/>
    <dgm:cxn modelId="{12DD117A-C0BE-403E-AE7D-8F345489315C}" type="presOf" srcId="{B8F3787A-1D11-42B5-93EF-8BC5218988C7}" destId="{C519718F-029F-4270-AC04-FBB23A0F1BF9}" srcOrd="1" destOrd="0" presId="urn:microsoft.com/office/officeart/2005/8/layout/orgChart1"/>
    <dgm:cxn modelId="{D828EF19-C995-41FB-80E3-A353BF3357AE}" type="presOf" srcId="{EDAE3FFC-B217-4288-A6F5-04EA930B6738}" destId="{3E60D5B3-EFB4-4437-B21C-B839AC606B38}" srcOrd="1" destOrd="0" presId="urn:microsoft.com/office/officeart/2005/8/layout/orgChart1"/>
    <dgm:cxn modelId="{118AE3E9-1C49-4F3A-BE84-DEF8C3C75BDF}" srcId="{81200A91-A25A-46BC-A059-2F21F0A66959}" destId="{B8F3787A-1D11-42B5-93EF-8BC5218988C7}" srcOrd="0" destOrd="0" parTransId="{C76EF081-CC48-434D-8CFF-95B6B77C1DE1}" sibTransId="{D610A18E-057C-4204-8B57-EFD26E69D942}"/>
    <dgm:cxn modelId="{13EE785A-6841-434E-9C17-96805F62189B}" type="presOf" srcId="{A21F7E6D-83AC-490D-B626-82717C3000F9}" destId="{E3032FC9-5560-4FCA-A9F4-224BFC3BEC9F}" srcOrd="1" destOrd="0" presId="urn:microsoft.com/office/officeart/2005/8/layout/orgChart1"/>
    <dgm:cxn modelId="{2FC5DB87-25C3-4DBF-A85D-B63F99E6A2C7}" type="presOf" srcId="{EDAE3FFC-B217-4288-A6F5-04EA930B6738}" destId="{A34B7445-3BB1-48BE-8E63-24572D488CF2}" srcOrd="0" destOrd="0" presId="urn:microsoft.com/office/officeart/2005/8/layout/orgChart1"/>
    <dgm:cxn modelId="{1217DCE7-5C57-40F1-8158-B28DBED63E96}" type="presOf" srcId="{C8D4CB15-D46A-4154-8006-59AFBDD67F1E}" destId="{9D832FE2-715D-4851-9F95-9BF866EA29DB}" srcOrd="0" destOrd="0" presId="urn:microsoft.com/office/officeart/2005/8/layout/orgChart1"/>
    <dgm:cxn modelId="{DBB22DC9-BFB5-4FBD-8C59-981270677A1C}" srcId="{B8F3787A-1D11-42B5-93EF-8BC5218988C7}" destId="{22004E11-9E2C-44BA-9E19-CB2CBDB76F8C}" srcOrd="0" destOrd="0" parTransId="{0F97FA06-A7A6-4C51-84E7-B0C2EB4BFE07}" sibTransId="{46435F18-4239-48E3-93B4-1AE323B88ABD}"/>
    <dgm:cxn modelId="{DAC2EFF1-2EBB-489D-8B44-EDD17BA59E47}" type="presOf" srcId="{B54C4823-93D2-4BF0-8379-93445EDCA142}" destId="{FAF055C3-1D59-406D-9F64-65E8844DBC69}" srcOrd="0" destOrd="0" presId="urn:microsoft.com/office/officeart/2005/8/layout/orgChart1"/>
    <dgm:cxn modelId="{6EB1902B-0B60-4D05-A9E8-A6B254210187}" type="presOf" srcId="{AE88D425-936A-422F-B5D3-6A4F108B8EBF}" destId="{9DC13623-3068-439B-BA3D-88B436A15094}" srcOrd="1" destOrd="0" presId="urn:microsoft.com/office/officeart/2005/8/layout/orgChart1"/>
    <dgm:cxn modelId="{AE50728B-5511-47EE-A149-BECD2B90A35D}" srcId="{36B9BA7C-0AB9-4F71-BDB1-3AA60D8CAFBA}" destId="{963A9106-BFCA-4FC0-858E-2FE6E63ABE51}" srcOrd="0" destOrd="0" parTransId="{44D631C9-9B3C-4DFE-8041-466AC0D733EB}" sibTransId="{352C5ACD-4158-46AA-B000-8DD1FF28762B}"/>
    <dgm:cxn modelId="{2F81D963-CD9E-4EB3-AC83-D8847637A297}" type="presOf" srcId="{36B9BA7C-0AB9-4F71-BDB1-3AA60D8CAFBA}" destId="{3697211D-D3A5-41B1-9760-95D6B6BEA676}" srcOrd="0" destOrd="0" presId="urn:microsoft.com/office/officeart/2005/8/layout/orgChart1"/>
    <dgm:cxn modelId="{A47F406E-6332-42B2-977C-CF612A429E62}" type="presOf" srcId="{8D1B5631-6B50-43BD-B03A-996A14F1F80E}" destId="{AEB2CF50-0AD5-4B8F-A956-CC84A860C934}" srcOrd="0" destOrd="0" presId="urn:microsoft.com/office/officeart/2005/8/layout/orgChart1"/>
    <dgm:cxn modelId="{6AAC70BC-FA21-452F-B311-0EBB7ABB4E66}" type="presOf" srcId="{963A9106-BFCA-4FC0-858E-2FE6E63ABE51}" destId="{364D5E6C-1DB8-40EE-A326-1ED26DF1893D}" srcOrd="0" destOrd="0" presId="urn:microsoft.com/office/officeart/2005/8/layout/orgChart1"/>
    <dgm:cxn modelId="{98A33678-D0DF-433F-BC76-C3C92FA8C920}" srcId="{963A9106-BFCA-4FC0-858E-2FE6E63ABE51}" destId="{C8D4CB15-D46A-4154-8006-59AFBDD67F1E}" srcOrd="2" destOrd="0" parTransId="{F568F37D-0739-41B2-9660-B1E9A4E44D87}" sibTransId="{878BB4C9-ECDB-47F6-A3E4-92B3C8EAE18C}"/>
    <dgm:cxn modelId="{B88226EE-0A58-4B38-A96D-EA8DAEA0EDA5}" type="presOf" srcId="{699331AC-CE2C-480C-B63C-F813C354017A}" destId="{43245A38-A8A3-4F03-B21F-CB8FE8D26EA7}" srcOrd="0" destOrd="0" presId="urn:microsoft.com/office/officeart/2005/8/layout/orgChart1"/>
    <dgm:cxn modelId="{4D6D5619-8F9E-43D3-B176-9A23176DD9A5}" type="presOf" srcId="{B54C4823-93D2-4BF0-8379-93445EDCA142}" destId="{559EE6AD-C101-4662-8308-4A3C2C7408D9}" srcOrd="1" destOrd="0" presId="urn:microsoft.com/office/officeart/2005/8/layout/orgChart1"/>
    <dgm:cxn modelId="{43100F0E-6645-4A87-A0DE-1B4B963A6CD9}" type="presOf" srcId="{F568F37D-0739-41B2-9660-B1E9A4E44D87}" destId="{8737F005-1766-4AB7-BB03-9C11C3B7197B}" srcOrd="0" destOrd="0" presId="urn:microsoft.com/office/officeart/2005/8/layout/orgChart1"/>
    <dgm:cxn modelId="{5AD4E5F4-7D66-45FD-9E56-1348BCAE3B45}" type="presOf" srcId="{A21F7E6D-83AC-490D-B626-82717C3000F9}" destId="{58FAF843-DF4E-492C-9E0F-DCAE8070C1B1}" srcOrd="0" destOrd="0" presId="urn:microsoft.com/office/officeart/2005/8/layout/orgChart1"/>
    <dgm:cxn modelId="{D7E16948-D9DC-4A64-8E17-837AE8A4D95F}" type="presOf" srcId="{0EBBDD92-259F-4CD7-9E65-15C24DF0A57F}" destId="{B0A8FFE6-F6CE-415A-88C2-E25807D30FBD}" srcOrd="0" destOrd="0" presId="urn:microsoft.com/office/officeart/2005/8/layout/orgChart1"/>
    <dgm:cxn modelId="{55E4469C-B2C8-4170-9E55-942FF2C79009}" srcId="{F3F6E1B2-BAA6-40D7-92C1-A3CD50828FB5}" destId="{BF4D0C9F-7515-4C8A-9106-188E12D2573A}" srcOrd="0" destOrd="0" parTransId="{5A46B47B-A526-4380-A2A2-D537E52DEC2C}" sibTransId="{79FA4E08-8AE8-485D-B863-F0D450881B94}"/>
    <dgm:cxn modelId="{F462A16E-0C85-4F13-88A4-F3E07A7D70BA}" type="presOf" srcId="{0F97FA06-A7A6-4C51-84E7-B0C2EB4BFE07}" destId="{2EDBCA79-37D7-43DA-B08C-9C1A53D0B0AD}" srcOrd="0" destOrd="0" presId="urn:microsoft.com/office/officeart/2005/8/layout/orgChart1"/>
    <dgm:cxn modelId="{ACA8D512-F5D9-493C-8EE3-CAF090A1E65D}" type="presOf" srcId="{5A46B47B-A526-4380-A2A2-D537E52DEC2C}" destId="{69FC66DB-2F87-40EB-9178-29D836C8CE35}" srcOrd="0" destOrd="0" presId="urn:microsoft.com/office/officeart/2005/8/layout/orgChart1"/>
    <dgm:cxn modelId="{C3361CD2-0681-412A-B08A-F9DD9338164F}" type="presOf" srcId="{F0BE2D6A-9E57-4E0E-9DA7-94E974DC0E4D}" destId="{6D52589E-291D-4A66-B584-2A9985D6AFA9}" srcOrd="0" destOrd="0" presId="urn:microsoft.com/office/officeart/2005/8/layout/orgChart1"/>
    <dgm:cxn modelId="{08F797EF-5B66-4823-BC74-C4F27D791631}" type="presOf" srcId="{59B75BB9-D88D-4AEF-A506-6BCFF3600D5E}" destId="{F6199A0E-43CB-45A3-9675-E5FF9FAA0ECB}" srcOrd="0" destOrd="0" presId="urn:microsoft.com/office/officeart/2005/8/layout/orgChart1"/>
    <dgm:cxn modelId="{D16D154F-B54C-4BF3-B367-2AC950129150}" type="presOf" srcId="{74EDE47E-548C-44BC-8C77-EE91C05E6CBE}" destId="{20B24E50-9C96-4AF0-917C-A67900539578}" srcOrd="0" destOrd="0" presId="urn:microsoft.com/office/officeart/2005/8/layout/orgChart1"/>
    <dgm:cxn modelId="{C3BEA955-4E17-40CC-BD09-253C0865E56A}" srcId="{22004E11-9E2C-44BA-9E19-CB2CBDB76F8C}" destId="{EDAE3FFC-B217-4288-A6F5-04EA930B6738}" srcOrd="0" destOrd="0" parTransId="{A188847F-D8CB-4F72-8E37-8EB637CF3293}" sibTransId="{DC459A4A-3B91-4A7E-B729-17F2E8C609D0}"/>
    <dgm:cxn modelId="{92901CF7-9BAA-4C6A-B8F9-C84DDB5C05A8}" type="presOf" srcId="{AE88D425-936A-422F-B5D3-6A4F108B8EBF}" destId="{96F922A4-760D-46CB-993E-246196427132}" srcOrd="0" destOrd="0" presId="urn:microsoft.com/office/officeart/2005/8/layout/orgChart1"/>
    <dgm:cxn modelId="{EF9A182C-C072-49CE-8E1D-407DE431AE69}" type="presOf" srcId="{74EDE47E-548C-44BC-8C77-EE91C05E6CBE}" destId="{EA4BA377-05FB-4A82-9486-D91514B9081D}" srcOrd="1" destOrd="0" presId="urn:microsoft.com/office/officeart/2005/8/layout/orgChart1"/>
    <dgm:cxn modelId="{670FFD26-8316-451E-ADB7-12D6667217CA}" type="presOf" srcId="{A188847F-D8CB-4F72-8E37-8EB637CF3293}" destId="{9B2D4DF0-35AE-4C1F-8925-3CEC9A9C1AD9}" srcOrd="0" destOrd="0" presId="urn:microsoft.com/office/officeart/2005/8/layout/orgChart1"/>
    <dgm:cxn modelId="{84B5312F-EF8F-4065-BB98-C4C37DC08789}" srcId="{8D1B5631-6B50-43BD-B03A-996A14F1F80E}" destId="{AE88D425-936A-422F-B5D3-6A4F108B8EBF}" srcOrd="1" destOrd="0" parTransId="{27EB4A58-6651-4D63-95F0-3A764933645F}" sibTransId="{D8FF888F-3731-475B-949F-734F20A8A326}"/>
    <dgm:cxn modelId="{6E290A65-18E4-475D-AD87-F38B502C7057}" type="presOf" srcId="{BF4D0C9F-7515-4C8A-9106-188E12D2573A}" destId="{4653818E-CB2B-470D-9B14-E163E8044D72}" srcOrd="1" destOrd="0" presId="urn:microsoft.com/office/officeart/2005/8/layout/orgChart1"/>
    <dgm:cxn modelId="{DC086989-A44A-48E8-8CDD-C577B5A88EA5}" type="presOf" srcId="{81200A91-A25A-46BC-A059-2F21F0A66959}" destId="{F395E094-61D8-4828-A301-237FFA7718AB}" srcOrd="0" destOrd="0" presId="urn:microsoft.com/office/officeart/2005/8/layout/orgChart1"/>
    <dgm:cxn modelId="{88BCF5F2-E678-4F74-B3FA-74B6FB936ED9}" type="presOf" srcId="{F3F6E1B2-BAA6-40D7-92C1-A3CD50828FB5}" destId="{E5BC37FD-B4F8-4DB9-91C0-54AD4C15FE07}" srcOrd="1" destOrd="0" presId="urn:microsoft.com/office/officeart/2005/8/layout/orgChart1"/>
    <dgm:cxn modelId="{3C75E715-506F-4C06-9050-74F678474629}" type="presOf" srcId="{0EBBDD92-259F-4CD7-9E65-15C24DF0A57F}" destId="{EEC4546F-3F81-4587-9244-DCE7D88EDD0A}" srcOrd="1" destOrd="0" presId="urn:microsoft.com/office/officeart/2005/8/layout/orgChart1"/>
    <dgm:cxn modelId="{88137441-2917-481C-8276-9518879EF8EF}" type="presOf" srcId="{44D631C9-9B3C-4DFE-8041-466AC0D733EB}" destId="{F5F0AE90-27D0-472F-A543-C45A67724620}" srcOrd="0" destOrd="0" presId="urn:microsoft.com/office/officeart/2005/8/layout/orgChart1"/>
    <dgm:cxn modelId="{38B280C9-C2D3-4C6F-81EB-51DD64E6AA06}" type="presOf" srcId="{B8F3787A-1D11-42B5-93EF-8BC5218988C7}" destId="{003EFFE8-E1E8-4D28-8B16-773DF043EE94}" srcOrd="0" destOrd="0" presId="urn:microsoft.com/office/officeart/2005/8/layout/orgChart1"/>
    <dgm:cxn modelId="{91B38C81-25C1-496B-AAA8-B6B78E6F30CA}" srcId="{A21F7E6D-83AC-490D-B626-82717C3000F9}" destId="{36B9BA7C-0AB9-4F71-BDB1-3AA60D8CAFBA}" srcOrd="0" destOrd="0" parTransId="{699331AC-CE2C-480C-B63C-F813C354017A}" sibTransId="{B6392605-A8CB-4992-A28F-8052EBEB04A5}"/>
    <dgm:cxn modelId="{2EDEEC8B-E079-4FE1-BDB9-CDA67377BE99}" srcId="{8D1B5631-6B50-43BD-B03A-996A14F1F80E}" destId="{A21F7E6D-83AC-490D-B626-82717C3000F9}" srcOrd="0" destOrd="0" parTransId="{4300DF01-AE2A-45B4-9E23-BF3A58E95BEE}" sibTransId="{399C2D6A-CF50-447B-8525-439BBB61D6B9}"/>
    <dgm:cxn modelId="{B7355DF0-67A5-422D-8ED9-D474DA1F69DC}" type="presOf" srcId="{C76EF081-CC48-434D-8CFF-95B6B77C1DE1}" destId="{0D3A7D4E-805C-4AF2-81CA-390D59A49897}" srcOrd="0" destOrd="0" presId="urn:microsoft.com/office/officeart/2005/8/layout/orgChart1"/>
    <dgm:cxn modelId="{0C8D38F4-7E68-49C6-B160-C2A934976AE7}" srcId="{C8D4CB15-D46A-4154-8006-59AFBDD67F1E}" destId="{0EBBDD92-259F-4CD7-9E65-15C24DF0A57F}" srcOrd="0" destOrd="0" parTransId="{21B35750-1049-4CDF-8BCC-B696AB05E5E6}" sibTransId="{EBF69B91-6009-43FB-8CF9-B18082D19EE4}"/>
    <dgm:cxn modelId="{623D09DF-79C5-4DDA-916D-4152491365B0}" type="presParOf" srcId="{AEB2CF50-0AD5-4B8F-A956-CC84A860C934}" destId="{FB87973D-028C-40A0-B3DB-6D2F216FA0AA}" srcOrd="0" destOrd="0" presId="urn:microsoft.com/office/officeart/2005/8/layout/orgChart1"/>
    <dgm:cxn modelId="{91ACCBFC-D768-4E37-84BA-E87734192319}" type="presParOf" srcId="{FB87973D-028C-40A0-B3DB-6D2F216FA0AA}" destId="{C8FBB707-8866-49E6-B528-6D7AD5E1BCA3}" srcOrd="0" destOrd="0" presId="urn:microsoft.com/office/officeart/2005/8/layout/orgChart1"/>
    <dgm:cxn modelId="{01C0370F-2324-4CE9-8B41-2DF5351D9254}" type="presParOf" srcId="{C8FBB707-8866-49E6-B528-6D7AD5E1BCA3}" destId="{58FAF843-DF4E-492C-9E0F-DCAE8070C1B1}" srcOrd="0" destOrd="0" presId="urn:microsoft.com/office/officeart/2005/8/layout/orgChart1"/>
    <dgm:cxn modelId="{2EEBE96E-83A6-477F-81D8-3FFCC160F32B}" type="presParOf" srcId="{C8FBB707-8866-49E6-B528-6D7AD5E1BCA3}" destId="{E3032FC9-5560-4FCA-A9F4-224BFC3BEC9F}" srcOrd="1" destOrd="0" presId="urn:microsoft.com/office/officeart/2005/8/layout/orgChart1"/>
    <dgm:cxn modelId="{10617D2D-4536-4327-84EE-D44446C2D25D}" type="presParOf" srcId="{FB87973D-028C-40A0-B3DB-6D2F216FA0AA}" destId="{12AD4C9C-4F37-4D23-B81A-C37C027EAE3C}" srcOrd="1" destOrd="0" presId="urn:microsoft.com/office/officeart/2005/8/layout/orgChart1"/>
    <dgm:cxn modelId="{4E746C1A-9BA3-4B96-A8FD-AD3161855BA5}" type="presParOf" srcId="{12AD4C9C-4F37-4D23-B81A-C37C027EAE3C}" destId="{43245A38-A8A3-4F03-B21F-CB8FE8D26EA7}" srcOrd="0" destOrd="0" presId="urn:microsoft.com/office/officeart/2005/8/layout/orgChart1"/>
    <dgm:cxn modelId="{1A955A33-8087-4A96-9683-21595B4040FE}" type="presParOf" srcId="{12AD4C9C-4F37-4D23-B81A-C37C027EAE3C}" destId="{04455E04-F91D-4A88-AA7B-9DBFB42485AD}" srcOrd="1" destOrd="0" presId="urn:microsoft.com/office/officeart/2005/8/layout/orgChart1"/>
    <dgm:cxn modelId="{769B3FF3-7B06-42DC-9B2B-15084C676A7F}" type="presParOf" srcId="{04455E04-F91D-4A88-AA7B-9DBFB42485AD}" destId="{3E311BB4-C037-41C9-8D1B-165E39F36B7E}" srcOrd="0" destOrd="0" presId="urn:microsoft.com/office/officeart/2005/8/layout/orgChart1"/>
    <dgm:cxn modelId="{90803692-43AC-4FAC-B439-4C1AFE2B0F07}" type="presParOf" srcId="{3E311BB4-C037-41C9-8D1B-165E39F36B7E}" destId="{3697211D-D3A5-41B1-9760-95D6B6BEA676}" srcOrd="0" destOrd="0" presId="urn:microsoft.com/office/officeart/2005/8/layout/orgChart1"/>
    <dgm:cxn modelId="{B940B654-1407-40BE-99DC-2CE0B014F33F}" type="presParOf" srcId="{3E311BB4-C037-41C9-8D1B-165E39F36B7E}" destId="{CC5AD597-783A-4CF2-9056-1C99BE21BF04}" srcOrd="1" destOrd="0" presId="urn:microsoft.com/office/officeart/2005/8/layout/orgChart1"/>
    <dgm:cxn modelId="{7039BAEA-5C9B-422B-8D74-A6E2F686D2AC}" type="presParOf" srcId="{04455E04-F91D-4A88-AA7B-9DBFB42485AD}" destId="{B2158065-3267-4BA6-9C33-1F499AD099AB}" srcOrd="1" destOrd="0" presId="urn:microsoft.com/office/officeart/2005/8/layout/orgChart1"/>
    <dgm:cxn modelId="{98405716-1048-4A8B-89C1-215A4C794EFC}" type="presParOf" srcId="{B2158065-3267-4BA6-9C33-1F499AD099AB}" destId="{F5F0AE90-27D0-472F-A543-C45A67724620}" srcOrd="0" destOrd="0" presId="urn:microsoft.com/office/officeart/2005/8/layout/orgChart1"/>
    <dgm:cxn modelId="{389F3E7C-9D7D-4BB0-9294-8FFC230C9648}" type="presParOf" srcId="{B2158065-3267-4BA6-9C33-1F499AD099AB}" destId="{0A490A84-10DA-4774-8425-7A1D5FC3C268}" srcOrd="1" destOrd="0" presId="urn:microsoft.com/office/officeart/2005/8/layout/orgChart1"/>
    <dgm:cxn modelId="{BB7ABF40-E24C-48C6-87A6-6AF4F4C2B926}" type="presParOf" srcId="{0A490A84-10DA-4774-8425-7A1D5FC3C268}" destId="{9DBFCE1C-D945-4CFE-A08A-9BA3EE1A18DE}" srcOrd="0" destOrd="0" presId="urn:microsoft.com/office/officeart/2005/8/layout/orgChart1"/>
    <dgm:cxn modelId="{DFBEBB97-081C-4D57-B176-B86E55766B8A}" type="presParOf" srcId="{9DBFCE1C-D945-4CFE-A08A-9BA3EE1A18DE}" destId="{364D5E6C-1DB8-40EE-A326-1ED26DF1893D}" srcOrd="0" destOrd="0" presId="urn:microsoft.com/office/officeart/2005/8/layout/orgChart1"/>
    <dgm:cxn modelId="{5622F67C-74ED-45E3-A529-4879C0B51401}" type="presParOf" srcId="{9DBFCE1C-D945-4CFE-A08A-9BA3EE1A18DE}" destId="{8106F149-F20B-4956-81DC-F04455807B43}" srcOrd="1" destOrd="0" presId="urn:microsoft.com/office/officeart/2005/8/layout/orgChart1"/>
    <dgm:cxn modelId="{D44A8CAE-2E30-4B6B-817B-43789965895E}" type="presParOf" srcId="{0A490A84-10DA-4774-8425-7A1D5FC3C268}" destId="{A67839BC-FEF9-4AA0-9A4D-E54EFB8C79C6}" srcOrd="1" destOrd="0" presId="urn:microsoft.com/office/officeart/2005/8/layout/orgChart1"/>
    <dgm:cxn modelId="{0AEE8B27-4AF1-44A1-845B-927FE8A9B7E0}" type="presParOf" srcId="{A67839BC-FEF9-4AA0-9A4D-E54EFB8C79C6}" destId="{6D52589E-291D-4A66-B584-2A9985D6AFA9}" srcOrd="0" destOrd="0" presId="urn:microsoft.com/office/officeart/2005/8/layout/orgChart1"/>
    <dgm:cxn modelId="{5DA556AD-2EFC-4A63-801A-7962035D1025}" type="presParOf" srcId="{A67839BC-FEF9-4AA0-9A4D-E54EFB8C79C6}" destId="{05BC3D8F-D98E-4C87-9A85-4E56B5FC5AA7}" srcOrd="1" destOrd="0" presId="urn:microsoft.com/office/officeart/2005/8/layout/orgChart1"/>
    <dgm:cxn modelId="{3940F484-FAA1-474B-81C5-F9ABB2A5E309}" type="presParOf" srcId="{05BC3D8F-D98E-4C87-9A85-4E56B5FC5AA7}" destId="{FF017F05-F76F-4BBC-B3D5-BD0A5E1B0880}" srcOrd="0" destOrd="0" presId="urn:microsoft.com/office/officeart/2005/8/layout/orgChart1"/>
    <dgm:cxn modelId="{C8A5EB61-0572-410E-95BC-B336C0576BAD}" type="presParOf" srcId="{FF017F05-F76F-4BBC-B3D5-BD0A5E1B0880}" destId="{396CA57E-94A2-41FC-AFD6-C906C7804278}" srcOrd="0" destOrd="0" presId="urn:microsoft.com/office/officeart/2005/8/layout/orgChart1"/>
    <dgm:cxn modelId="{009D2DB8-3598-4DD6-84A0-8CE067889F35}" type="presParOf" srcId="{FF017F05-F76F-4BBC-B3D5-BD0A5E1B0880}" destId="{E5BC37FD-B4F8-4DB9-91C0-54AD4C15FE07}" srcOrd="1" destOrd="0" presId="urn:microsoft.com/office/officeart/2005/8/layout/orgChart1"/>
    <dgm:cxn modelId="{CE148949-41C9-424E-9AAB-75F91C66A93C}" type="presParOf" srcId="{05BC3D8F-D98E-4C87-9A85-4E56B5FC5AA7}" destId="{5B12C314-329F-4C43-9153-DC3AEF3DEC8F}" srcOrd="1" destOrd="0" presId="urn:microsoft.com/office/officeart/2005/8/layout/orgChart1"/>
    <dgm:cxn modelId="{0F5E1226-9BEF-46F4-89B7-E9BC5F5C9B97}" type="presParOf" srcId="{5B12C314-329F-4C43-9153-DC3AEF3DEC8F}" destId="{69FC66DB-2F87-40EB-9178-29D836C8CE35}" srcOrd="0" destOrd="0" presId="urn:microsoft.com/office/officeart/2005/8/layout/orgChart1"/>
    <dgm:cxn modelId="{6B11607F-E313-4A3C-A41C-CDE8F1457242}" type="presParOf" srcId="{5B12C314-329F-4C43-9153-DC3AEF3DEC8F}" destId="{D8ABABE4-CF3F-407B-93BC-4ECE4BEBDB96}" srcOrd="1" destOrd="0" presId="urn:microsoft.com/office/officeart/2005/8/layout/orgChart1"/>
    <dgm:cxn modelId="{965909DD-303D-48E5-9C8A-24AE8B6ADDDD}" type="presParOf" srcId="{D8ABABE4-CF3F-407B-93BC-4ECE4BEBDB96}" destId="{AE6DD720-FF89-4246-B839-3A3FBC7C8D64}" srcOrd="0" destOrd="0" presId="urn:microsoft.com/office/officeart/2005/8/layout/orgChart1"/>
    <dgm:cxn modelId="{3BE9583F-45AD-4588-80B1-40E4CDD6CB69}" type="presParOf" srcId="{AE6DD720-FF89-4246-B839-3A3FBC7C8D64}" destId="{80B0CDED-109E-4989-A02A-F46368519EF7}" srcOrd="0" destOrd="0" presId="urn:microsoft.com/office/officeart/2005/8/layout/orgChart1"/>
    <dgm:cxn modelId="{6531C488-CF88-4757-95CD-14EF0E9CCEBB}" type="presParOf" srcId="{AE6DD720-FF89-4246-B839-3A3FBC7C8D64}" destId="{4653818E-CB2B-470D-9B14-E163E8044D72}" srcOrd="1" destOrd="0" presId="urn:microsoft.com/office/officeart/2005/8/layout/orgChart1"/>
    <dgm:cxn modelId="{8B468F5A-F82D-4A2C-89BB-2633BE0B92C5}" type="presParOf" srcId="{D8ABABE4-CF3F-407B-93BC-4ECE4BEBDB96}" destId="{C9D677F9-2109-47BB-A649-10EBA94C259B}" srcOrd="1" destOrd="0" presId="urn:microsoft.com/office/officeart/2005/8/layout/orgChart1"/>
    <dgm:cxn modelId="{D2F78254-AEA9-4E86-8E54-0A9E737CE06D}" type="presParOf" srcId="{C9D677F9-2109-47BB-A649-10EBA94C259B}" destId="{88584F8E-99EC-4FFF-9520-62CA0E0FEB06}" srcOrd="0" destOrd="0" presId="urn:microsoft.com/office/officeart/2005/8/layout/orgChart1"/>
    <dgm:cxn modelId="{859072EA-0ED5-44D9-B6C8-646C857F139C}" type="presParOf" srcId="{C9D677F9-2109-47BB-A649-10EBA94C259B}" destId="{855FCDFD-D174-4417-A3D5-A37F75A74B7D}" srcOrd="1" destOrd="0" presId="urn:microsoft.com/office/officeart/2005/8/layout/orgChart1"/>
    <dgm:cxn modelId="{C9FC2203-CC9D-44EC-B56A-20B92FCE19CD}" type="presParOf" srcId="{855FCDFD-D174-4417-A3D5-A37F75A74B7D}" destId="{0EEC5056-CBAC-4736-A756-42732CA466FE}" srcOrd="0" destOrd="0" presId="urn:microsoft.com/office/officeart/2005/8/layout/orgChart1"/>
    <dgm:cxn modelId="{4039FC56-CBA5-42F2-BC10-796BC7A56B7F}" type="presParOf" srcId="{0EEC5056-CBAC-4736-A756-42732CA466FE}" destId="{20B24E50-9C96-4AF0-917C-A67900539578}" srcOrd="0" destOrd="0" presId="urn:microsoft.com/office/officeart/2005/8/layout/orgChart1"/>
    <dgm:cxn modelId="{AF08848D-E5D2-46BD-A1C0-593A05F3515A}" type="presParOf" srcId="{0EEC5056-CBAC-4736-A756-42732CA466FE}" destId="{EA4BA377-05FB-4A82-9486-D91514B9081D}" srcOrd="1" destOrd="0" presId="urn:microsoft.com/office/officeart/2005/8/layout/orgChart1"/>
    <dgm:cxn modelId="{2ADE31B8-2476-4883-A6BF-23E3352A91A1}" type="presParOf" srcId="{855FCDFD-D174-4417-A3D5-A37F75A74B7D}" destId="{2CC6315B-2B3C-4649-BACF-774A95605640}" srcOrd="1" destOrd="0" presId="urn:microsoft.com/office/officeart/2005/8/layout/orgChart1"/>
    <dgm:cxn modelId="{76388128-828D-4B97-A1F4-2256D39EF7B2}" type="presParOf" srcId="{2CC6315B-2B3C-4649-BACF-774A95605640}" destId="{72386FF8-7426-4284-8737-A75E17F50B90}" srcOrd="0" destOrd="0" presId="urn:microsoft.com/office/officeart/2005/8/layout/orgChart1"/>
    <dgm:cxn modelId="{0FC833D0-C101-4CD3-9865-DEA4D6A44370}" type="presParOf" srcId="{2CC6315B-2B3C-4649-BACF-774A95605640}" destId="{FBA3A3F8-2B25-4CA1-ADEB-4FD94C41B43B}" srcOrd="1" destOrd="0" presId="urn:microsoft.com/office/officeart/2005/8/layout/orgChart1"/>
    <dgm:cxn modelId="{2844915F-ED06-4FDA-BB06-FB8EA5782734}" type="presParOf" srcId="{FBA3A3F8-2B25-4CA1-ADEB-4FD94C41B43B}" destId="{6ABB37AF-BCED-4C07-B636-DEC4CAD817DA}" srcOrd="0" destOrd="0" presId="urn:microsoft.com/office/officeart/2005/8/layout/orgChart1"/>
    <dgm:cxn modelId="{4DEDFA03-0F0E-4992-A0C7-11193FCDE894}" type="presParOf" srcId="{6ABB37AF-BCED-4C07-B636-DEC4CAD817DA}" destId="{F395E094-61D8-4828-A301-237FFA7718AB}" srcOrd="0" destOrd="0" presId="urn:microsoft.com/office/officeart/2005/8/layout/orgChart1"/>
    <dgm:cxn modelId="{D304D7AD-212F-4F49-9F27-9FA3CF73E468}" type="presParOf" srcId="{6ABB37AF-BCED-4C07-B636-DEC4CAD817DA}" destId="{649088BC-2887-44CF-B77E-FDD06F672256}" srcOrd="1" destOrd="0" presId="urn:microsoft.com/office/officeart/2005/8/layout/orgChart1"/>
    <dgm:cxn modelId="{29EF5B38-80AF-4132-ACC9-CB48B2CE63E9}" type="presParOf" srcId="{FBA3A3F8-2B25-4CA1-ADEB-4FD94C41B43B}" destId="{D16B39EC-596D-4920-855A-FB770018565A}" srcOrd="1" destOrd="0" presId="urn:microsoft.com/office/officeart/2005/8/layout/orgChart1"/>
    <dgm:cxn modelId="{D62CDE10-C717-43A0-A5FF-E17551EBFDFA}" type="presParOf" srcId="{D16B39EC-596D-4920-855A-FB770018565A}" destId="{0D3A7D4E-805C-4AF2-81CA-390D59A49897}" srcOrd="0" destOrd="0" presId="urn:microsoft.com/office/officeart/2005/8/layout/orgChart1"/>
    <dgm:cxn modelId="{6C86BD54-E7B6-4F29-B0E7-61AD11ADD97B}" type="presParOf" srcId="{D16B39EC-596D-4920-855A-FB770018565A}" destId="{0A3C41AD-101F-4D7E-AB11-F0E81AFBACAD}" srcOrd="1" destOrd="0" presId="urn:microsoft.com/office/officeart/2005/8/layout/orgChart1"/>
    <dgm:cxn modelId="{6727638C-417C-4C15-9758-79489E36CC50}" type="presParOf" srcId="{0A3C41AD-101F-4D7E-AB11-F0E81AFBACAD}" destId="{56000085-9126-4407-9167-CE27579EF298}" srcOrd="0" destOrd="0" presId="urn:microsoft.com/office/officeart/2005/8/layout/orgChart1"/>
    <dgm:cxn modelId="{194F97EC-AD2E-42BF-9976-209D985DC515}" type="presParOf" srcId="{56000085-9126-4407-9167-CE27579EF298}" destId="{003EFFE8-E1E8-4D28-8B16-773DF043EE94}" srcOrd="0" destOrd="0" presId="urn:microsoft.com/office/officeart/2005/8/layout/orgChart1"/>
    <dgm:cxn modelId="{E86BDE72-32DC-469C-A4F1-9F6E7E88576A}" type="presParOf" srcId="{56000085-9126-4407-9167-CE27579EF298}" destId="{C519718F-029F-4270-AC04-FBB23A0F1BF9}" srcOrd="1" destOrd="0" presId="urn:microsoft.com/office/officeart/2005/8/layout/orgChart1"/>
    <dgm:cxn modelId="{1AFF411E-7F9F-4A0B-8F40-D5A0AFFC1DB2}" type="presParOf" srcId="{0A3C41AD-101F-4D7E-AB11-F0E81AFBACAD}" destId="{E58CD58E-15E4-47D8-8680-A385688113DD}" srcOrd="1" destOrd="0" presId="urn:microsoft.com/office/officeart/2005/8/layout/orgChart1"/>
    <dgm:cxn modelId="{75F9DA6E-7C49-4273-AC64-41BFD89698A8}" type="presParOf" srcId="{E58CD58E-15E4-47D8-8680-A385688113DD}" destId="{2EDBCA79-37D7-43DA-B08C-9C1A53D0B0AD}" srcOrd="0" destOrd="0" presId="urn:microsoft.com/office/officeart/2005/8/layout/orgChart1"/>
    <dgm:cxn modelId="{F5E28C7B-50A0-4B98-ABBF-5211212B7648}" type="presParOf" srcId="{E58CD58E-15E4-47D8-8680-A385688113DD}" destId="{CF8BEAEC-B569-4180-A18F-BC51B77CBAB6}" srcOrd="1" destOrd="0" presId="urn:microsoft.com/office/officeart/2005/8/layout/orgChart1"/>
    <dgm:cxn modelId="{D94F1443-BF67-49F3-9DD9-FCD62B7E632D}" type="presParOf" srcId="{CF8BEAEC-B569-4180-A18F-BC51B77CBAB6}" destId="{2A112167-4AFD-490D-99F3-0D8D9D7331AF}" srcOrd="0" destOrd="0" presId="urn:microsoft.com/office/officeart/2005/8/layout/orgChart1"/>
    <dgm:cxn modelId="{B67F801D-9046-4791-9AB2-7B5018826724}" type="presParOf" srcId="{2A112167-4AFD-490D-99F3-0D8D9D7331AF}" destId="{D5A048D7-A057-47B9-9AE0-1FC2C9DEC92F}" srcOrd="0" destOrd="0" presId="urn:microsoft.com/office/officeart/2005/8/layout/orgChart1"/>
    <dgm:cxn modelId="{7CB821BD-EF3C-49BB-9FE8-5B12E99885E4}" type="presParOf" srcId="{2A112167-4AFD-490D-99F3-0D8D9D7331AF}" destId="{76050ABD-1CA9-4B29-B7F6-DAF2D9D35726}" srcOrd="1" destOrd="0" presId="urn:microsoft.com/office/officeart/2005/8/layout/orgChart1"/>
    <dgm:cxn modelId="{E4FAD02D-48A6-4B81-A0B5-53140EA152C8}" type="presParOf" srcId="{CF8BEAEC-B569-4180-A18F-BC51B77CBAB6}" destId="{83E170A2-ED89-4208-B7DC-EF56CEEEB071}" srcOrd="1" destOrd="0" presId="urn:microsoft.com/office/officeart/2005/8/layout/orgChart1"/>
    <dgm:cxn modelId="{F5FA4F7E-BD75-4A4C-83DB-586E30E0AF7D}" type="presParOf" srcId="{83E170A2-ED89-4208-B7DC-EF56CEEEB071}" destId="{9B2D4DF0-35AE-4C1F-8925-3CEC9A9C1AD9}" srcOrd="0" destOrd="0" presId="urn:microsoft.com/office/officeart/2005/8/layout/orgChart1"/>
    <dgm:cxn modelId="{3E268BCE-47B0-4F1B-AF33-750BA0A1E5E7}" type="presParOf" srcId="{83E170A2-ED89-4208-B7DC-EF56CEEEB071}" destId="{A0375377-B88F-4250-BEF9-2397477B70F1}" srcOrd="1" destOrd="0" presId="urn:microsoft.com/office/officeart/2005/8/layout/orgChart1"/>
    <dgm:cxn modelId="{D4E2F67D-594D-4520-B32F-4E24043D8EE9}" type="presParOf" srcId="{A0375377-B88F-4250-BEF9-2397477B70F1}" destId="{7C6F20CE-B1A1-411E-9546-CA8453848A78}" srcOrd="0" destOrd="0" presId="urn:microsoft.com/office/officeart/2005/8/layout/orgChart1"/>
    <dgm:cxn modelId="{DE4133E0-8B9F-4ACD-9C94-3076CC98E27E}" type="presParOf" srcId="{7C6F20CE-B1A1-411E-9546-CA8453848A78}" destId="{A34B7445-3BB1-48BE-8E63-24572D488CF2}" srcOrd="0" destOrd="0" presId="urn:microsoft.com/office/officeart/2005/8/layout/orgChart1"/>
    <dgm:cxn modelId="{DB5D48A3-C6DE-4538-A272-8A9B18B29881}" type="presParOf" srcId="{7C6F20CE-B1A1-411E-9546-CA8453848A78}" destId="{3E60D5B3-EFB4-4437-B21C-B839AC606B38}" srcOrd="1" destOrd="0" presId="urn:microsoft.com/office/officeart/2005/8/layout/orgChart1"/>
    <dgm:cxn modelId="{7802CFE3-2D87-4DD0-9538-27B28A47F192}" type="presParOf" srcId="{A0375377-B88F-4250-BEF9-2397477B70F1}" destId="{F56C73B1-F7E3-4920-84DD-B5724ED3293A}" srcOrd="1" destOrd="0" presId="urn:microsoft.com/office/officeart/2005/8/layout/orgChart1"/>
    <dgm:cxn modelId="{CEB1A7CF-FF29-41D3-8206-F2A2A18D35BE}" type="presParOf" srcId="{A0375377-B88F-4250-BEF9-2397477B70F1}" destId="{39E60195-1577-4475-8EDD-E6F05A5BF2EB}" srcOrd="2" destOrd="0" presId="urn:microsoft.com/office/officeart/2005/8/layout/orgChart1"/>
    <dgm:cxn modelId="{3418CA9A-A45B-4BD1-90DF-5C49F2DFA4E0}" type="presParOf" srcId="{CF8BEAEC-B569-4180-A18F-BC51B77CBAB6}" destId="{8012E0F9-B9B2-4648-9A86-493EB0AA2608}" srcOrd="2" destOrd="0" presId="urn:microsoft.com/office/officeart/2005/8/layout/orgChart1"/>
    <dgm:cxn modelId="{F04E4EBF-88C8-4BEA-B207-C73CD014F928}" type="presParOf" srcId="{0A3C41AD-101F-4D7E-AB11-F0E81AFBACAD}" destId="{42C223FF-AC1A-4569-B8E3-D0B64AC65B2D}" srcOrd="2" destOrd="0" presId="urn:microsoft.com/office/officeart/2005/8/layout/orgChart1"/>
    <dgm:cxn modelId="{795F11AC-CB12-4701-8E0D-71FD362EC44A}" type="presParOf" srcId="{FBA3A3F8-2B25-4CA1-ADEB-4FD94C41B43B}" destId="{49CB745B-F961-4881-A9F9-B251E2EEDDA8}" srcOrd="2" destOrd="0" presId="urn:microsoft.com/office/officeart/2005/8/layout/orgChart1"/>
    <dgm:cxn modelId="{81FEAE3A-E419-448C-822B-7C170F6B65AF}" type="presParOf" srcId="{855FCDFD-D174-4417-A3D5-A37F75A74B7D}" destId="{0A03F908-DF4B-4A3F-BA5A-0B133FBEE2F3}" srcOrd="2" destOrd="0" presId="urn:microsoft.com/office/officeart/2005/8/layout/orgChart1"/>
    <dgm:cxn modelId="{D1BF021E-F2A7-4C1C-8A9F-1FA0B1B628EF}" type="presParOf" srcId="{D8ABABE4-CF3F-407B-93BC-4ECE4BEBDB96}" destId="{E5E245C6-43E1-4076-B42D-7D9C256742DB}" srcOrd="2" destOrd="0" presId="urn:microsoft.com/office/officeart/2005/8/layout/orgChart1"/>
    <dgm:cxn modelId="{DB7D7523-345B-4AC4-8297-BA0DA46C0ACD}" type="presParOf" srcId="{05BC3D8F-D98E-4C87-9A85-4E56B5FC5AA7}" destId="{A0A1508A-711C-4675-9A00-3EF9E5AC5FE9}" srcOrd="2" destOrd="0" presId="urn:microsoft.com/office/officeart/2005/8/layout/orgChart1"/>
    <dgm:cxn modelId="{8BA58C22-66EF-4448-92DD-D5E47919D044}" type="presParOf" srcId="{A67839BC-FEF9-4AA0-9A4D-E54EFB8C79C6}" destId="{F6199A0E-43CB-45A3-9675-E5FF9FAA0ECB}" srcOrd="2" destOrd="0" presId="urn:microsoft.com/office/officeart/2005/8/layout/orgChart1"/>
    <dgm:cxn modelId="{9C5DE5C3-8962-4DD7-A429-E3742B1BE099}" type="presParOf" srcId="{A67839BC-FEF9-4AA0-9A4D-E54EFB8C79C6}" destId="{E06229D6-CC43-49DF-B943-2918F405252E}" srcOrd="3" destOrd="0" presId="urn:microsoft.com/office/officeart/2005/8/layout/orgChart1"/>
    <dgm:cxn modelId="{F70366CA-99C9-476C-9E6A-4D20B5CFD758}" type="presParOf" srcId="{E06229D6-CC43-49DF-B943-2918F405252E}" destId="{0D41FD3E-23A9-4091-B9C7-9EA3C87CCB0D}" srcOrd="0" destOrd="0" presId="urn:microsoft.com/office/officeart/2005/8/layout/orgChart1"/>
    <dgm:cxn modelId="{35AE4DD9-252C-416C-9F2E-AA62F8644B60}" type="presParOf" srcId="{0D41FD3E-23A9-4091-B9C7-9EA3C87CCB0D}" destId="{FAF055C3-1D59-406D-9F64-65E8844DBC69}" srcOrd="0" destOrd="0" presId="urn:microsoft.com/office/officeart/2005/8/layout/orgChart1"/>
    <dgm:cxn modelId="{03C2D053-F346-48F7-839B-2FA4634E8A35}" type="presParOf" srcId="{0D41FD3E-23A9-4091-B9C7-9EA3C87CCB0D}" destId="{559EE6AD-C101-4662-8308-4A3C2C7408D9}" srcOrd="1" destOrd="0" presId="urn:microsoft.com/office/officeart/2005/8/layout/orgChart1"/>
    <dgm:cxn modelId="{8A7507A5-3ED4-474E-9554-806A6A42F159}" type="presParOf" srcId="{E06229D6-CC43-49DF-B943-2918F405252E}" destId="{156B0936-D05D-4496-8064-BF635B08350B}" srcOrd="1" destOrd="0" presId="urn:microsoft.com/office/officeart/2005/8/layout/orgChart1"/>
    <dgm:cxn modelId="{BBA766CB-DCEE-41B1-B5D0-183C3D45592F}" type="presParOf" srcId="{E06229D6-CC43-49DF-B943-2918F405252E}" destId="{FA07C755-B217-4649-A13A-176B562E0DE0}" srcOrd="2" destOrd="0" presId="urn:microsoft.com/office/officeart/2005/8/layout/orgChart1"/>
    <dgm:cxn modelId="{C9858567-CDC4-4A12-AA3B-E2B8A414EB5E}" type="presParOf" srcId="{A67839BC-FEF9-4AA0-9A4D-E54EFB8C79C6}" destId="{8737F005-1766-4AB7-BB03-9C11C3B7197B}" srcOrd="4" destOrd="0" presId="urn:microsoft.com/office/officeart/2005/8/layout/orgChart1"/>
    <dgm:cxn modelId="{061E3663-A129-429B-9D5C-574712480575}" type="presParOf" srcId="{A67839BC-FEF9-4AA0-9A4D-E54EFB8C79C6}" destId="{49D100E8-6DCD-42C0-96AB-E839A3A9AF35}" srcOrd="5" destOrd="0" presId="urn:microsoft.com/office/officeart/2005/8/layout/orgChart1"/>
    <dgm:cxn modelId="{B85DC23E-68C7-49B2-84AE-EDAA10D642BB}" type="presParOf" srcId="{49D100E8-6DCD-42C0-96AB-E839A3A9AF35}" destId="{54AA46F1-6D29-487A-8E49-6FBCF0CF8E86}" srcOrd="0" destOrd="0" presId="urn:microsoft.com/office/officeart/2005/8/layout/orgChart1"/>
    <dgm:cxn modelId="{C406018A-87CF-4919-A874-DC52444A52A0}" type="presParOf" srcId="{54AA46F1-6D29-487A-8E49-6FBCF0CF8E86}" destId="{9D832FE2-715D-4851-9F95-9BF866EA29DB}" srcOrd="0" destOrd="0" presId="urn:microsoft.com/office/officeart/2005/8/layout/orgChart1"/>
    <dgm:cxn modelId="{51B40700-F2D1-4EC3-B222-EECB92302916}" type="presParOf" srcId="{54AA46F1-6D29-487A-8E49-6FBCF0CF8E86}" destId="{7550B6D7-B756-448C-8EA2-9D7F0CB54F34}" srcOrd="1" destOrd="0" presId="urn:microsoft.com/office/officeart/2005/8/layout/orgChart1"/>
    <dgm:cxn modelId="{EC418721-E751-4587-87EB-B68A52012243}" type="presParOf" srcId="{49D100E8-6DCD-42C0-96AB-E839A3A9AF35}" destId="{682FDFB3-3337-4936-87B3-182A90472882}" srcOrd="1" destOrd="0" presId="urn:microsoft.com/office/officeart/2005/8/layout/orgChart1"/>
    <dgm:cxn modelId="{81AAA55D-05F4-498B-A514-40A9BE50C9B5}" type="presParOf" srcId="{682FDFB3-3337-4936-87B3-182A90472882}" destId="{6E4417B0-B003-4AF4-8039-FDDB389C9AEC}" srcOrd="0" destOrd="0" presId="urn:microsoft.com/office/officeart/2005/8/layout/orgChart1"/>
    <dgm:cxn modelId="{68ADEE79-6715-4D4D-BDAD-8A29DA98ACF5}" type="presParOf" srcId="{682FDFB3-3337-4936-87B3-182A90472882}" destId="{13136E92-71AC-4DF2-8C3C-DD8152A8497A}" srcOrd="1" destOrd="0" presId="urn:microsoft.com/office/officeart/2005/8/layout/orgChart1"/>
    <dgm:cxn modelId="{C94E7969-90F6-475C-8859-95DB6C64F3B0}" type="presParOf" srcId="{13136E92-71AC-4DF2-8C3C-DD8152A8497A}" destId="{B276D47F-8EC0-4645-B24F-DCEB2C3B440E}" srcOrd="0" destOrd="0" presId="urn:microsoft.com/office/officeart/2005/8/layout/orgChart1"/>
    <dgm:cxn modelId="{95DB9645-0789-4DBD-A2AE-70F09A212CB9}" type="presParOf" srcId="{B276D47F-8EC0-4645-B24F-DCEB2C3B440E}" destId="{B0A8FFE6-F6CE-415A-88C2-E25807D30FBD}" srcOrd="0" destOrd="0" presId="urn:microsoft.com/office/officeart/2005/8/layout/orgChart1"/>
    <dgm:cxn modelId="{9D8A8A7C-1858-4B23-99BB-A8EC71E3B94D}" type="presParOf" srcId="{B276D47F-8EC0-4645-B24F-DCEB2C3B440E}" destId="{EEC4546F-3F81-4587-9244-DCE7D88EDD0A}" srcOrd="1" destOrd="0" presId="urn:microsoft.com/office/officeart/2005/8/layout/orgChart1"/>
    <dgm:cxn modelId="{0235EAF7-B580-405B-89D0-EA3C76C42C2F}" type="presParOf" srcId="{13136E92-71AC-4DF2-8C3C-DD8152A8497A}" destId="{05D3ACA0-2F65-4AD4-8AF1-8C7836DE0A49}" srcOrd="1" destOrd="0" presId="urn:microsoft.com/office/officeart/2005/8/layout/orgChart1"/>
    <dgm:cxn modelId="{4B6B7D05-58FA-46EC-89B8-ED3DA96D641F}" type="presParOf" srcId="{13136E92-71AC-4DF2-8C3C-DD8152A8497A}" destId="{933A1512-949F-4CE5-A8E2-EBCBE09F1545}" srcOrd="2" destOrd="0" presId="urn:microsoft.com/office/officeart/2005/8/layout/orgChart1"/>
    <dgm:cxn modelId="{7A3ED9DB-7F7A-44D2-9D2D-00CB1219DA4D}" type="presParOf" srcId="{49D100E8-6DCD-42C0-96AB-E839A3A9AF35}" destId="{53DDFDB9-5632-4F37-8E6C-7E928BAD5F74}" srcOrd="2" destOrd="0" presId="urn:microsoft.com/office/officeart/2005/8/layout/orgChart1"/>
    <dgm:cxn modelId="{8F5AECD7-E4F8-40D8-8946-0040C4953A90}" type="presParOf" srcId="{0A490A84-10DA-4774-8425-7A1D5FC3C268}" destId="{6D2E73E5-6617-4381-BC20-567A0767B3AA}" srcOrd="2" destOrd="0" presId="urn:microsoft.com/office/officeart/2005/8/layout/orgChart1"/>
    <dgm:cxn modelId="{E9A0223E-16B1-4D70-91D1-A1A5998E9C28}" type="presParOf" srcId="{04455E04-F91D-4A88-AA7B-9DBFB42485AD}" destId="{2EBD159F-DC1A-4649-A368-07E3F21629AF}" srcOrd="2" destOrd="0" presId="urn:microsoft.com/office/officeart/2005/8/layout/orgChart1"/>
    <dgm:cxn modelId="{64CA1634-4FD9-4648-A653-0A5423051263}" type="presParOf" srcId="{FB87973D-028C-40A0-B3DB-6D2F216FA0AA}" destId="{204E6F8A-AA4F-401D-B136-1F5C3523C34C}" srcOrd="2" destOrd="0" presId="urn:microsoft.com/office/officeart/2005/8/layout/orgChart1"/>
    <dgm:cxn modelId="{ACFC851A-AE8F-47C3-971D-8087BF6A3720}" type="presParOf" srcId="{AEB2CF50-0AD5-4B8F-A956-CC84A860C934}" destId="{9D75F0C9-EBC6-4590-A22F-46AB5733BFB4}" srcOrd="1" destOrd="0" presId="urn:microsoft.com/office/officeart/2005/8/layout/orgChart1"/>
    <dgm:cxn modelId="{1F64BB2B-944F-47C8-947D-BBA0E24675CF}" type="presParOf" srcId="{9D75F0C9-EBC6-4590-A22F-46AB5733BFB4}" destId="{E1D0C21A-C477-49C1-971E-B8A0802AFFF5}" srcOrd="0" destOrd="0" presId="urn:microsoft.com/office/officeart/2005/8/layout/orgChart1"/>
    <dgm:cxn modelId="{9103020C-6578-4859-BEC3-9CF7E9EAF30D}" type="presParOf" srcId="{E1D0C21A-C477-49C1-971E-B8A0802AFFF5}" destId="{96F922A4-760D-46CB-993E-246196427132}" srcOrd="0" destOrd="0" presId="urn:microsoft.com/office/officeart/2005/8/layout/orgChart1"/>
    <dgm:cxn modelId="{A64F99EA-ADCC-415A-AA86-473C582A2CE4}" type="presParOf" srcId="{E1D0C21A-C477-49C1-971E-B8A0802AFFF5}" destId="{9DC13623-3068-439B-BA3D-88B436A15094}" srcOrd="1" destOrd="0" presId="urn:microsoft.com/office/officeart/2005/8/layout/orgChart1"/>
    <dgm:cxn modelId="{275E6FCA-3A46-4C64-8A3A-3D165554F561}" type="presParOf" srcId="{9D75F0C9-EBC6-4590-A22F-46AB5733BFB4}" destId="{94DA032B-31DD-4E98-A9A1-5DE29BC8F5F2}" srcOrd="1" destOrd="0" presId="urn:microsoft.com/office/officeart/2005/8/layout/orgChart1"/>
    <dgm:cxn modelId="{CE3708E4-F483-4B2C-B0DC-EB10CA0D5CE9}" type="presParOf" srcId="{9D75F0C9-EBC6-4590-A22F-46AB5733BFB4}" destId="{2D62874A-5952-4122-A98A-45C87C87688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1B2E5-9748-461A-9622-7FEB16017DF3}">
      <dsp:nvSpPr>
        <dsp:cNvPr id="0" name=""/>
        <dsp:cNvSpPr/>
      </dsp:nvSpPr>
      <dsp:spPr>
        <a:xfrm>
          <a:off x="11670413" y="2619484"/>
          <a:ext cx="91440" cy="4777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7766"/>
              </a:lnTo>
              <a:lnTo>
                <a:pt x="106972" y="4777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8F78F2-F876-4AD0-A093-4FBEB04F375B}">
      <dsp:nvSpPr>
        <dsp:cNvPr id="0" name=""/>
        <dsp:cNvSpPr/>
      </dsp:nvSpPr>
      <dsp:spPr>
        <a:xfrm>
          <a:off x="11670413" y="2619484"/>
          <a:ext cx="91440" cy="187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839"/>
              </a:lnTo>
              <a:lnTo>
                <a:pt x="106972" y="1878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0BE3C0-769B-4789-B9F8-CD77C35980BD}">
      <dsp:nvSpPr>
        <dsp:cNvPr id="0" name=""/>
        <dsp:cNvSpPr/>
      </dsp:nvSpPr>
      <dsp:spPr>
        <a:xfrm>
          <a:off x="10824741" y="2283837"/>
          <a:ext cx="10547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8596"/>
              </a:lnTo>
              <a:lnTo>
                <a:pt x="1054730" y="88596"/>
              </a:lnTo>
              <a:lnTo>
                <a:pt x="1054730" y="1314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379845-FF82-4EF0-846F-8931D1A111F5}">
      <dsp:nvSpPr>
        <dsp:cNvPr id="0" name=""/>
        <dsp:cNvSpPr/>
      </dsp:nvSpPr>
      <dsp:spPr>
        <a:xfrm>
          <a:off x="11137475" y="2619484"/>
          <a:ext cx="91440" cy="1057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57619"/>
              </a:lnTo>
              <a:lnTo>
                <a:pt x="106972" y="10576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B812F-2DE9-447B-8290-F61BEE7805A9}">
      <dsp:nvSpPr>
        <dsp:cNvPr id="0" name=""/>
        <dsp:cNvSpPr/>
      </dsp:nvSpPr>
      <dsp:spPr>
        <a:xfrm>
          <a:off x="11137475" y="2619484"/>
          <a:ext cx="91440" cy="7676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7692"/>
              </a:lnTo>
              <a:lnTo>
                <a:pt x="106972" y="767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83AF4-1212-4702-9C5A-E09C7CEA840F}">
      <dsp:nvSpPr>
        <dsp:cNvPr id="0" name=""/>
        <dsp:cNvSpPr/>
      </dsp:nvSpPr>
      <dsp:spPr>
        <a:xfrm>
          <a:off x="11137475" y="2619484"/>
          <a:ext cx="91440" cy="4777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7766"/>
              </a:lnTo>
              <a:lnTo>
                <a:pt x="106972" y="4777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866D98-18CF-403D-AA8E-B27621A13AB9}">
      <dsp:nvSpPr>
        <dsp:cNvPr id="0" name=""/>
        <dsp:cNvSpPr/>
      </dsp:nvSpPr>
      <dsp:spPr>
        <a:xfrm>
          <a:off x="11137475" y="2619484"/>
          <a:ext cx="91440" cy="187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839"/>
              </a:lnTo>
              <a:lnTo>
                <a:pt x="106972" y="1878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A2937-B6FE-482F-ACEC-5EA10727A6B3}">
      <dsp:nvSpPr>
        <dsp:cNvPr id="0" name=""/>
        <dsp:cNvSpPr/>
      </dsp:nvSpPr>
      <dsp:spPr>
        <a:xfrm>
          <a:off x="10824741" y="2283837"/>
          <a:ext cx="5217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8596"/>
              </a:lnTo>
              <a:lnTo>
                <a:pt x="521792" y="88596"/>
              </a:lnTo>
              <a:lnTo>
                <a:pt x="521792" y="1314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AC0456-A2F3-43C3-ABEF-821921B6C6A0}">
      <dsp:nvSpPr>
        <dsp:cNvPr id="0" name=""/>
        <dsp:cNvSpPr/>
      </dsp:nvSpPr>
      <dsp:spPr>
        <a:xfrm>
          <a:off x="10549153" y="2619484"/>
          <a:ext cx="91440" cy="10180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8013"/>
              </a:lnTo>
              <a:lnTo>
                <a:pt x="106972" y="1018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675555-D264-4A41-8609-5AE3861AA862}">
      <dsp:nvSpPr>
        <dsp:cNvPr id="0" name=""/>
        <dsp:cNvSpPr/>
      </dsp:nvSpPr>
      <dsp:spPr>
        <a:xfrm>
          <a:off x="10549153" y="2619484"/>
          <a:ext cx="91440" cy="7280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28087"/>
              </a:lnTo>
              <a:lnTo>
                <a:pt x="106972" y="7280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97961-E9ED-40C6-B257-F89739664853}">
      <dsp:nvSpPr>
        <dsp:cNvPr id="0" name=""/>
        <dsp:cNvSpPr/>
      </dsp:nvSpPr>
      <dsp:spPr>
        <a:xfrm>
          <a:off x="10549153" y="2619484"/>
          <a:ext cx="91440" cy="4381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8160"/>
              </a:lnTo>
              <a:lnTo>
                <a:pt x="106972" y="4381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068B3-1A91-47FD-A00C-CE5671520F73}">
      <dsp:nvSpPr>
        <dsp:cNvPr id="0" name=""/>
        <dsp:cNvSpPr/>
      </dsp:nvSpPr>
      <dsp:spPr>
        <a:xfrm>
          <a:off x="10549153" y="2619484"/>
          <a:ext cx="91440" cy="1680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8036"/>
              </a:lnTo>
              <a:lnTo>
                <a:pt x="106972" y="1680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647A0-10EA-4CD1-8EA1-E08436FDE671}">
      <dsp:nvSpPr>
        <dsp:cNvPr id="0" name=""/>
        <dsp:cNvSpPr/>
      </dsp:nvSpPr>
      <dsp:spPr>
        <a:xfrm>
          <a:off x="10712491" y="228383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112249" y="45720"/>
              </a:moveTo>
              <a:lnTo>
                <a:pt x="112249" y="88596"/>
              </a:lnTo>
              <a:lnTo>
                <a:pt x="45720" y="88596"/>
              </a:lnTo>
              <a:lnTo>
                <a:pt x="45720" y="1314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0128AF-614F-405F-9965-C569D593BF35}">
      <dsp:nvSpPr>
        <dsp:cNvPr id="0" name=""/>
        <dsp:cNvSpPr/>
      </dsp:nvSpPr>
      <dsp:spPr>
        <a:xfrm>
          <a:off x="10055052" y="2619484"/>
          <a:ext cx="91440" cy="1057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57619"/>
              </a:lnTo>
              <a:lnTo>
                <a:pt x="106972" y="10576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E5E71B-02C2-4044-8D52-496360F88400}">
      <dsp:nvSpPr>
        <dsp:cNvPr id="0" name=""/>
        <dsp:cNvSpPr/>
      </dsp:nvSpPr>
      <dsp:spPr>
        <a:xfrm>
          <a:off x="10055052" y="2619484"/>
          <a:ext cx="91440" cy="7676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7692"/>
              </a:lnTo>
              <a:lnTo>
                <a:pt x="106972" y="767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AFD0A0-BE5D-4031-AB39-448467C1B06E}">
      <dsp:nvSpPr>
        <dsp:cNvPr id="0" name=""/>
        <dsp:cNvSpPr/>
      </dsp:nvSpPr>
      <dsp:spPr>
        <a:xfrm>
          <a:off x="10055052" y="2619484"/>
          <a:ext cx="91440" cy="4777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7766"/>
              </a:lnTo>
              <a:lnTo>
                <a:pt x="106972" y="4777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C90C8-A40B-48C7-B084-5FA38D5CAF46}">
      <dsp:nvSpPr>
        <dsp:cNvPr id="0" name=""/>
        <dsp:cNvSpPr/>
      </dsp:nvSpPr>
      <dsp:spPr>
        <a:xfrm>
          <a:off x="10055052" y="2619484"/>
          <a:ext cx="91440" cy="187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839"/>
              </a:lnTo>
              <a:lnTo>
                <a:pt x="106972" y="1878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ECC6E-D9AA-410C-841E-2F32D8802CEF}">
      <dsp:nvSpPr>
        <dsp:cNvPr id="0" name=""/>
        <dsp:cNvSpPr/>
      </dsp:nvSpPr>
      <dsp:spPr>
        <a:xfrm>
          <a:off x="10264111" y="2283837"/>
          <a:ext cx="560630" cy="91440"/>
        </a:xfrm>
        <a:custGeom>
          <a:avLst/>
          <a:gdLst/>
          <a:ahLst/>
          <a:cxnLst/>
          <a:rect l="0" t="0" r="0" b="0"/>
          <a:pathLst>
            <a:path>
              <a:moveTo>
                <a:pt x="560630" y="45720"/>
              </a:moveTo>
              <a:lnTo>
                <a:pt x="560630" y="88596"/>
              </a:lnTo>
              <a:lnTo>
                <a:pt x="0" y="88596"/>
              </a:lnTo>
              <a:lnTo>
                <a:pt x="0" y="1314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F997E-B602-4F58-9341-A87733595B55}">
      <dsp:nvSpPr>
        <dsp:cNvPr id="0" name=""/>
        <dsp:cNvSpPr/>
      </dsp:nvSpPr>
      <dsp:spPr>
        <a:xfrm>
          <a:off x="9560952" y="2619484"/>
          <a:ext cx="91440" cy="7676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7692"/>
              </a:lnTo>
              <a:lnTo>
                <a:pt x="106972" y="767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C5543-7C17-4785-970B-72B16750CF38}">
      <dsp:nvSpPr>
        <dsp:cNvPr id="0" name=""/>
        <dsp:cNvSpPr/>
      </dsp:nvSpPr>
      <dsp:spPr>
        <a:xfrm>
          <a:off x="9560952" y="2619484"/>
          <a:ext cx="91440" cy="4777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7766"/>
              </a:lnTo>
              <a:lnTo>
                <a:pt x="106972" y="4777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42E06B-CDD3-48F3-AA27-17E3AF9270C4}">
      <dsp:nvSpPr>
        <dsp:cNvPr id="0" name=""/>
        <dsp:cNvSpPr/>
      </dsp:nvSpPr>
      <dsp:spPr>
        <a:xfrm>
          <a:off x="9560952" y="2619484"/>
          <a:ext cx="91440" cy="187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839"/>
              </a:lnTo>
              <a:lnTo>
                <a:pt x="106972" y="1878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D28C73-B03D-404F-B416-A432C5AD942C}">
      <dsp:nvSpPr>
        <dsp:cNvPr id="0" name=""/>
        <dsp:cNvSpPr/>
      </dsp:nvSpPr>
      <dsp:spPr>
        <a:xfrm>
          <a:off x="9770011" y="2283837"/>
          <a:ext cx="1054730" cy="91440"/>
        </a:xfrm>
        <a:custGeom>
          <a:avLst/>
          <a:gdLst/>
          <a:ahLst/>
          <a:cxnLst/>
          <a:rect l="0" t="0" r="0" b="0"/>
          <a:pathLst>
            <a:path>
              <a:moveTo>
                <a:pt x="1054730" y="45720"/>
              </a:moveTo>
              <a:lnTo>
                <a:pt x="1054730" y="88596"/>
              </a:lnTo>
              <a:lnTo>
                <a:pt x="0" y="88596"/>
              </a:lnTo>
              <a:lnTo>
                <a:pt x="0" y="1314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BD23A-74F6-41C5-9DE9-01EBCC4A2DE2}">
      <dsp:nvSpPr>
        <dsp:cNvPr id="0" name=""/>
        <dsp:cNvSpPr/>
      </dsp:nvSpPr>
      <dsp:spPr>
        <a:xfrm>
          <a:off x="5954447" y="1890771"/>
          <a:ext cx="48702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8596"/>
              </a:lnTo>
              <a:lnTo>
                <a:pt x="4870294" y="88596"/>
              </a:lnTo>
              <a:lnTo>
                <a:pt x="4870294" y="1314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CED9F6-AA33-4280-ACAD-C517C99B49EC}">
      <dsp:nvSpPr>
        <dsp:cNvPr id="0" name=""/>
        <dsp:cNvSpPr/>
      </dsp:nvSpPr>
      <dsp:spPr>
        <a:xfrm>
          <a:off x="8964766" y="2516344"/>
          <a:ext cx="91440" cy="1057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57619"/>
              </a:lnTo>
              <a:lnTo>
                <a:pt x="106972" y="10576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E29B2-2BF6-41F2-9ACF-2FAE0E5D7F09}">
      <dsp:nvSpPr>
        <dsp:cNvPr id="0" name=""/>
        <dsp:cNvSpPr/>
      </dsp:nvSpPr>
      <dsp:spPr>
        <a:xfrm>
          <a:off x="8964766" y="2516344"/>
          <a:ext cx="91440" cy="7676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7692"/>
              </a:lnTo>
              <a:lnTo>
                <a:pt x="106972" y="767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98591-D524-4477-BB73-3258B130B5C3}">
      <dsp:nvSpPr>
        <dsp:cNvPr id="0" name=""/>
        <dsp:cNvSpPr/>
      </dsp:nvSpPr>
      <dsp:spPr>
        <a:xfrm>
          <a:off x="8964766" y="2516344"/>
          <a:ext cx="91440" cy="4777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7766"/>
              </a:lnTo>
              <a:lnTo>
                <a:pt x="106972" y="4777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0189F2-294D-44D0-A94A-65DF36CF9B3C}">
      <dsp:nvSpPr>
        <dsp:cNvPr id="0" name=""/>
        <dsp:cNvSpPr/>
      </dsp:nvSpPr>
      <dsp:spPr>
        <a:xfrm>
          <a:off x="8964766" y="2516344"/>
          <a:ext cx="91440" cy="187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839"/>
              </a:lnTo>
              <a:lnTo>
                <a:pt x="106972" y="1878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46C31-F490-4E0E-87E5-729085D021E2}">
      <dsp:nvSpPr>
        <dsp:cNvPr id="0" name=""/>
        <dsp:cNvSpPr/>
      </dsp:nvSpPr>
      <dsp:spPr>
        <a:xfrm>
          <a:off x="8644933" y="2180697"/>
          <a:ext cx="5288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8596"/>
              </a:lnTo>
              <a:lnTo>
                <a:pt x="528891" y="88596"/>
              </a:lnTo>
              <a:lnTo>
                <a:pt x="528891" y="1314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B00AA2-7B5E-492B-A306-3A1F09AAD025}">
      <dsp:nvSpPr>
        <dsp:cNvPr id="0" name=""/>
        <dsp:cNvSpPr/>
      </dsp:nvSpPr>
      <dsp:spPr>
        <a:xfrm>
          <a:off x="8470665" y="2516344"/>
          <a:ext cx="91440" cy="13475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47545"/>
              </a:lnTo>
              <a:lnTo>
                <a:pt x="106972" y="13475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E9866-AE0F-4B5A-8D4D-1E83DB652D92}">
      <dsp:nvSpPr>
        <dsp:cNvPr id="0" name=""/>
        <dsp:cNvSpPr/>
      </dsp:nvSpPr>
      <dsp:spPr>
        <a:xfrm>
          <a:off x="8470665" y="2516344"/>
          <a:ext cx="91440" cy="1057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57619"/>
              </a:lnTo>
              <a:lnTo>
                <a:pt x="106972" y="10576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21E61-58CF-430A-93E5-26646A49D432}">
      <dsp:nvSpPr>
        <dsp:cNvPr id="0" name=""/>
        <dsp:cNvSpPr/>
      </dsp:nvSpPr>
      <dsp:spPr>
        <a:xfrm>
          <a:off x="8470665" y="2516344"/>
          <a:ext cx="91440" cy="7676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7692"/>
              </a:lnTo>
              <a:lnTo>
                <a:pt x="106972" y="767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1078CA-9035-4478-8ACA-204D7E1962D9}">
      <dsp:nvSpPr>
        <dsp:cNvPr id="0" name=""/>
        <dsp:cNvSpPr/>
      </dsp:nvSpPr>
      <dsp:spPr>
        <a:xfrm>
          <a:off x="8470665" y="2516344"/>
          <a:ext cx="91440" cy="4777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7766"/>
              </a:lnTo>
              <a:lnTo>
                <a:pt x="106972" y="4777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B4A1BF-AC90-46E4-8981-18182DE65344}">
      <dsp:nvSpPr>
        <dsp:cNvPr id="0" name=""/>
        <dsp:cNvSpPr/>
      </dsp:nvSpPr>
      <dsp:spPr>
        <a:xfrm>
          <a:off x="8470665" y="2516344"/>
          <a:ext cx="91440" cy="187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839"/>
              </a:lnTo>
              <a:lnTo>
                <a:pt x="106972" y="1878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707F7-B121-40F0-BE6C-1026BEC3C8B0}">
      <dsp:nvSpPr>
        <dsp:cNvPr id="0" name=""/>
        <dsp:cNvSpPr/>
      </dsp:nvSpPr>
      <dsp:spPr>
        <a:xfrm>
          <a:off x="8599213" y="218069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8596"/>
              </a:lnTo>
              <a:lnTo>
                <a:pt x="80511" y="88596"/>
              </a:lnTo>
              <a:lnTo>
                <a:pt x="80511" y="1314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64CBB8-2207-4E2C-A325-0D8F0C0B0E39}">
      <dsp:nvSpPr>
        <dsp:cNvPr id="0" name=""/>
        <dsp:cNvSpPr/>
      </dsp:nvSpPr>
      <dsp:spPr>
        <a:xfrm>
          <a:off x="7895802" y="2521934"/>
          <a:ext cx="91440" cy="4721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2175"/>
              </a:lnTo>
              <a:lnTo>
                <a:pt x="118152" y="4721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85ACFB-6C02-4D16-8438-381192716A3E}">
      <dsp:nvSpPr>
        <dsp:cNvPr id="0" name=""/>
        <dsp:cNvSpPr/>
      </dsp:nvSpPr>
      <dsp:spPr>
        <a:xfrm>
          <a:off x="7895802" y="2521934"/>
          <a:ext cx="91440" cy="1822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2249"/>
              </a:lnTo>
              <a:lnTo>
                <a:pt x="118152" y="1822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C95F90-DFC9-42F5-92CE-C44FF9C2F35A}">
      <dsp:nvSpPr>
        <dsp:cNvPr id="0" name=""/>
        <dsp:cNvSpPr/>
      </dsp:nvSpPr>
      <dsp:spPr>
        <a:xfrm>
          <a:off x="8104861" y="2180697"/>
          <a:ext cx="540071" cy="91440"/>
        </a:xfrm>
        <a:custGeom>
          <a:avLst/>
          <a:gdLst/>
          <a:ahLst/>
          <a:cxnLst/>
          <a:rect l="0" t="0" r="0" b="0"/>
          <a:pathLst>
            <a:path>
              <a:moveTo>
                <a:pt x="540071" y="45720"/>
              </a:moveTo>
              <a:lnTo>
                <a:pt x="540071" y="94186"/>
              </a:lnTo>
              <a:lnTo>
                <a:pt x="0" y="94186"/>
              </a:lnTo>
              <a:lnTo>
                <a:pt x="0" y="137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EB8E3-4F9C-4E63-9DC2-C38A8808D515}">
      <dsp:nvSpPr>
        <dsp:cNvPr id="0" name=""/>
        <dsp:cNvSpPr/>
      </dsp:nvSpPr>
      <dsp:spPr>
        <a:xfrm>
          <a:off x="5954447" y="1890771"/>
          <a:ext cx="26904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8596"/>
              </a:lnTo>
              <a:lnTo>
                <a:pt x="2690486" y="88596"/>
              </a:lnTo>
              <a:lnTo>
                <a:pt x="2690486" y="1314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6B718-44F6-48A9-93E4-9EB99CB55C60}">
      <dsp:nvSpPr>
        <dsp:cNvPr id="0" name=""/>
        <dsp:cNvSpPr/>
      </dsp:nvSpPr>
      <dsp:spPr>
        <a:xfrm>
          <a:off x="7412883" y="2516344"/>
          <a:ext cx="91440" cy="7676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7692"/>
              </a:lnTo>
              <a:lnTo>
                <a:pt x="106972" y="767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4CC14-5F9E-4DCD-B14D-65B991C9F8BE}">
      <dsp:nvSpPr>
        <dsp:cNvPr id="0" name=""/>
        <dsp:cNvSpPr/>
      </dsp:nvSpPr>
      <dsp:spPr>
        <a:xfrm>
          <a:off x="7412883" y="2516344"/>
          <a:ext cx="91440" cy="4777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7766"/>
              </a:lnTo>
              <a:lnTo>
                <a:pt x="106972" y="4777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114651-C75C-4F68-B98F-C1A79923E157}">
      <dsp:nvSpPr>
        <dsp:cNvPr id="0" name=""/>
        <dsp:cNvSpPr/>
      </dsp:nvSpPr>
      <dsp:spPr>
        <a:xfrm>
          <a:off x="7412883" y="2516344"/>
          <a:ext cx="91440" cy="187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839"/>
              </a:lnTo>
              <a:lnTo>
                <a:pt x="106972" y="1878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88A8C-AD9B-4C31-A975-40F574AE9E6C}">
      <dsp:nvSpPr>
        <dsp:cNvPr id="0" name=""/>
        <dsp:cNvSpPr/>
      </dsp:nvSpPr>
      <dsp:spPr>
        <a:xfrm>
          <a:off x="6880792" y="2180697"/>
          <a:ext cx="7411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8596"/>
              </a:lnTo>
              <a:lnTo>
                <a:pt x="741150" y="88596"/>
              </a:lnTo>
              <a:lnTo>
                <a:pt x="741150" y="1314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CA93B-0F1E-4564-966B-4F637E9F3159}">
      <dsp:nvSpPr>
        <dsp:cNvPr id="0" name=""/>
        <dsp:cNvSpPr/>
      </dsp:nvSpPr>
      <dsp:spPr>
        <a:xfrm>
          <a:off x="6918783" y="2516344"/>
          <a:ext cx="91440" cy="7676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7692"/>
              </a:lnTo>
              <a:lnTo>
                <a:pt x="106972" y="767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84869-9F05-495A-9164-0F54EAF73E5A}">
      <dsp:nvSpPr>
        <dsp:cNvPr id="0" name=""/>
        <dsp:cNvSpPr/>
      </dsp:nvSpPr>
      <dsp:spPr>
        <a:xfrm>
          <a:off x="6918783" y="2516344"/>
          <a:ext cx="91440" cy="4777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7766"/>
              </a:lnTo>
              <a:lnTo>
                <a:pt x="106972" y="4777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FA328F-D7F2-4DCD-B195-F998CDA5AC38}">
      <dsp:nvSpPr>
        <dsp:cNvPr id="0" name=""/>
        <dsp:cNvSpPr/>
      </dsp:nvSpPr>
      <dsp:spPr>
        <a:xfrm>
          <a:off x="6918783" y="2516344"/>
          <a:ext cx="91440" cy="187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839"/>
              </a:lnTo>
              <a:lnTo>
                <a:pt x="106972" y="1878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FF5D2-8403-47C9-A195-A84A7A4D7BDE}">
      <dsp:nvSpPr>
        <dsp:cNvPr id="0" name=""/>
        <dsp:cNvSpPr/>
      </dsp:nvSpPr>
      <dsp:spPr>
        <a:xfrm>
          <a:off x="6880792" y="2180697"/>
          <a:ext cx="2470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8596"/>
              </a:lnTo>
              <a:lnTo>
                <a:pt x="247050" y="88596"/>
              </a:lnTo>
              <a:lnTo>
                <a:pt x="247050" y="1314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F44E5-9929-4B55-A44E-E33C5D9B38ED}">
      <dsp:nvSpPr>
        <dsp:cNvPr id="0" name=""/>
        <dsp:cNvSpPr/>
      </dsp:nvSpPr>
      <dsp:spPr>
        <a:xfrm>
          <a:off x="6424683" y="2516344"/>
          <a:ext cx="91440" cy="19273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7398"/>
              </a:lnTo>
              <a:lnTo>
                <a:pt x="106972" y="19273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890EC-1076-4B6B-87F9-CAF7FAD3FB7A}">
      <dsp:nvSpPr>
        <dsp:cNvPr id="0" name=""/>
        <dsp:cNvSpPr/>
      </dsp:nvSpPr>
      <dsp:spPr>
        <a:xfrm>
          <a:off x="6424683" y="2516344"/>
          <a:ext cx="91440" cy="16374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37472"/>
              </a:lnTo>
              <a:lnTo>
                <a:pt x="106972" y="16374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160DD-BD9E-4B52-A2E2-81125E3A1407}">
      <dsp:nvSpPr>
        <dsp:cNvPr id="0" name=""/>
        <dsp:cNvSpPr/>
      </dsp:nvSpPr>
      <dsp:spPr>
        <a:xfrm>
          <a:off x="6424683" y="2516344"/>
          <a:ext cx="91440" cy="13475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47545"/>
              </a:lnTo>
              <a:lnTo>
                <a:pt x="106972" y="13475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AD22A-0B85-4FF6-AFD9-DEEC979B15AB}">
      <dsp:nvSpPr>
        <dsp:cNvPr id="0" name=""/>
        <dsp:cNvSpPr/>
      </dsp:nvSpPr>
      <dsp:spPr>
        <a:xfrm>
          <a:off x="6424683" y="2516344"/>
          <a:ext cx="91440" cy="1057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57619"/>
              </a:lnTo>
              <a:lnTo>
                <a:pt x="106972" y="10576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E442A8-59A3-420F-A0EC-A33918EDC8BF}">
      <dsp:nvSpPr>
        <dsp:cNvPr id="0" name=""/>
        <dsp:cNvSpPr/>
      </dsp:nvSpPr>
      <dsp:spPr>
        <a:xfrm>
          <a:off x="6424683" y="2516344"/>
          <a:ext cx="91440" cy="7676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7692"/>
              </a:lnTo>
              <a:lnTo>
                <a:pt x="106972" y="767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061631-D3B3-4AF0-BC84-034FB76F6E0E}">
      <dsp:nvSpPr>
        <dsp:cNvPr id="0" name=""/>
        <dsp:cNvSpPr/>
      </dsp:nvSpPr>
      <dsp:spPr>
        <a:xfrm>
          <a:off x="6424683" y="2516344"/>
          <a:ext cx="91440" cy="4777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7766"/>
              </a:lnTo>
              <a:lnTo>
                <a:pt x="106972" y="4777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DEEFBD-9B42-4B72-AC64-950501A95B00}">
      <dsp:nvSpPr>
        <dsp:cNvPr id="0" name=""/>
        <dsp:cNvSpPr/>
      </dsp:nvSpPr>
      <dsp:spPr>
        <a:xfrm>
          <a:off x="6424683" y="2516344"/>
          <a:ext cx="91440" cy="1933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3366"/>
              </a:lnTo>
              <a:lnTo>
                <a:pt x="105130" y="193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811788-0604-4F98-BCE3-264175867774}">
      <dsp:nvSpPr>
        <dsp:cNvPr id="0" name=""/>
        <dsp:cNvSpPr/>
      </dsp:nvSpPr>
      <dsp:spPr>
        <a:xfrm>
          <a:off x="6633742" y="2180697"/>
          <a:ext cx="247050" cy="91440"/>
        </a:xfrm>
        <a:custGeom>
          <a:avLst/>
          <a:gdLst/>
          <a:ahLst/>
          <a:cxnLst/>
          <a:rect l="0" t="0" r="0" b="0"/>
          <a:pathLst>
            <a:path>
              <a:moveTo>
                <a:pt x="247050" y="45720"/>
              </a:moveTo>
              <a:lnTo>
                <a:pt x="247050" y="88596"/>
              </a:lnTo>
              <a:lnTo>
                <a:pt x="0" y="88596"/>
              </a:lnTo>
              <a:lnTo>
                <a:pt x="0" y="1314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B4CD5-6079-4039-897A-A0B546512A0D}">
      <dsp:nvSpPr>
        <dsp:cNvPr id="0" name=""/>
        <dsp:cNvSpPr/>
      </dsp:nvSpPr>
      <dsp:spPr>
        <a:xfrm>
          <a:off x="5930583" y="2516344"/>
          <a:ext cx="91440" cy="7676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7692"/>
              </a:lnTo>
              <a:lnTo>
                <a:pt x="106972" y="767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7BB621-BAC1-4069-8417-4431D50DA390}">
      <dsp:nvSpPr>
        <dsp:cNvPr id="0" name=""/>
        <dsp:cNvSpPr/>
      </dsp:nvSpPr>
      <dsp:spPr>
        <a:xfrm>
          <a:off x="5930583" y="2516344"/>
          <a:ext cx="91440" cy="4777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7766"/>
              </a:lnTo>
              <a:lnTo>
                <a:pt x="106972" y="4777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1B5D9-777C-460F-AB0A-410D7B1AFE43}">
      <dsp:nvSpPr>
        <dsp:cNvPr id="0" name=""/>
        <dsp:cNvSpPr/>
      </dsp:nvSpPr>
      <dsp:spPr>
        <a:xfrm>
          <a:off x="5930583" y="2516344"/>
          <a:ext cx="91440" cy="187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839"/>
              </a:lnTo>
              <a:lnTo>
                <a:pt x="106972" y="1878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E9C0C-D337-49EE-900D-6DEF0DA130FF}">
      <dsp:nvSpPr>
        <dsp:cNvPr id="0" name=""/>
        <dsp:cNvSpPr/>
      </dsp:nvSpPr>
      <dsp:spPr>
        <a:xfrm>
          <a:off x="6139642" y="2180697"/>
          <a:ext cx="741150" cy="91440"/>
        </a:xfrm>
        <a:custGeom>
          <a:avLst/>
          <a:gdLst/>
          <a:ahLst/>
          <a:cxnLst/>
          <a:rect l="0" t="0" r="0" b="0"/>
          <a:pathLst>
            <a:path>
              <a:moveTo>
                <a:pt x="741150" y="45720"/>
              </a:moveTo>
              <a:lnTo>
                <a:pt x="741150" y="88596"/>
              </a:lnTo>
              <a:lnTo>
                <a:pt x="0" y="88596"/>
              </a:lnTo>
              <a:lnTo>
                <a:pt x="0" y="1314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0AD83-8764-4667-9839-29B0A881FC6F}">
      <dsp:nvSpPr>
        <dsp:cNvPr id="0" name=""/>
        <dsp:cNvSpPr/>
      </dsp:nvSpPr>
      <dsp:spPr>
        <a:xfrm>
          <a:off x="5954447" y="1890771"/>
          <a:ext cx="9263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8596"/>
              </a:lnTo>
              <a:lnTo>
                <a:pt x="926344" y="88596"/>
              </a:lnTo>
              <a:lnTo>
                <a:pt x="926344" y="1314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6EA8D-8322-4241-B9B8-E5109C783A5B}">
      <dsp:nvSpPr>
        <dsp:cNvPr id="0" name=""/>
        <dsp:cNvSpPr/>
      </dsp:nvSpPr>
      <dsp:spPr>
        <a:xfrm>
          <a:off x="4904391" y="2180697"/>
          <a:ext cx="7411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8596"/>
              </a:lnTo>
              <a:lnTo>
                <a:pt x="741150" y="88596"/>
              </a:lnTo>
              <a:lnTo>
                <a:pt x="741150" y="1314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CAA23-9423-417A-9F56-5E53D5B6EF65}">
      <dsp:nvSpPr>
        <dsp:cNvPr id="0" name=""/>
        <dsp:cNvSpPr/>
      </dsp:nvSpPr>
      <dsp:spPr>
        <a:xfrm>
          <a:off x="4942383" y="2516344"/>
          <a:ext cx="91440" cy="4777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7766"/>
              </a:lnTo>
              <a:lnTo>
                <a:pt x="106972" y="4777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48586-3FD5-446B-9DDC-9E38DD82A5C1}">
      <dsp:nvSpPr>
        <dsp:cNvPr id="0" name=""/>
        <dsp:cNvSpPr/>
      </dsp:nvSpPr>
      <dsp:spPr>
        <a:xfrm>
          <a:off x="4942383" y="2516344"/>
          <a:ext cx="91440" cy="187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839"/>
              </a:lnTo>
              <a:lnTo>
                <a:pt x="106972" y="1878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4D3174-713E-40B2-B824-FAA424B4ADF7}">
      <dsp:nvSpPr>
        <dsp:cNvPr id="0" name=""/>
        <dsp:cNvSpPr/>
      </dsp:nvSpPr>
      <dsp:spPr>
        <a:xfrm>
          <a:off x="4904391" y="2180697"/>
          <a:ext cx="2470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8596"/>
              </a:lnTo>
              <a:lnTo>
                <a:pt x="247050" y="88596"/>
              </a:lnTo>
              <a:lnTo>
                <a:pt x="247050" y="1314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CFCC4A-9B0B-4ECB-BDC0-B575440BDBCE}">
      <dsp:nvSpPr>
        <dsp:cNvPr id="0" name=""/>
        <dsp:cNvSpPr/>
      </dsp:nvSpPr>
      <dsp:spPr>
        <a:xfrm>
          <a:off x="4448283" y="2516344"/>
          <a:ext cx="91440" cy="1057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57619"/>
              </a:lnTo>
              <a:lnTo>
                <a:pt x="106972" y="10576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64E7B-3720-4FFA-B071-EAC4C8D4E509}">
      <dsp:nvSpPr>
        <dsp:cNvPr id="0" name=""/>
        <dsp:cNvSpPr/>
      </dsp:nvSpPr>
      <dsp:spPr>
        <a:xfrm>
          <a:off x="4448283" y="2516344"/>
          <a:ext cx="91440" cy="7676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7692"/>
              </a:lnTo>
              <a:lnTo>
                <a:pt x="106972" y="767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CB8822-FFFE-4A43-85BE-E676EB4D132A}">
      <dsp:nvSpPr>
        <dsp:cNvPr id="0" name=""/>
        <dsp:cNvSpPr/>
      </dsp:nvSpPr>
      <dsp:spPr>
        <a:xfrm>
          <a:off x="4448283" y="2516344"/>
          <a:ext cx="91440" cy="4777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7766"/>
              </a:lnTo>
              <a:lnTo>
                <a:pt x="106972" y="4777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68F82A-5ED8-4909-9D62-46322E2596EB}">
      <dsp:nvSpPr>
        <dsp:cNvPr id="0" name=""/>
        <dsp:cNvSpPr/>
      </dsp:nvSpPr>
      <dsp:spPr>
        <a:xfrm>
          <a:off x="4448283" y="2516344"/>
          <a:ext cx="91440" cy="187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839"/>
              </a:lnTo>
              <a:lnTo>
                <a:pt x="106972" y="1878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397B8-AF42-44CB-B575-E53CADC4D21A}">
      <dsp:nvSpPr>
        <dsp:cNvPr id="0" name=""/>
        <dsp:cNvSpPr/>
      </dsp:nvSpPr>
      <dsp:spPr>
        <a:xfrm>
          <a:off x="4657341" y="2180697"/>
          <a:ext cx="247050" cy="91440"/>
        </a:xfrm>
        <a:custGeom>
          <a:avLst/>
          <a:gdLst/>
          <a:ahLst/>
          <a:cxnLst/>
          <a:rect l="0" t="0" r="0" b="0"/>
          <a:pathLst>
            <a:path>
              <a:moveTo>
                <a:pt x="247050" y="45720"/>
              </a:moveTo>
              <a:lnTo>
                <a:pt x="247050" y="88596"/>
              </a:lnTo>
              <a:lnTo>
                <a:pt x="0" y="88596"/>
              </a:lnTo>
              <a:lnTo>
                <a:pt x="0" y="1314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A55B0-B42C-474E-B332-D2A5779E588C}">
      <dsp:nvSpPr>
        <dsp:cNvPr id="0" name=""/>
        <dsp:cNvSpPr/>
      </dsp:nvSpPr>
      <dsp:spPr>
        <a:xfrm>
          <a:off x="3954182" y="2516344"/>
          <a:ext cx="91440" cy="13475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47545"/>
              </a:lnTo>
              <a:lnTo>
                <a:pt x="106972" y="13475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F4FFE-6CBE-42C9-9FFD-5347D5E63702}">
      <dsp:nvSpPr>
        <dsp:cNvPr id="0" name=""/>
        <dsp:cNvSpPr/>
      </dsp:nvSpPr>
      <dsp:spPr>
        <a:xfrm>
          <a:off x="3954182" y="2516344"/>
          <a:ext cx="91440" cy="1057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57619"/>
              </a:lnTo>
              <a:lnTo>
                <a:pt x="106972" y="10576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CD611A-00C5-446C-8322-DE8E5DD1717B}">
      <dsp:nvSpPr>
        <dsp:cNvPr id="0" name=""/>
        <dsp:cNvSpPr/>
      </dsp:nvSpPr>
      <dsp:spPr>
        <a:xfrm>
          <a:off x="3954182" y="2516344"/>
          <a:ext cx="91440" cy="7676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7692"/>
              </a:lnTo>
              <a:lnTo>
                <a:pt x="106972" y="767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6B884B-588B-48A8-BF52-3139B1EA5778}">
      <dsp:nvSpPr>
        <dsp:cNvPr id="0" name=""/>
        <dsp:cNvSpPr/>
      </dsp:nvSpPr>
      <dsp:spPr>
        <a:xfrm>
          <a:off x="3954182" y="2516344"/>
          <a:ext cx="91440" cy="4777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7766"/>
              </a:lnTo>
              <a:lnTo>
                <a:pt x="106972" y="4777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E389D9-ABA1-4157-9AE8-099BFB7CFBA2}">
      <dsp:nvSpPr>
        <dsp:cNvPr id="0" name=""/>
        <dsp:cNvSpPr/>
      </dsp:nvSpPr>
      <dsp:spPr>
        <a:xfrm>
          <a:off x="3954182" y="2516344"/>
          <a:ext cx="91440" cy="187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839"/>
              </a:lnTo>
              <a:lnTo>
                <a:pt x="106972" y="1878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81984-431E-4BFE-AA1A-FA0B0155146F}">
      <dsp:nvSpPr>
        <dsp:cNvPr id="0" name=""/>
        <dsp:cNvSpPr/>
      </dsp:nvSpPr>
      <dsp:spPr>
        <a:xfrm>
          <a:off x="4163241" y="2180697"/>
          <a:ext cx="741150" cy="91440"/>
        </a:xfrm>
        <a:custGeom>
          <a:avLst/>
          <a:gdLst/>
          <a:ahLst/>
          <a:cxnLst/>
          <a:rect l="0" t="0" r="0" b="0"/>
          <a:pathLst>
            <a:path>
              <a:moveTo>
                <a:pt x="741150" y="45720"/>
              </a:moveTo>
              <a:lnTo>
                <a:pt x="741150" y="88596"/>
              </a:lnTo>
              <a:lnTo>
                <a:pt x="0" y="88596"/>
              </a:lnTo>
              <a:lnTo>
                <a:pt x="0" y="1314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A80BAA-4B65-44C1-9974-79C1CCD022AB}">
      <dsp:nvSpPr>
        <dsp:cNvPr id="0" name=""/>
        <dsp:cNvSpPr/>
      </dsp:nvSpPr>
      <dsp:spPr>
        <a:xfrm>
          <a:off x="4904391" y="1890771"/>
          <a:ext cx="1050055" cy="91440"/>
        </a:xfrm>
        <a:custGeom>
          <a:avLst/>
          <a:gdLst/>
          <a:ahLst/>
          <a:cxnLst/>
          <a:rect l="0" t="0" r="0" b="0"/>
          <a:pathLst>
            <a:path>
              <a:moveTo>
                <a:pt x="1050055" y="45720"/>
              </a:moveTo>
              <a:lnTo>
                <a:pt x="1050055" y="88596"/>
              </a:lnTo>
              <a:lnTo>
                <a:pt x="0" y="88596"/>
              </a:lnTo>
              <a:lnTo>
                <a:pt x="0" y="1314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9CFD86-0C08-4768-9E9F-33A43DF0A844}">
      <dsp:nvSpPr>
        <dsp:cNvPr id="0" name=""/>
        <dsp:cNvSpPr/>
      </dsp:nvSpPr>
      <dsp:spPr>
        <a:xfrm>
          <a:off x="3460082" y="2516344"/>
          <a:ext cx="91440" cy="13475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47545"/>
              </a:lnTo>
              <a:lnTo>
                <a:pt x="106972" y="13475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289844-A4BB-426B-B920-8E05C29F07D4}">
      <dsp:nvSpPr>
        <dsp:cNvPr id="0" name=""/>
        <dsp:cNvSpPr/>
      </dsp:nvSpPr>
      <dsp:spPr>
        <a:xfrm>
          <a:off x="3460082" y="2516344"/>
          <a:ext cx="91440" cy="1057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57619"/>
              </a:lnTo>
              <a:lnTo>
                <a:pt x="106972" y="10576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37854D-0133-4B91-9E36-0E1E523BF9CD}">
      <dsp:nvSpPr>
        <dsp:cNvPr id="0" name=""/>
        <dsp:cNvSpPr/>
      </dsp:nvSpPr>
      <dsp:spPr>
        <a:xfrm>
          <a:off x="3460082" y="2516344"/>
          <a:ext cx="91440" cy="7676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7692"/>
              </a:lnTo>
              <a:lnTo>
                <a:pt x="106972" y="767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BFC96D-FC75-4C71-BEEF-556D70FC4731}">
      <dsp:nvSpPr>
        <dsp:cNvPr id="0" name=""/>
        <dsp:cNvSpPr/>
      </dsp:nvSpPr>
      <dsp:spPr>
        <a:xfrm>
          <a:off x="3460082" y="2516344"/>
          <a:ext cx="91440" cy="4777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7766"/>
              </a:lnTo>
              <a:lnTo>
                <a:pt x="106972" y="4777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7037C-7822-494E-B635-8E5450C1C62B}">
      <dsp:nvSpPr>
        <dsp:cNvPr id="0" name=""/>
        <dsp:cNvSpPr/>
      </dsp:nvSpPr>
      <dsp:spPr>
        <a:xfrm>
          <a:off x="3460082" y="2516344"/>
          <a:ext cx="91440" cy="187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839"/>
              </a:lnTo>
              <a:lnTo>
                <a:pt x="106972" y="1878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57B111-2161-4758-B10A-FEC726E69795}">
      <dsp:nvSpPr>
        <dsp:cNvPr id="0" name=""/>
        <dsp:cNvSpPr/>
      </dsp:nvSpPr>
      <dsp:spPr>
        <a:xfrm>
          <a:off x="2927991" y="2180697"/>
          <a:ext cx="7411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8596"/>
              </a:lnTo>
              <a:lnTo>
                <a:pt x="741150" y="88596"/>
              </a:lnTo>
              <a:lnTo>
                <a:pt x="741150" y="1314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CB574-4B15-4AF5-9E12-F98466473B59}">
      <dsp:nvSpPr>
        <dsp:cNvPr id="0" name=""/>
        <dsp:cNvSpPr/>
      </dsp:nvSpPr>
      <dsp:spPr>
        <a:xfrm>
          <a:off x="2965982" y="2516344"/>
          <a:ext cx="91440" cy="7676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7692"/>
              </a:lnTo>
              <a:lnTo>
                <a:pt x="106972" y="767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8603D2-E292-4F94-B972-99C005AE023C}">
      <dsp:nvSpPr>
        <dsp:cNvPr id="0" name=""/>
        <dsp:cNvSpPr/>
      </dsp:nvSpPr>
      <dsp:spPr>
        <a:xfrm>
          <a:off x="2965982" y="2516344"/>
          <a:ext cx="91440" cy="4777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7766"/>
              </a:lnTo>
              <a:lnTo>
                <a:pt x="106972" y="4777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B3282-5B06-4844-833F-AD2704961963}">
      <dsp:nvSpPr>
        <dsp:cNvPr id="0" name=""/>
        <dsp:cNvSpPr/>
      </dsp:nvSpPr>
      <dsp:spPr>
        <a:xfrm>
          <a:off x="2965982" y="2516344"/>
          <a:ext cx="91440" cy="187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839"/>
              </a:lnTo>
              <a:lnTo>
                <a:pt x="106972" y="1878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5ECE6-EC49-4022-8D46-C96268D8BD04}">
      <dsp:nvSpPr>
        <dsp:cNvPr id="0" name=""/>
        <dsp:cNvSpPr/>
      </dsp:nvSpPr>
      <dsp:spPr>
        <a:xfrm>
          <a:off x="2927991" y="2180697"/>
          <a:ext cx="2470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8596"/>
              </a:lnTo>
              <a:lnTo>
                <a:pt x="247050" y="88596"/>
              </a:lnTo>
              <a:lnTo>
                <a:pt x="247050" y="1314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79E3E-CE2A-449E-A559-02A5DF657B9A}">
      <dsp:nvSpPr>
        <dsp:cNvPr id="0" name=""/>
        <dsp:cNvSpPr/>
      </dsp:nvSpPr>
      <dsp:spPr>
        <a:xfrm>
          <a:off x="2471882" y="2516344"/>
          <a:ext cx="91440" cy="1057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57619"/>
              </a:lnTo>
              <a:lnTo>
                <a:pt x="106972" y="10576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75A798-EFEF-459A-9043-86E0A5D1A561}">
      <dsp:nvSpPr>
        <dsp:cNvPr id="0" name=""/>
        <dsp:cNvSpPr/>
      </dsp:nvSpPr>
      <dsp:spPr>
        <a:xfrm>
          <a:off x="2471882" y="2516344"/>
          <a:ext cx="91440" cy="7676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7692"/>
              </a:lnTo>
              <a:lnTo>
                <a:pt x="106972" y="767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9CD5A-1C1D-4CD0-9B3E-98C852D20CF7}">
      <dsp:nvSpPr>
        <dsp:cNvPr id="0" name=""/>
        <dsp:cNvSpPr/>
      </dsp:nvSpPr>
      <dsp:spPr>
        <a:xfrm>
          <a:off x="2471882" y="2516344"/>
          <a:ext cx="91440" cy="4777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7766"/>
              </a:lnTo>
              <a:lnTo>
                <a:pt x="106972" y="4777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102A2-CAFA-4E24-A124-E461D1AA8962}">
      <dsp:nvSpPr>
        <dsp:cNvPr id="0" name=""/>
        <dsp:cNvSpPr/>
      </dsp:nvSpPr>
      <dsp:spPr>
        <a:xfrm>
          <a:off x="2471882" y="2516344"/>
          <a:ext cx="91440" cy="187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839"/>
              </a:lnTo>
              <a:lnTo>
                <a:pt x="106972" y="1878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A50D95-3808-4B4F-A53F-8779284F8C13}">
      <dsp:nvSpPr>
        <dsp:cNvPr id="0" name=""/>
        <dsp:cNvSpPr/>
      </dsp:nvSpPr>
      <dsp:spPr>
        <a:xfrm>
          <a:off x="2680941" y="2180697"/>
          <a:ext cx="247050" cy="91440"/>
        </a:xfrm>
        <a:custGeom>
          <a:avLst/>
          <a:gdLst/>
          <a:ahLst/>
          <a:cxnLst/>
          <a:rect l="0" t="0" r="0" b="0"/>
          <a:pathLst>
            <a:path>
              <a:moveTo>
                <a:pt x="247050" y="45720"/>
              </a:moveTo>
              <a:lnTo>
                <a:pt x="247050" y="88596"/>
              </a:lnTo>
              <a:lnTo>
                <a:pt x="0" y="88596"/>
              </a:lnTo>
              <a:lnTo>
                <a:pt x="0" y="1314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628CD4-2BDA-44F0-80B8-B5F048EDC3D0}">
      <dsp:nvSpPr>
        <dsp:cNvPr id="0" name=""/>
        <dsp:cNvSpPr/>
      </dsp:nvSpPr>
      <dsp:spPr>
        <a:xfrm>
          <a:off x="1977782" y="2516344"/>
          <a:ext cx="91440" cy="4777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7766"/>
              </a:lnTo>
              <a:lnTo>
                <a:pt x="106972" y="4777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96BDF8-36D7-40B9-9CC0-0C5A7F713332}">
      <dsp:nvSpPr>
        <dsp:cNvPr id="0" name=""/>
        <dsp:cNvSpPr/>
      </dsp:nvSpPr>
      <dsp:spPr>
        <a:xfrm>
          <a:off x="1977782" y="2516344"/>
          <a:ext cx="91440" cy="187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839"/>
              </a:lnTo>
              <a:lnTo>
                <a:pt x="106972" y="1878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F08E3-D6B3-47CD-BEFD-4FAB76270B20}">
      <dsp:nvSpPr>
        <dsp:cNvPr id="0" name=""/>
        <dsp:cNvSpPr/>
      </dsp:nvSpPr>
      <dsp:spPr>
        <a:xfrm>
          <a:off x="2186841" y="2180697"/>
          <a:ext cx="741150" cy="91440"/>
        </a:xfrm>
        <a:custGeom>
          <a:avLst/>
          <a:gdLst/>
          <a:ahLst/>
          <a:cxnLst/>
          <a:rect l="0" t="0" r="0" b="0"/>
          <a:pathLst>
            <a:path>
              <a:moveTo>
                <a:pt x="741150" y="45720"/>
              </a:moveTo>
              <a:lnTo>
                <a:pt x="741150" y="88596"/>
              </a:lnTo>
              <a:lnTo>
                <a:pt x="0" y="88596"/>
              </a:lnTo>
              <a:lnTo>
                <a:pt x="0" y="1314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6F2B0-600E-43F3-8BC4-8FC25FAB045D}">
      <dsp:nvSpPr>
        <dsp:cNvPr id="0" name=""/>
        <dsp:cNvSpPr/>
      </dsp:nvSpPr>
      <dsp:spPr>
        <a:xfrm>
          <a:off x="2927991" y="1890771"/>
          <a:ext cx="3026455" cy="91440"/>
        </a:xfrm>
        <a:custGeom>
          <a:avLst/>
          <a:gdLst/>
          <a:ahLst/>
          <a:cxnLst/>
          <a:rect l="0" t="0" r="0" b="0"/>
          <a:pathLst>
            <a:path>
              <a:moveTo>
                <a:pt x="3026455" y="45720"/>
              </a:moveTo>
              <a:lnTo>
                <a:pt x="3026455" y="88596"/>
              </a:lnTo>
              <a:lnTo>
                <a:pt x="0" y="88596"/>
              </a:lnTo>
              <a:lnTo>
                <a:pt x="0" y="1314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784F74-8D91-4C00-888F-02ECC8A6AD6C}">
      <dsp:nvSpPr>
        <dsp:cNvPr id="0" name=""/>
        <dsp:cNvSpPr/>
      </dsp:nvSpPr>
      <dsp:spPr>
        <a:xfrm>
          <a:off x="1483682" y="2516344"/>
          <a:ext cx="91440" cy="25072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7251"/>
              </a:lnTo>
              <a:lnTo>
                <a:pt x="106972" y="25072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8F135C-E7E3-4ACD-96EE-31DD46769D34}">
      <dsp:nvSpPr>
        <dsp:cNvPr id="0" name=""/>
        <dsp:cNvSpPr/>
      </dsp:nvSpPr>
      <dsp:spPr>
        <a:xfrm>
          <a:off x="1483682" y="2516344"/>
          <a:ext cx="91440" cy="22173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7325"/>
              </a:lnTo>
              <a:lnTo>
                <a:pt x="106972" y="2217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9208EA-892B-4193-B57F-0B3B79C0FB63}">
      <dsp:nvSpPr>
        <dsp:cNvPr id="0" name=""/>
        <dsp:cNvSpPr/>
      </dsp:nvSpPr>
      <dsp:spPr>
        <a:xfrm>
          <a:off x="1483682" y="2516344"/>
          <a:ext cx="91440" cy="19273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7398"/>
              </a:lnTo>
              <a:lnTo>
                <a:pt x="106972" y="19273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987A6-B4DE-4B33-B2A4-810FF0F6A791}">
      <dsp:nvSpPr>
        <dsp:cNvPr id="0" name=""/>
        <dsp:cNvSpPr/>
      </dsp:nvSpPr>
      <dsp:spPr>
        <a:xfrm>
          <a:off x="1483682" y="2516344"/>
          <a:ext cx="91440" cy="16374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37472"/>
              </a:lnTo>
              <a:lnTo>
                <a:pt x="106972" y="16374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0155D-E062-4175-B1B6-71737A7D2918}">
      <dsp:nvSpPr>
        <dsp:cNvPr id="0" name=""/>
        <dsp:cNvSpPr/>
      </dsp:nvSpPr>
      <dsp:spPr>
        <a:xfrm>
          <a:off x="1483682" y="2516344"/>
          <a:ext cx="91440" cy="13475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47545"/>
              </a:lnTo>
              <a:lnTo>
                <a:pt x="106972" y="13475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D977B-A910-4641-A5EF-5BE42DD09FB6}">
      <dsp:nvSpPr>
        <dsp:cNvPr id="0" name=""/>
        <dsp:cNvSpPr/>
      </dsp:nvSpPr>
      <dsp:spPr>
        <a:xfrm>
          <a:off x="1483682" y="2516344"/>
          <a:ext cx="91440" cy="1057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57619"/>
              </a:lnTo>
              <a:lnTo>
                <a:pt x="106972" y="10576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650C2A-897B-4CCC-8687-5E3894F76AEC}">
      <dsp:nvSpPr>
        <dsp:cNvPr id="0" name=""/>
        <dsp:cNvSpPr/>
      </dsp:nvSpPr>
      <dsp:spPr>
        <a:xfrm>
          <a:off x="1483682" y="2516344"/>
          <a:ext cx="91440" cy="7676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7692"/>
              </a:lnTo>
              <a:lnTo>
                <a:pt x="106972" y="767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0217B-1F31-4A5E-A5DF-207877F9725C}">
      <dsp:nvSpPr>
        <dsp:cNvPr id="0" name=""/>
        <dsp:cNvSpPr/>
      </dsp:nvSpPr>
      <dsp:spPr>
        <a:xfrm>
          <a:off x="1483682" y="2516344"/>
          <a:ext cx="91440" cy="4777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7766"/>
              </a:lnTo>
              <a:lnTo>
                <a:pt x="106972" y="4777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4C7D5-049C-4BBD-B902-283F1F4D988D}">
      <dsp:nvSpPr>
        <dsp:cNvPr id="0" name=""/>
        <dsp:cNvSpPr/>
      </dsp:nvSpPr>
      <dsp:spPr>
        <a:xfrm>
          <a:off x="1483682" y="2516344"/>
          <a:ext cx="91440" cy="187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839"/>
              </a:lnTo>
              <a:lnTo>
                <a:pt x="106972" y="1878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6CE20-1E83-4E3D-B0AC-69479A7F9834}">
      <dsp:nvSpPr>
        <dsp:cNvPr id="0" name=""/>
        <dsp:cNvSpPr/>
      </dsp:nvSpPr>
      <dsp:spPr>
        <a:xfrm>
          <a:off x="951591" y="2180697"/>
          <a:ext cx="7411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8596"/>
              </a:lnTo>
              <a:lnTo>
                <a:pt x="741150" y="88596"/>
              </a:lnTo>
              <a:lnTo>
                <a:pt x="741150" y="1314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58582-8487-420C-A14D-045301D3D107}">
      <dsp:nvSpPr>
        <dsp:cNvPr id="0" name=""/>
        <dsp:cNvSpPr/>
      </dsp:nvSpPr>
      <dsp:spPr>
        <a:xfrm>
          <a:off x="989582" y="2516344"/>
          <a:ext cx="91440" cy="1057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57619"/>
              </a:lnTo>
              <a:lnTo>
                <a:pt x="106972" y="10576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55D5A-DB31-46E6-923F-72A79100A4E6}">
      <dsp:nvSpPr>
        <dsp:cNvPr id="0" name=""/>
        <dsp:cNvSpPr/>
      </dsp:nvSpPr>
      <dsp:spPr>
        <a:xfrm>
          <a:off x="989582" y="2516344"/>
          <a:ext cx="91440" cy="7676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7692"/>
              </a:lnTo>
              <a:lnTo>
                <a:pt x="106972" y="767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62931-B799-4E09-AEB8-D6B470185462}">
      <dsp:nvSpPr>
        <dsp:cNvPr id="0" name=""/>
        <dsp:cNvSpPr/>
      </dsp:nvSpPr>
      <dsp:spPr>
        <a:xfrm>
          <a:off x="989582" y="2516344"/>
          <a:ext cx="91440" cy="4777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7766"/>
              </a:lnTo>
              <a:lnTo>
                <a:pt x="106972" y="4777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539A9F-14C9-4319-925F-D38AB3416604}">
      <dsp:nvSpPr>
        <dsp:cNvPr id="0" name=""/>
        <dsp:cNvSpPr/>
      </dsp:nvSpPr>
      <dsp:spPr>
        <a:xfrm>
          <a:off x="989582" y="2516344"/>
          <a:ext cx="91440" cy="187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839"/>
              </a:lnTo>
              <a:lnTo>
                <a:pt x="106972" y="1878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B5C04C-4E24-47BC-ACBA-E9C0DB12304D}">
      <dsp:nvSpPr>
        <dsp:cNvPr id="0" name=""/>
        <dsp:cNvSpPr/>
      </dsp:nvSpPr>
      <dsp:spPr>
        <a:xfrm>
          <a:off x="951591" y="2180697"/>
          <a:ext cx="2470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8596"/>
              </a:lnTo>
              <a:lnTo>
                <a:pt x="247050" y="88596"/>
              </a:lnTo>
              <a:lnTo>
                <a:pt x="247050" y="1314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2B6F89-5D82-4D4E-BB07-C23800E28B30}">
      <dsp:nvSpPr>
        <dsp:cNvPr id="0" name=""/>
        <dsp:cNvSpPr/>
      </dsp:nvSpPr>
      <dsp:spPr>
        <a:xfrm>
          <a:off x="495482" y="2516344"/>
          <a:ext cx="91440" cy="19273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7398"/>
              </a:lnTo>
              <a:lnTo>
                <a:pt x="106972" y="19273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2D944-00FB-4DEB-AAC8-92A01CEBEB0B}">
      <dsp:nvSpPr>
        <dsp:cNvPr id="0" name=""/>
        <dsp:cNvSpPr/>
      </dsp:nvSpPr>
      <dsp:spPr>
        <a:xfrm>
          <a:off x="495482" y="2516344"/>
          <a:ext cx="91440" cy="16374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37472"/>
              </a:lnTo>
              <a:lnTo>
                <a:pt x="106972" y="16374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DA1DE4-490A-41CA-B7C8-076A0E71AF41}">
      <dsp:nvSpPr>
        <dsp:cNvPr id="0" name=""/>
        <dsp:cNvSpPr/>
      </dsp:nvSpPr>
      <dsp:spPr>
        <a:xfrm>
          <a:off x="495482" y="2516344"/>
          <a:ext cx="91440" cy="13475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47545"/>
              </a:lnTo>
              <a:lnTo>
                <a:pt x="106972" y="13475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5A371-31A3-4A3D-B03B-4672E2257C10}">
      <dsp:nvSpPr>
        <dsp:cNvPr id="0" name=""/>
        <dsp:cNvSpPr/>
      </dsp:nvSpPr>
      <dsp:spPr>
        <a:xfrm>
          <a:off x="495482" y="2516344"/>
          <a:ext cx="91440" cy="1057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57619"/>
              </a:lnTo>
              <a:lnTo>
                <a:pt x="106972" y="10576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1182AB-E504-430E-B5D8-C6802F3E882A}">
      <dsp:nvSpPr>
        <dsp:cNvPr id="0" name=""/>
        <dsp:cNvSpPr/>
      </dsp:nvSpPr>
      <dsp:spPr>
        <a:xfrm>
          <a:off x="495482" y="2516344"/>
          <a:ext cx="91440" cy="7676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7692"/>
              </a:lnTo>
              <a:lnTo>
                <a:pt x="106972" y="767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C5BD5-07ED-40D5-96BA-535CB7275F60}">
      <dsp:nvSpPr>
        <dsp:cNvPr id="0" name=""/>
        <dsp:cNvSpPr/>
      </dsp:nvSpPr>
      <dsp:spPr>
        <a:xfrm>
          <a:off x="495482" y="2516344"/>
          <a:ext cx="91440" cy="4777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7766"/>
              </a:lnTo>
              <a:lnTo>
                <a:pt x="106972" y="4777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72E8D-7AA8-4440-BE92-9629BBE86B49}">
      <dsp:nvSpPr>
        <dsp:cNvPr id="0" name=""/>
        <dsp:cNvSpPr/>
      </dsp:nvSpPr>
      <dsp:spPr>
        <a:xfrm>
          <a:off x="495482" y="2516344"/>
          <a:ext cx="91440" cy="187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839"/>
              </a:lnTo>
              <a:lnTo>
                <a:pt x="106972" y="1878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1FF41-7D9E-4690-B4CB-9813F9EE7850}">
      <dsp:nvSpPr>
        <dsp:cNvPr id="0" name=""/>
        <dsp:cNvSpPr/>
      </dsp:nvSpPr>
      <dsp:spPr>
        <a:xfrm>
          <a:off x="704541" y="2180697"/>
          <a:ext cx="247050" cy="91440"/>
        </a:xfrm>
        <a:custGeom>
          <a:avLst/>
          <a:gdLst/>
          <a:ahLst/>
          <a:cxnLst/>
          <a:rect l="0" t="0" r="0" b="0"/>
          <a:pathLst>
            <a:path>
              <a:moveTo>
                <a:pt x="247050" y="45720"/>
              </a:moveTo>
              <a:lnTo>
                <a:pt x="247050" y="88596"/>
              </a:lnTo>
              <a:lnTo>
                <a:pt x="0" y="88596"/>
              </a:lnTo>
              <a:lnTo>
                <a:pt x="0" y="1314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BD220B-2A25-4F4E-B468-BBE080400477}">
      <dsp:nvSpPr>
        <dsp:cNvPr id="0" name=""/>
        <dsp:cNvSpPr/>
      </dsp:nvSpPr>
      <dsp:spPr>
        <a:xfrm>
          <a:off x="1382" y="2516344"/>
          <a:ext cx="91440" cy="7676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7692"/>
              </a:lnTo>
              <a:lnTo>
                <a:pt x="106972" y="767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6B77C-1831-4CE2-93F7-F49CB633AE83}">
      <dsp:nvSpPr>
        <dsp:cNvPr id="0" name=""/>
        <dsp:cNvSpPr/>
      </dsp:nvSpPr>
      <dsp:spPr>
        <a:xfrm>
          <a:off x="1382" y="2516344"/>
          <a:ext cx="91440" cy="4777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7766"/>
              </a:lnTo>
              <a:lnTo>
                <a:pt x="106972" y="4777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39FD4-BFA4-4FCB-8AE4-532F9821CB49}">
      <dsp:nvSpPr>
        <dsp:cNvPr id="0" name=""/>
        <dsp:cNvSpPr/>
      </dsp:nvSpPr>
      <dsp:spPr>
        <a:xfrm>
          <a:off x="1382" y="2516344"/>
          <a:ext cx="91440" cy="187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839"/>
              </a:lnTo>
              <a:lnTo>
                <a:pt x="106972" y="1878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1EF38-54AF-4D7C-B35F-517AE63EA628}">
      <dsp:nvSpPr>
        <dsp:cNvPr id="0" name=""/>
        <dsp:cNvSpPr/>
      </dsp:nvSpPr>
      <dsp:spPr>
        <a:xfrm>
          <a:off x="210441" y="2180697"/>
          <a:ext cx="741150" cy="91440"/>
        </a:xfrm>
        <a:custGeom>
          <a:avLst/>
          <a:gdLst/>
          <a:ahLst/>
          <a:cxnLst/>
          <a:rect l="0" t="0" r="0" b="0"/>
          <a:pathLst>
            <a:path>
              <a:moveTo>
                <a:pt x="741150" y="45720"/>
              </a:moveTo>
              <a:lnTo>
                <a:pt x="741150" y="88596"/>
              </a:lnTo>
              <a:lnTo>
                <a:pt x="0" y="88596"/>
              </a:lnTo>
              <a:lnTo>
                <a:pt x="0" y="1314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F613F7-8737-48C0-9D6E-E14BF956AA7B}">
      <dsp:nvSpPr>
        <dsp:cNvPr id="0" name=""/>
        <dsp:cNvSpPr/>
      </dsp:nvSpPr>
      <dsp:spPr>
        <a:xfrm>
          <a:off x="951591" y="1890771"/>
          <a:ext cx="500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5002856" y="45720"/>
              </a:moveTo>
              <a:lnTo>
                <a:pt x="5002856" y="88596"/>
              </a:lnTo>
              <a:lnTo>
                <a:pt x="0" y="88596"/>
              </a:lnTo>
              <a:lnTo>
                <a:pt x="0" y="1314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B0AF61-FF58-4F13-8D1D-DE14E3AAE201}">
      <dsp:nvSpPr>
        <dsp:cNvPr id="0" name=""/>
        <dsp:cNvSpPr/>
      </dsp:nvSpPr>
      <dsp:spPr>
        <a:xfrm>
          <a:off x="5750273" y="1732317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On-Site System Utilization</a:t>
          </a:r>
        </a:p>
      </dsp:txBody>
      <dsp:txXfrm>
        <a:off x="5750273" y="1732317"/>
        <a:ext cx="408347" cy="204173"/>
      </dsp:txXfrm>
    </dsp:sp>
    <dsp:sp modelId="{6C531B44-7C57-45BB-A158-1C8DB51F156A}">
      <dsp:nvSpPr>
        <dsp:cNvPr id="0" name=""/>
        <dsp:cNvSpPr/>
      </dsp:nvSpPr>
      <dsp:spPr>
        <a:xfrm>
          <a:off x="747417" y="2022244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Resource Extraction</a:t>
          </a:r>
        </a:p>
      </dsp:txBody>
      <dsp:txXfrm>
        <a:off x="747417" y="2022244"/>
        <a:ext cx="408347" cy="204173"/>
      </dsp:txXfrm>
    </dsp:sp>
    <dsp:sp modelId="{CB365B13-5548-40EA-9A34-A77B7586366F}">
      <dsp:nvSpPr>
        <dsp:cNvPr id="0" name=""/>
        <dsp:cNvSpPr/>
      </dsp:nvSpPr>
      <dsp:spPr>
        <a:xfrm>
          <a:off x="6267" y="2312170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Resource Assessment</a:t>
          </a:r>
        </a:p>
      </dsp:txBody>
      <dsp:txXfrm>
        <a:off x="6267" y="2312170"/>
        <a:ext cx="408347" cy="204173"/>
      </dsp:txXfrm>
    </dsp:sp>
    <dsp:sp modelId="{F3A311BF-697D-4E17-8B1F-D5CB2366BE03}">
      <dsp:nvSpPr>
        <dsp:cNvPr id="0" name=""/>
        <dsp:cNvSpPr/>
      </dsp:nvSpPr>
      <dsp:spPr>
        <a:xfrm>
          <a:off x="108354" y="2602096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Prospecting</a:t>
          </a:r>
        </a:p>
      </dsp:txBody>
      <dsp:txXfrm>
        <a:off x="108354" y="2602096"/>
        <a:ext cx="408347" cy="204173"/>
      </dsp:txXfrm>
    </dsp:sp>
    <dsp:sp modelId="{B5A5EC5B-D468-4538-B18E-13FC2DC6D6FF}">
      <dsp:nvSpPr>
        <dsp:cNvPr id="0" name=""/>
        <dsp:cNvSpPr/>
      </dsp:nvSpPr>
      <dsp:spPr>
        <a:xfrm>
          <a:off x="108354" y="2892023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Delineation</a:t>
          </a:r>
        </a:p>
      </dsp:txBody>
      <dsp:txXfrm>
        <a:off x="108354" y="2892023"/>
        <a:ext cx="408347" cy="204173"/>
      </dsp:txXfrm>
    </dsp:sp>
    <dsp:sp modelId="{15669490-D18E-4C71-8E8A-D81A61F62D76}">
      <dsp:nvSpPr>
        <dsp:cNvPr id="0" name=""/>
        <dsp:cNvSpPr/>
      </dsp:nvSpPr>
      <dsp:spPr>
        <a:xfrm>
          <a:off x="108354" y="3181949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Development</a:t>
          </a:r>
        </a:p>
      </dsp:txBody>
      <dsp:txXfrm>
        <a:off x="108354" y="3181949"/>
        <a:ext cx="408347" cy="204173"/>
      </dsp:txXfrm>
    </dsp:sp>
    <dsp:sp modelId="{D032B0CA-FAB2-43EB-8F32-C75DB43D3432}">
      <dsp:nvSpPr>
        <dsp:cNvPr id="0" name=""/>
        <dsp:cNvSpPr/>
      </dsp:nvSpPr>
      <dsp:spPr>
        <a:xfrm>
          <a:off x="500367" y="2312170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Resource Acquisition</a:t>
          </a:r>
        </a:p>
      </dsp:txBody>
      <dsp:txXfrm>
        <a:off x="500367" y="2312170"/>
        <a:ext cx="408347" cy="204173"/>
      </dsp:txXfrm>
    </dsp:sp>
    <dsp:sp modelId="{C20DB7FA-4E13-40FA-ABCC-0AF2E9EFAFF0}">
      <dsp:nvSpPr>
        <dsp:cNvPr id="0" name=""/>
        <dsp:cNvSpPr/>
      </dsp:nvSpPr>
      <dsp:spPr>
        <a:xfrm>
          <a:off x="602454" y="2602096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Atmospheric gases</a:t>
          </a:r>
        </a:p>
      </dsp:txBody>
      <dsp:txXfrm>
        <a:off x="602454" y="2602096"/>
        <a:ext cx="408347" cy="204173"/>
      </dsp:txXfrm>
    </dsp:sp>
    <dsp:sp modelId="{8B3C609A-C94C-475F-A4DB-66F4BB7E1BE2}">
      <dsp:nvSpPr>
        <dsp:cNvPr id="0" name=""/>
        <dsp:cNvSpPr/>
      </dsp:nvSpPr>
      <dsp:spPr>
        <a:xfrm>
          <a:off x="602454" y="2892023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Underground liquids and gases</a:t>
          </a:r>
        </a:p>
      </dsp:txBody>
      <dsp:txXfrm>
        <a:off x="602454" y="2892023"/>
        <a:ext cx="408347" cy="204173"/>
      </dsp:txXfrm>
    </dsp:sp>
    <dsp:sp modelId="{FE75C32D-3823-4FBC-A7F2-42B5F0C27595}">
      <dsp:nvSpPr>
        <dsp:cNvPr id="0" name=""/>
        <dsp:cNvSpPr/>
      </dsp:nvSpPr>
      <dsp:spPr>
        <a:xfrm>
          <a:off x="602454" y="3181949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Regolith</a:t>
          </a:r>
        </a:p>
      </dsp:txBody>
      <dsp:txXfrm>
        <a:off x="602454" y="3181949"/>
        <a:ext cx="408347" cy="204173"/>
      </dsp:txXfrm>
    </dsp:sp>
    <dsp:sp modelId="{17D9FA2E-56F6-46FB-A2DD-69FF209CEBE7}">
      <dsp:nvSpPr>
        <dsp:cNvPr id="0" name=""/>
        <dsp:cNvSpPr/>
      </dsp:nvSpPr>
      <dsp:spPr>
        <a:xfrm>
          <a:off x="602454" y="3471876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Rock</a:t>
          </a:r>
        </a:p>
      </dsp:txBody>
      <dsp:txXfrm>
        <a:off x="602454" y="3471876"/>
        <a:ext cx="408347" cy="204173"/>
      </dsp:txXfrm>
    </dsp:sp>
    <dsp:sp modelId="{75E52ECA-3935-402E-865D-6787F077D5D3}">
      <dsp:nvSpPr>
        <dsp:cNvPr id="0" name=""/>
        <dsp:cNvSpPr/>
      </dsp:nvSpPr>
      <dsp:spPr>
        <a:xfrm>
          <a:off x="602454" y="3761802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Mixed Materials</a:t>
          </a:r>
        </a:p>
      </dsp:txBody>
      <dsp:txXfrm>
        <a:off x="602454" y="3761802"/>
        <a:ext cx="408347" cy="204173"/>
      </dsp:txXfrm>
    </dsp:sp>
    <dsp:sp modelId="{814ABAC2-B8A0-4BE3-8926-6564DC252733}">
      <dsp:nvSpPr>
        <dsp:cNvPr id="0" name=""/>
        <dsp:cNvSpPr/>
      </dsp:nvSpPr>
      <dsp:spPr>
        <a:xfrm>
          <a:off x="602454" y="4051729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Excavated Openings as Product</a:t>
          </a:r>
        </a:p>
      </dsp:txBody>
      <dsp:txXfrm>
        <a:off x="602454" y="4051729"/>
        <a:ext cx="408347" cy="204173"/>
      </dsp:txXfrm>
    </dsp:sp>
    <dsp:sp modelId="{C28EFC08-9EA4-46D2-A139-B063D3334830}">
      <dsp:nvSpPr>
        <dsp:cNvPr id="0" name=""/>
        <dsp:cNvSpPr/>
      </dsp:nvSpPr>
      <dsp:spPr>
        <a:xfrm>
          <a:off x="602454" y="4341655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Waste Materials</a:t>
          </a:r>
        </a:p>
      </dsp:txBody>
      <dsp:txXfrm>
        <a:off x="602454" y="4341655"/>
        <a:ext cx="408347" cy="204173"/>
      </dsp:txXfrm>
    </dsp:sp>
    <dsp:sp modelId="{AA438A93-D390-43D5-8635-FDADDC2C92BC}">
      <dsp:nvSpPr>
        <dsp:cNvPr id="0" name=""/>
        <dsp:cNvSpPr/>
      </dsp:nvSpPr>
      <dsp:spPr>
        <a:xfrm>
          <a:off x="994467" y="2312170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Resource </a:t>
          </a:r>
          <a:r>
            <a:rPr lang="en-US" sz="500" kern="1200" dirty="0" err="1"/>
            <a:t>Benefication</a:t>
          </a:r>
          <a:endParaRPr lang="en-US" sz="500" kern="1200" dirty="0"/>
        </a:p>
      </dsp:txBody>
      <dsp:txXfrm>
        <a:off x="994467" y="2312170"/>
        <a:ext cx="408347" cy="204173"/>
      </dsp:txXfrm>
    </dsp:sp>
    <dsp:sp modelId="{0E59A365-90E4-4D72-90C5-F513CB612234}">
      <dsp:nvSpPr>
        <dsp:cNvPr id="0" name=""/>
        <dsp:cNvSpPr/>
      </dsp:nvSpPr>
      <dsp:spPr>
        <a:xfrm>
          <a:off x="1096554" y="2602096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Change of Phase</a:t>
          </a:r>
        </a:p>
      </dsp:txBody>
      <dsp:txXfrm>
        <a:off x="1096554" y="2602096"/>
        <a:ext cx="408347" cy="204173"/>
      </dsp:txXfrm>
    </dsp:sp>
    <dsp:sp modelId="{3732BA0D-792B-4C29-9456-50979CB6E6D0}">
      <dsp:nvSpPr>
        <dsp:cNvPr id="0" name=""/>
        <dsp:cNvSpPr/>
      </dsp:nvSpPr>
      <dsp:spPr>
        <a:xfrm>
          <a:off x="1096554" y="2892023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Particle Size Change</a:t>
          </a:r>
        </a:p>
      </dsp:txBody>
      <dsp:txXfrm>
        <a:off x="1096554" y="2892023"/>
        <a:ext cx="408347" cy="204173"/>
      </dsp:txXfrm>
    </dsp:sp>
    <dsp:sp modelId="{732A873D-F02C-4DAD-B369-010FCD22AECB}">
      <dsp:nvSpPr>
        <dsp:cNvPr id="0" name=""/>
        <dsp:cNvSpPr/>
      </dsp:nvSpPr>
      <dsp:spPr>
        <a:xfrm>
          <a:off x="1096554" y="3181949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Separation</a:t>
          </a:r>
        </a:p>
      </dsp:txBody>
      <dsp:txXfrm>
        <a:off x="1096554" y="3181949"/>
        <a:ext cx="408347" cy="204173"/>
      </dsp:txXfrm>
    </dsp:sp>
    <dsp:sp modelId="{086B24FE-88D7-4705-AF84-F9F11C23127A}">
      <dsp:nvSpPr>
        <dsp:cNvPr id="0" name=""/>
        <dsp:cNvSpPr/>
      </dsp:nvSpPr>
      <dsp:spPr>
        <a:xfrm>
          <a:off x="1096554" y="3471876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Internal Materials Handling</a:t>
          </a:r>
        </a:p>
      </dsp:txBody>
      <dsp:txXfrm>
        <a:off x="1096554" y="3471876"/>
        <a:ext cx="408347" cy="204173"/>
      </dsp:txXfrm>
    </dsp:sp>
    <dsp:sp modelId="{99278F38-B78C-4252-83CB-0C12D3D28B27}">
      <dsp:nvSpPr>
        <dsp:cNvPr id="0" name=""/>
        <dsp:cNvSpPr/>
      </dsp:nvSpPr>
      <dsp:spPr>
        <a:xfrm>
          <a:off x="1488567" y="2312170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Site Management</a:t>
          </a:r>
        </a:p>
      </dsp:txBody>
      <dsp:txXfrm>
        <a:off x="1488567" y="2312170"/>
        <a:ext cx="408347" cy="204173"/>
      </dsp:txXfrm>
    </dsp:sp>
    <dsp:sp modelId="{D0504296-3E71-428A-B1E0-FF2C18B1DDE8}">
      <dsp:nvSpPr>
        <dsp:cNvPr id="0" name=""/>
        <dsp:cNvSpPr/>
      </dsp:nvSpPr>
      <dsp:spPr>
        <a:xfrm>
          <a:off x="1590654" y="2602096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Site Planning</a:t>
          </a:r>
        </a:p>
      </dsp:txBody>
      <dsp:txXfrm>
        <a:off x="1590654" y="2602096"/>
        <a:ext cx="408347" cy="204173"/>
      </dsp:txXfrm>
    </dsp:sp>
    <dsp:sp modelId="{3AFCDE48-9D3D-4B6F-AD13-DE6A5919644F}">
      <dsp:nvSpPr>
        <dsp:cNvPr id="0" name=""/>
        <dsp:cNvSpPr/>
      </dsp:nvSpPr>
      <dsp:spPr>
        <a:xfrm>
          <a:off x="1590654" y="2892023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Dust Control</a:t>
          </a:r>
        </a:p>
      </dsp:txBody>
      <dsp:txXfrm>
        <a:off x="1590654" y="2892023"/>
        <a:ext cx="408347" cy="204173"/>
      </dsp:txXfrm>
    </dsp:sp>
    <dsp:sp modelId="{26DCAC15-648C-451F-AF4A-F640A5161338}">
      <dsp:nvSpPr>
        <dsp:cNvPr id="0" name=""/>
        <dsp:cNvSpPr/>
      </dsp:nvSpPr>
      <dsp:spPr>
        <a:xfrm>
          <a:off x="1590654" y="3181949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Anchoring</a:t>
          </a:r>
        </a:p>
      </dsp:txBody>
      <dsp:txXfrm>
        <a:off x="1590654" y="3181949"/>
        <a:ext cx="408347" cy="204173"/>
      </dsp:txXfrm>
    </dsp:sp>
    <dsp:sp modelId="{3CDC719D-2698-48D4-BB59-6564B3D76E03}">
      <dsp:nvSpPr>
        <dsp:cNvPr id="0" name=""/>
        <dsp:cNvSpPr/>
      </dsp:nvSpPr>
      <dsp:spPr>
        <a:xfrm>
          <a:off x="1590654" y="3471876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Ground Stability Control</a:t>
          </a:r>
        </a:p>
      </dsp:txBody>
      <dsp:txXfrm>
        <a:off x="1590654" y="3471876"/>
        <a:ext cx="408347" cy="204173"/>
      </dsp:txXfrm>
    </dsp:sp>
    <dsp:sp modelId="{D733FB35-73BF-4EEC-A8A2-12E7CC3022DE}">
      <dsp:nvSpPr>
        <dsp:cNvPr id="0" name=""/>
        <dsp:cNvSpPr/>
      </dsp:nvSpPr>
      <dsp:spPr>
        <a:xfrm>
          <a:off x="1590654" y="3761802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Transportation and Storage</a:t>
          </a:r>
        </a:p>
      </dsp:txBody>
      <dsp:txXfrm>
        <a:off x="1590654" y="3761802"/>
        <a:ext cx="408347" cy="204173"/>
      </dsp:txXfrm>
    </dsp:sp>
    <dsp:sp modelId="{DBAC480F-CB88-48B6-A7E2-B77364DFD32B}">
      <dsp:nvSpPr>
        <dsp:cNvPr id="0" name=""/>
        <dsp:cNvSpPr/>
      </dsp:nvSpPr>
      <dsp:spPr>
        <a:xfrm>
          <a:off x="1590654" y="4051729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Monitoring</a:t>
          </a:r>
        </a:p>
      </dsp:txBody>
      <dsp:txXfrm>
        <a:off x="1590654" y="4051729"/>
        <a:ext cx="408347" cy="204173"/>
      </dsp:txXfrm>
    </dsp:sp>
    <dsp:sp modelId="{61358C3D-DC94-4452-AC3F-4BCC47C60D6C}">
      <dsp:nvSpPr>
        <dsp:cNvPr id="0" name=""/>
        <dsp:cNvSpPr/>
      </dsp:nvSpPr>
      <dsp:spPr>
        <a:xfrm>
          <a:off x="1590654" y="4341655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/>
            <a:t>Auxilliary</a:t>
          </a:r>
          <a:r>
            <a:rPr lang="en-US" sz="500" kern="1200" dirty="0"/>
            <a:t> Operations</a:t>
          </a:r>
        </a:p>
      </dsp:txBody>
      <dsp:txXfrm>
        <a:off x="1590654" y="4341655"/>
        <a:ext cx="408347" cy="204173"/>
      </dsp:txXfrm>
    </dsp:sp>
    <dsp:sp modelId="{A1E03796-C763-4813-A7F3-07D7BD2128E7}">
      <dsp:nvSpPr>
        <dsp:cNvPr id="0" name=""/>
        <dsp:cNvSpPr/>
      </dsp:nvSpPr>
      <dsp:spPr>
        <a:xfrm>
          <a:off x="1590654" y="4631582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Waste Management</a:t>
          </a:r>
        </a:p>
      </dsp:txBody>
      <dsp:txXfrm>
        <a:off x="1590654" y="4631582"/>
        <a:ext cx="408347" cy="204173"/>
      </dsp:txXfrm>
    </dsp:sp>
    <dsp:sp modelId="{2077279F-34FF-4825-A68D-0A8C5A24EB13}">
      <dsp:nvSpPr>
        <dsp:cNvPr id="0" name=""/>
        <dsp:cNvSpPr/>
      </dsp:nvSpPr>
      <dsp:spPr>
        <a:xfrm>
          <a:off x="1590654" y="4921508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Site Reclamation</a:t>
          </a:r>
        </a:p>
      </dsp:txBody>
      <dsp:txXfrm>
        <a:off x="1590654" y="4921508"/>
        <a:ext cx="408347" cy="204173"/>
      </dsp:txXfrm>
    </dsp:sp>
    <dsp:sp modelId="{1A34FDE6-F6DD-4D51-B243-8F1CF3D3254B}">
      <dsp:nvSpPr>
        <dsp:cNvPr id="0" name=""/>
        <dsp:cNvSpPr/>
      </dsp:nvSpPr>
      <dsp:spPr>
        <a:xfrm>
          <a:off x="2723818" y="2022244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Material Handling and Transport</a:t>
          </a:r>
        </a:p>
      </dsp:txBody>
      <dsp:txXfrm>
        <a:off x="2723818" y="2022244"/>
        <a:ext cx="408347" cy="204173"/>
      </dsp:txXfrm>
    </dsp:sp>
    <dsp:sp modelId="{6958A4B0-6C3E-4DBA-9713-8FC5BA9852C6}">
      <dsp:nvSpPr>
        <dsp:cNvPr id="0" name=""/>
        <dsp:cNvSpPr/>
      </dsp:nvSpPr>
      <dsp:spPr>
        <a:xfrm>
          <a:off x="1982667" y="2312170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Fixed-Site Transportation</a:t>
          </a:r>
        </a:p>
      </dsp:txBody>
      <dsp:txXfrm>
        <a:off x="1982667" y="2312170"/>
        <a:ext cx="408347" cy="204173"/>
      </dsp:txXfrm>
    </dsp:sp>
    <dsp:sp modelId="{51C6B110-0731-4966-8962-339A62E69128}">
      <dsp:nvSpPr>
        <dsp:cNvPr id="0" name=""/>
        <dsp:cNvSpPr/>
      </dsp:nvSpPr>
      <dsp:spPr>
        <a:xfrm>
          <a:off x="2084754" y="2602096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Carrier Concept</a:t>
          </a:r>
        </a:p>
      </dsp:txBody>
      <dsp:txXfrm>
        <a:off x="2084754" y="2602096"/>
        <a:ext cx="408347" cy="204173"/>
      </dsp:txXfrm>
    </dsp:sp>
    <dsp:sp modelId="{B5051A93-6861-4987-8D21-AA7F47601A69}">
      <dsp:nvSpPr>
        <dsp:cNvPr id="0" name=""/>
        <dsp:cNvSpPr/>
      </dsp:nvSpPr>
      <dsp:spPr>
        <a:xfrm>
          <a:off x="2084754" y="2892023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Operational Concept</a:t>
          </a:r>
        </a:p>
      </dsp:txBody>
      <dsp:txXfrm>
        <a:off x="2084754" y="2892023"/>
        <a:ext cx="408347" cy="204173"/>
      </dsp:txXfrm>
    </dsp:sp>
    <dsp:sp modelId="{0ED0521E-8CBC-454B-B2B2-9AA0571AC75D}">
      <dsp:nvSpPr>
        <dsp:cNvPr id="0" name=""/>
        <dsp:cNvSpPr/>
      </dsp:nvSpPr>
      <dsp:spPr>
        <a:xfrm>
          <a:off x="2476768" y="2312170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Mobile Material Transportation</a:t>
          </a:r>
        </a:p>
      </dsp:txBody>
      <dsp:txXfrm>
        <a:off x="2476768" y="2312170"/>
        <a:ext cx="408347" cy="204173"/>
      </dsp:txXfrm>
    </dsp:sp>
    <dsp:sp modelId="{D3B1D99A-10E5-4844-B63E-A04648629A61}">
      <dsp:nvSpPr>
        <dsp:cNvPr id="0" name=""/>
        <dsp:cNvSpPr/>
      </dsp:nvSpPr>
      <dsp:spPr>
        <a:xfrm>
          <a:off x="2578854" y="2602096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System Range</a:t>
          </a:r>
        </a:p>
      </dsp:txBody>
      <dsp:txXfrm>
        <a:off x="2578854" y="2602096"/>
        <a:ext cx="408347" cy="204173"/>
      </dsp:txXfrm>
    </dsp:sp>
    <dsp:sp modelId="{08D502E0-D915-4713-A665-D7063E9CCE96}">
      <dsp:nvSpPr>
        <dsp:cNvPr id="0" name=""/>
        <dsp:cNvSpPr/>
      </dsp:nvSpPr>
      <dsp:spPr>
        <a:xfrm>
          <a:off x="2578854" y="2892023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Carrier Concept</a:t>
          </a:r>
        </a:p>
      </dsp:txBody>
      <dsp:txXfrm>
        <a:off x="2578854" y="2892023"/>
        <a:ext cx="408347" cy="204173"/>
      </dsp:txXfrm>
    </dsp:sp>
    <dsp:sp modelId="{DFFF8ACB-8A8B-452F-BC76-6653A0EBA161}">
      <dsp:nvSpPr>
        <dsp:cNvPr id="0" name=""/>
        <dsp:cNvSpPr/>
      </dsp:nvSpPr>
      <dsp:spPr>
        <a:xfrm>
          <a:off x="2578854" y="3181949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Operational Concept</a:t>
          </a:r>
        </a:p>
      </dsp:txBody>
      <dsp:txXfrm>
        <a:off x="2578854" y="3181949"/>
        <a:ext cx="408347" cy="204173"/>
      </dsp:txXfrm>
    </dsp:sp>
    <dsp:sp modelId="{B1AA3C57-7600-4522-A5C7-716E99E82543}">
      <dsp:nvSpPr>
        <dsp:cNvPr id="0" name=""/>
        <dsp:cNvSpPr/>
      </dsp:nvSpPr>
      <dsp:spPr>
        <a:xfrm>
          <a:off x="2578854" y="3471876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Road Type</a:t>
          </a:r>
        </a:p>
      </dsp:txBody>
      <dsp:txXfrm>
        <a:off x="2578854" y="3471876"/>
        <a:ext cx="408347" cy="204173"/>
      </dsp:txXfrm>
    </dsp:sp>
    <dsp:sp modelId="{5B0956ED-2789-4A49-8CAE-3206DB4CEDD2}">
      <dsp:nvSpPr>
        <dsp:cNvPr id="0" name=""/>
        <dsp:cNvSpPr/>
      </dsp:nvSpPr>
      <dsp:spPr>
        <a:xfrm>
          <a:off x="2970868" y="2312170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Payload Material Handling</a:t>
          </a:r>
        </a:p>
      </dsp:txBody>
      <dsp:txXfrm>
        <a:off x="2970868" y="2312170"/>
        <a:ext cx="408347" cy="204173"/>
      </dsp:txXfrm>
    </dsp:sp>
    <dsp:sp modelId="{E96F0C40-AB8B-4468-A636-706049680C5C}">
      <dsp:nvSpPr>
        <dsp:cNvPr id="0" name=""/>
        <dsp:cNvSpPr/>
      </dsp:nvSpPr>
      <dsp:spPr>
        <a:xfrm>
          <a:off x="3072954" y="2602096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Processing Maturity</a:t>
          </a:r>
        </a:p>
      </dsp:txBody>
      <dsp:txXfrm>
        <a:off x="3072954" y="2602096"/>
        <a:ext cx="408347" cy="204173"/>
      </dsp:txXfrm>
    </dsp:sp>
    <dsp:sp modelId="{14887D82-7BC0-41DF-A403-67EE381AA4A0}">
      <dsp:nvSpPr>
        <dsp:cNvPr id="0" name=""/>
        <dsp:cNvSpPr/>
      </dsp:nvSpPr>
      <dsp:spPr>
        <a:xfrm>
          <a:off x="3072954" y="2892023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Material Transport Container</a:t>
          </a:r>
        </a:p>
      </dsp:txBody>
      <dsp:txXfrm>
        <a:off x="3072954" y="2892023"/>
        <a:ext cx="408347" cy="204173"/>
      </dsp:txXfrm>
    </dsp:sp>
    <dsp:sp modelId="{5DE573B0-2991-46FF-98B8-F4DDCDB5AC0F}">
      <dsp:nvSpPr>
        <dsp:cNvPr id="0" name=""/>
        <dsp:cNvSpPr/>
      </dsp:nvSpPr>
      <dsp:spPr>
        <a:xfrm>
          <a:off x="3072954" y="3181949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Planetary Effects on Material Handling</a:t>
          </a:r>
        </a:p>
      </dsp:txBody>
      <dsp:txXfrm>
        <a:off x="3072954" y="3181949"/>
        <a:ext cx="408347" cy="204173"/>
      </dsp:txXfrm>
    </dsp:sp>
    <dsp:sp modelId="{C497C10A-B3F1-4310-AB2F-D4857B94D9FE}">
      <dsp:nvSpPr>
        <dsp:cNvPr id="0" name=""/>
        <dsp:cNvSpPr/>
      </dsp:nvSpPr>
      <dsp:spPr>
        <a:xfrm>
          <a:off x="3464968" y="2312170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Cross Platform Capabilities, Reliability, and Logistics</a:t>
          </a:r>
        </a:p>
      </dsp:txBody>
      <dsp:txXfrm>
        <a:off x="3464968" y="2312170"/>
        <a:ext cx="408347" cy="204173"/>
      </dsp:txXfrm>
    </dsp:sp>
    <dsp:sp modelId="{7B155073-4F12-4A08-A281-86C949A5C78F}">
      <dsp:nvSpPr>
        <dsp:cNvPr id="0" name=""/>
        <dsp:cNvSpPr/>
      </dsp:nvSpPr>
      <dsp:spPr>
        <a:xfrm>
          <a:off x="3567054" y="2602096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Transport Power or Energy</a:t>
          </a:r>
        </a:p>
      </dsp:txBody>
      <dsp:txXfrm>
        <a:off x="3567054" y="2602096"/>
        <a:ext cx="408347" cy="204173"/>
      </dsp:txXfrm>
    </dsp:sp>
    <dsp:sp modelId="{CA7DBA7E-565C-42C2-9A1B-51C7F9396A80}">
      <dsp:nvSpPr>
        <dsp:cNvPr id="0" name=""/>
        <dsp:cNvSpPr/>
      </dsp:nvSpPr>
      <dsp:spPr>
        <a:xfrm>
          <a:off x="3567054" y="2892023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System Capacity and Co-Scaling</a:t>
          </a:r>
        </a:p>
      </dsp:txBody>
      <dsp:txXfrm>
        <a:off x="3567054" y="2892023"/>
        <a:ext cx="408347" cy="204173"/>
      </dsp:txXfrm>
    </dsp:sp>
    <dsp:sp modelId="{14D9060F-3902-4206-970E-292B128D643A}">
      <dsp:nvSpPr>
        <dsp:cNvPr id="0" name=""/>
        <dsp:cNvSpPr/>
      </dsp:nvSpPr>
      <dsp:spPr>
        <a:xfrm>
          <a:off x="3567054" y="3181949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Mechanism and Actuators</a:t>
          </a:r>
        </a:p>
      </dsp:txBody>
      <dsp:txXfrm>
        <a:off x="3567054" y="3181949"/>
        <a:ext cx="408347" cy="204173"/>
      </dsp:txXfrm>
    </dsp:sp>
    <dsp:sp modelId="{EC57A521-E6FD-4877-88E8-3984850C78C0}">
      <dsp:nvSpPr>
        <dsp:cNvPr id="0" name=""/>
        <dsp:cNvSpPr/>
      </dsp:nvSpPr>
      <dsp:spPr>
        <a:xfrm>
          <a:off x="3567054" y="3471876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Sensing and Artificial Intelligence</a:t>
          </a:r>
        </a:p>
      </dsp:txBody>
      <dsp:txXfrm>
        <a:off x="3567054" y="3471876"/>
        <a:ext cx="408347" cy="204173"/>
      </dsp:txXfrm>
    </dsp:sp>
    <dsp:sp modelId="{75F162E7-E5D6-47A7-8403-811248C08A7B}">
      <dsp:nvSpPr>
        <dsp:cNvPr id="0" name=""/>
        <dsp:cNvSpPr/>
      </dsp:nvSpPr>
      <dsp:spPr>
        <a:xfrm>
          <a:off x="3567054" y="3761802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Reliability and Logistics</a:t>
          </a:r>
        </a:p>
      </dsp:txBody>
      <dsp:txXfrm>
        <a:off x="3567054" y="3761802"/>
        <a:ext cx="408347" cy="204173"/>
      </dsp:txXfrm>
    </dsp:sp>
    <dsp:sp modelId="{3765931F-B309-40BD-BCD6-2525A35E5AA8}">
      <dsp:nvSpPr>
        <dsp:cNvPr id="0" name=""/>
        <dsp:cNvSpPr/>
      </dsp:nvSpPr>
      <dsp:spPr>
        <a:xfrm>
          <a:off x="4700218" y="2022244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Resource Processing</a:t>
          </a:r>
        </a:p>
      </dsp:txBody>
      <dsp:txXfrm>
        <a:off x="4700218" y="2022244"/>
        <a:ext cx="408347" cy="204173"/>
      </dsp:txXfrm>
    </dsp:sp>
    <dsp:sp modelId="{6C816B6D-5C3F-445A-BCE2-AACA0539C6AF}">
      <dsp:nvSpPr>
        <dsp:cNvPr id="0" name=""/>
        <dsp:cNvSpPr/>
      </dsp:nvSpPr>
      <dsp:spPr>
        <a:xfrm>
          <a:off x="3959068" y="2312170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Mission Consumable Production</a:t>
          </a:r>
        </a:p>
      </dsp:txBody>
      <dsp:txXfrm>
        <a:off x="3959068" y="2312170"/>
        <a:ext cx="408347" cy="204173"/>
      </dsp:txXfrm>
    </dsp:sp>
    <dsp:sp modelId="{FE2733FD-7D5D-4623-A3DA-43742BF08977}">
      <dsp:nvSpPr>
        <dsp:cNvPr id="0" name=""/>
        <dsp:cNvSpPr/>
      </dsp:nvSpPr>
      <dsp:spPr>
        <a:xfrm>
          <a:off x="4061155" y="2602096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Oxygen Production</a:t>
          </a:r>
        </a:p>
      </dsp:txBody>
      <dsp:txXfrm>
        <a:off x="4061155" y="2602096"/>
        <a:ext cx="408347" cy="204173"/>
      </dsp:txXfrm>
    </dsp:sp>
    <dsp:sp modelId="{A7606C5A-FC6E-460B-A44F-FA2B64DEAE13}">
      <dsp:nvSpPr>
        <dsp:cNvPr id="0" name=""/>
        <dsp:cNvSpPr/>
      </dsp:nvSpPr>
      <dsp:spPr>
        <a:xfrm>
          <a:off x="4061155" y="2892023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Propellant and Fuel Cell Reagent Production</a:t>
          </a:r>
        </a:p>
      </dsp:txBody>
      <dsp:txXfrm>
        <a:off x="4061155" y="2892023"/>
        <a:ext cx="408347" cy="204173"/>
      </dsp:txXfrm>
    </dsp:sp>
    <dsp:sp modelId="{82067A4D-8314-4FCA-AA1A-7D127F247760}">
      <dsp:nvSpPr>
        <dsp:cNvPr id="0" name=""/>
        <dsp:cNvSpPr/>
      </dsp:nvSpPr>
      <dsp:spPr>
        <a:xfrm>
          <a:off x="4061155" y="3181949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Water Purification</a:t>
          </a:r>
        </a:p>
      </dsp:txBody>
      <dsp:txXfrm>
        <a:off x="4061155" y="3181949"/>
        <a:ext cx="408347" cy="204173"/>
      </dsp:txXfrm>
    </dsp:sp>
    <dsp:sp modelId="{F0642C86-0942-43AB-86DB-2B690B0E7180}">
      <dsp:nvSpPr>
        <dsp:cNvPr id="0" name=""/>
        <dsp:cNvSpPr/>
      </dsp:nvSpPr>
      <dsp:spPr>
        <a:xfrm>
          <a:off x="4061155" y="3471876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Buffer and Science Gas Production</a:t>
          </a:r>
        </a:p>
      </dsp:txBody>
      <dsp:txXfrm>
        <a:off x="4061155" y="3471876"/>
        <a:ext cx="408347" cy="204173"/>
      </dsp:txXfrm>
    </dsp:sp>
    <dsp:sp modelId="{A093F559-C079-4634-8D33-536D2AD10A93}">
      <dsp:nvSpPr>
        <dsp:cNvPr id="0" name=""/>
        <dsp:cNvSpPr/>
      </dsp:nvSpPr>
      <dsp:spPr>
        <a:xfrm>
          <a:off x="4061155" y="3761802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Bio-Support Feedback Production</a:t>
          </a:r>
        </a:p>
      </dsp:txBody>
      <dsp:txXfrm>
        <a:off x="4061155" y="3761802"/>
        <a:ext cx="408347" cy="204173"/>
      </dsp:txXfrm>
    </dsp:sp>
    <dsp:sp modelId="{E43EF111-EC15-4AF4-AA17-63A5CFD77625}">
      <dsp:nvSpPr>
        <dsp:cNvPr id="0" name=""/>
        <dsp:cNvSpPr/>
      </dsp:nvSpPr>
      <dsp:spPr>
        <a:xfrm>
          <a:off x="4453168" y="2312170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Feedback Production for On-Site Manufacturing</a:t>
          </a:r>
        </a:p>
      </dsp:txBody>
      <dsp:txXfrm>
        <a:off x="4453168" y="2312170"/>
        <a:ext cx="408347" cy="204173"/>
      </dsp:txXfrm>
    </dsp:sp>
    <dsp:sp modelId="{D0A4A16B-310F-4B62-9CC6-E3A36DE40D3D}">
      <dsp:nvSpPr>
        <dsp:cNvPr id="0" name=""/>
        <dsp:cNvSpPr/>
      </dsp:nvSpPr>
      <dsp:spPr>
        <a:xfrm>
          <a:off x="4555255" y="2602096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Chemical Regolith </a:t>
          </a:r>
          <a:r>
            <a:rPr lang="en-US" sz="500" kern="1200" dirty="0" err="1"/>
            <a:t>Benefication</a:t>
          </a:r>
          <a:r>
            <a:rPr lang="en-US" sz="500" kern="1200" dirty="0"/>
            <a:t> and Carbon Production</a:t>
          </a:r>
        </a:p>
      </dsp:txBody>
      <dsp:txXfrm>
        <a:off x="4555255" y="2602096"/>
        <a:ext cx="408347" cy="204173"/>
      </dsp:txXfrm>
    </dsp:sp>
    <dsp:sp modelId="{CDE38743-326A-4322-AFE5-9C7D549DC250}">
      <dsp:nvSpPr>
        <dsp:cNvPr id="0" name=""/>
        <dsp:cNvSpPr/>
      </dsp:nvSpPr>
      <dsp:spPr>
        <a:xfrm>
          <a:off x="4555255" y="2892023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Metal Feedstock Production</a:t>
          </a:r>
        </a:p>
      </dsp:txBody>
      <dsp:txXfrm>
        <a:off x="4555255" y="2892023"/>
        <a:ext cx="408347" cy="204173"/>
      </dsp:txXfrm>
    </dsp:sp>
    <dsp:sp modelId="{6FBD682D-B466-4ADE-9FA1-6605ED2AED85}">
      <dsp:nvSpPr>
        <dsp:cNvPr id="0" name=""/>
        <dsp:cNvSpPr/>
      </dsp:nvSpPr>
      <dsp:spPr>
        <a:xfrm>
          <a:off x="4555255" y="3181949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Glass/Ceramic Feedstock Production</a:t>
          </a:r>
        </a:p>
      </dsp:txBody>
      <dsp:txXfrm>
        <a:off x="4555255" y="3181949"/>
        <a:ext cx="408347" cy="204173"/>
      </dsp:txXfrm>
    </dsp:sp>
    <dsp:sp modelId="{20AA300A-2D73-448A-B53A-7B2626D6DB57}">
      <dsp:nvSpPr>
        <dsp:cNvPr id="0" name=""/>
        <dsp:cNvSpPr/>
      </dsp:nvSpPr>
      <dsp:spPr>
        <a:xfrm>
          <a:off x="4555255" y="3471876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Polymer/Plastic Feedstock Production</a:t>
          </a:r>
        </a:p>
      </dsp:txBody>
      <dsp:txXfrm>
        <a:off x="4555255" y="3471876"/>
        <a:ext cx="408347" cy="204173"/>
      </dsp:txXfrm>
    </dsp:sp>
    <dsp:sp modelId="{DC58D06E-60DD-4D88-8550-0BDE85C62AEE}">
      <dsp:nvSpPr>
        <dsp:cNvPr id="0" name=""/>
        <dsp:cNvSpPr/>
      </dsp:nvSpPr>
      <dsp:spPr>
        <a:xfrm>
          <a:off x="4947268" y="2312170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Feedback Production for Surface Construction</a:t>
          </a:r>
        </a:p>
      </dsp:txBody>
      <dsp:txXfrm>
        <a:off x="4947268" y="2312170"/>
        <a:ext cx="408347" cy="204173"/>
      </dsp:txXfrm>
    </dsp:sp>
    <dsp:sp modelId="{E5D8E9B9-17B8-4750-9E3F-CFD16734E1F9}">
      <dsp:nvSpPr>
        <dsp:cNvPr id="0" name=""/>
        <dsp:cNvSpPr/>
      </dsp:nvSpPr>
      <dsp:spPr>
        <a:xfrm>
          <a:off x="5049355" y="2602096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Concrete/Bricks</a:t>
          </a:r>
        </a:p>
      </dsp:txBody>
      <dsp:txXfrm>
        <a:off x="5049355" y="2602096"/>
        <a:ext cx="408347" cy="204173"/>
      </dsp:txXfrm>
    </dsp:sp>
    <dsp:sp modelId="{F7F823CB-E612-458D-8289-1DFB8D61B35D}">
      <dsp:nvSpPr>
        <dsp:cNvPr id="0" name=""/>
        <dsp:cNvSpPr/>
      </dsp:nvSpPr>
      <dsp:spPr>
        <a:xfrm>
          <a:off x="5049355" y="2892023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Fiberglass</a:t>
          </a:r>
        </a:p>
      </dsp:txBody>
      <dsp:txXfrm>
        <a:off x="5049355" y="2892023"/>
        <a:ext cx="408347" cy="204173"/>
      </dsp:txXfrm>
    </dsp:sp>
    <dsp:sp modelId="{06370785-5BE0-443F-B1A1-0B0C425B9EB7}">
      <dsp:nvSpPr>
        <dsp:cNvPr id="0" name=""/>
        <dsp:cNvSpPr/>
      </dsp:nvSpPr>
      <dsp:spPr>
        <a:xfrm>
          <a:off x="5441368" y="2312170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Common Critical Components</a:t>
          </a:r>
        </a:p>
      </dsp:txBody>
      <dsp:txXfrm>
        <a:off x="5441368" y="2312170"/>
        <a:ext cx="408347" cy="204173"/>
      </dsp:txXfrm>
    </dsp:sp>
    <dsp:sp modelId="{852D233B-2BE9-406F-A816-AA5CB6C469C0}">
      <dsp:nvSpPr>
        <dsp:cNvPr id="0" name=""/>
        <dsp:cNvSpPr/>
      </dsp:nvSpPr>
      <dsp:spPr>
        <a:xfrm>
          <a:off x="6676618" y="2022244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Surface Manufacturing with On-Site Resources</a:t>
          </a:r>
        </a:p>
      </dsp:txBody>
      <dsp:txXfrm>
        <a:off x="6676618" y="2022244"/>
        <a:ext cx="408347" cy="204173"/>
      </dsp:txXfrm>
    </dsp:sp>
    <dsp:sp modelId="{D94CB2C8-37BF-4095-ABC6-08AD9E140517}">
      <dsp:nvSpPr>
        <dsp:cNvPr id="0" name=""/>
        <dsp:cNvSpPr/>
      </dsp:nvSpPr>
      <dsp:spPr>
        <a:xfrm>
          <a:off x="5935468" y="2312170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Energy</a:t>
          </a:r>
        </a:p>
      </dsp:txBody>
      <dsp:txXfrm>
        <a:off x="5935468" y="2312170"/>
        <a:ext cx="408347" cy="204173"/>
      </dsp:txXfrm>
    </dsp:sp>
    <dsp:sp modelId="{AF667ECA-A327-4731-B221-744ACDA7E1B8}">
      <dsp:nvSpPr>
        <dsp:cNvPr id="0" name=""/>
        <dsp:cNvSpPr/>
      </dsp:nvSpPr>
      <dsp:spPr>
        <a:xfrm>
          <a:off x="6037555" y="2602096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Solar Power</a:t>
          </a:r>
        </a:p>
      </dsp:txBody>
      <dsp:txXfrm>
        <a:off x="6037555" y="2602096"/>
        <a:ext cx="408347" cy="204173"/>
      </dsp:txXfrm>
    </dsp:sp>
    <dsp:sp modelId="{5D019881-0E6E-4F4C-9591-7C9618F5B2B5}">
      <dsp:nvSpPr>
        <dsp:cNvPr id="0" name=""/>
        <dsp:cNvSpPr/>
      </dsp:nvSpPr>
      <dsp:spPr>
        <a:xfrm>
          <a:off x="6037555" y="2892023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Melted Soil</a:t>
          </a:r>
        </a:p>
      </dsp:txBody>
      <dsp:txXfrm>
        <a:off x="6037555" y="2892023"/>
        <a:ext cx="408347" cy="204173"/>
      </dsp:txXfrm>
    </dsp:sp>
    <dsp:sp modelId="{25F21C1D-7F4C-489D-961F-DFE5AACA1A25}">
      <dsp:nvSpPr>
        <dsp:cNvPr id="0" name=""/>
        <dsp:cNvSpPr/>
      </dsp:nvSpPr>
      <dsp:spPr>
        <a:xfrm>
          <a:off x="6037555" y="3181949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Water/Ice</a:t>
          </a:r>
        </a:p>
      </dsp:txBody>
      <dsp:txXfrm>
        <a:off x="6037555" y="3181949"/>
        <a:ext cx="408347" cy="204173"/>
      </dsp:txXfrm>
    </dsp:sp>
    <dsp:sp modelId="{46836FBB-7529-4CCC-8BD3-FB90F52E066F}">
      <dsp:nvSpPr>
        <dsp:cNvPr id="0" name=""/>
        <dsp:cNvSpPr/>
      </dsp:nvSpPr>
      <dsp:spPr>
        <a:xfrm>
          <a:off x="6429568" y="2312170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Metal Works</a:t>
          </a:r>
        </a:p>
      </dsp:txBody>
      <dsp:txXfrm>
        <a:off x="6429568" y="2312170"/>
        <a:ext cx="408347" cy="204173"/>
      </dsp:txXfrm>
    </dsp:sp>
    <dsp:sp modelId="{6392A666-9155-44B3-BC95-CCB70281A121}">
      <dsp:nvSpPr>
        <dsp:cNvPr id="0" name=""/>
        <dsp:cNvSpPr/>
      </dsp:nvSpPr>
      <dsp:spPr>
        <a:xfrm>
          <a:off x="6529813" y="2607623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Stabilizers Accounting for Microgravity</a:t>
          </a:r>
        </a:p>
      </dsp:txBody>
      <dsp:txXfrm>
        <a:off x="6529813" y="2607623"/>
        <a:ext cx="408347" cy="204173"/>
      </dsp:txXfrm>
    </dsp:sp>
    <dsp:sp modelId="{4F454B3F-6542-4D4F-B2AE-01E7A48FB8AD}">
      <dsp:nvSpPr>
        <dsp:cNvPr id="0" name=""/>
        <dsp:cNvSpPr/>
      </dsp:nvSpPr>
      <dsp:spPr>
        <a:xfrm>
          <a:off x="6531655" y="2892023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Casting</a:t>
          </a:r>
        </a:p>
      </dsp:txBody>
      <dsp:txXfrm>
        <a:off x="6531655" y="2892023"/>
        <a:ext cx="408347" cy="204173"/>
      </dsp:txXfrm>
    </dsp:sp>
    <dsp:sp modelId="{E3E36914-0E2B-43C4-8A8E-7B524220BCDD}">
      <dsp:nvSpPr>
        <dsp:cNvPr id="0" name=""/>
        <dsp:cNvSpPr/>
      </dsp:nvSpPr>
      <dsp:spPr>
        <a:xfrm>
          <a:off x="6531655" y="3181949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Drawing</a:t>
          </a:r>
        </a:p>
      </dsp:txBody>
      <dsp:txXfrm>
        <a:off x="6531655" y="3181949"/>
        <a:ext cx="408347" cy="204173"/>
      </dsp:txXfrm>
    </dsp:sp>
    <dsp:sp modelId="{AE76E5E9-355B-40A9-BF82-E2DDB4A496C8}">
      <dsp:nvSpPr>
        <dsp:cNvPr id="0" name=""/>
        <dsp:cNvSpPr/>
      </dsp:nvSpPr>
      <dsp:spPr>
        <a:xfrm>
          <a:off x="6531655" y="3471876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Forging</a:t>
          </a:r>
        </a:p>
      </dsp:txBody>
      <dsp:txXfrm>
        <a:off x="6531655" y="3471876"/>
        <a:ext cx="408347" cy="204173"/>
      </dsp:txXfrm>
    </dsp:sp>
    <dsp:sp modelId="{44EA689D-42E9-4133-A527-8B2E7715A641}">
      <dsp:nvSpPr>
        <dsp:cNvPr id="0" name=""/>
        <dsp:cNvSpPr/>
      </dsp:nvSpPr>
      <dsp:spPr>
        <a:xfrm>
          <a:off x="6531655" y="3761802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Machining</a:t>
          </a:r>
        </a:p>
      </dsp:txBody>
      <dsp:txXfrm>
        <a:off x="6531655" y="3761802"/>
        <a:ext cx="408347" cy="204173"/>
      </dsp:txXfrm>
    </dsp:sp>
    <dsp:sp modelId="{B9B4CB04-3713-4E6C-85BA-D845D0B81EF8}">
      <dsp:nvSpPr>
        <dsp:cNvPr id="0" name=""/>
        <dsp:cNvSpPr/>
      </dsp:nvSpPr>
      <dsp:spPr>
        <a:xfrm>
          <a:off x="6531655" y="4051729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Rolling</a:t>
          </a:r>
        </a:p>
      </dsp:txBody>
      <dsp:txXfrm>
        <a:off x="6531655" y="4051729"/>
        <a:ext cx="408347" cy="204173"/>
      </dsp:txXfrm>
    </dsp:sp>
    <dsp:sp modelId="{6689375F-FA8C-4636-AC5E-18E1BED2A594}">
      <dsp:nvSpPr>
        <dsp:cNvPr id="0" name=""/>
        <dsp:cNvSpPr/>
      </dsp:nvSpPr>
      <dsp:spPr>
        <a:xfrm>
          <a:off x="6531655" y="4341655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Welding</a:t>
          </a:r>
        </a:p>
      </dsp:txBody>
      <dsp:txXfrm>
        <a:off x="6531655" y="4341655"/>
        <a:ext cx="408347" cy="204173"/>
      </dsp:txXfrm>
    </dsp:sp>
    <dsp:sp modelId="{7B66F046-1920-4B31-8908-6E123D79B2E7}">
      <dsp:nvSpPr>
        <dsp:cNvPr id="0" name=""/>
        <dsp:cNvSpPr/>
      </dsp:nvSpPr>
      <dsp:spPr>
        <a:xfrm>
          <a:off x="6923668" y="2312170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Labor</a:t>
          </a:r>
        </a:p>
      </dsp:txBody>
      <dsp:txXfrm>
        <a:off x="6923668" y="2312170"/>
        <a:ext cx="408347" cy="204173"/>
      </dsp:txXfrm>
    </dsp:sp>
    <dsp:sp modelId="{EDE6A828-EE0B-4029-A481-38C6E5A6EC06}">
      <dsp:nvSpPr>
        <dsp:cNvPr id="0" name=""/>
        <dsp:cNvSpPr/>
      </dsp:nvSpPr>
      <dsp:spPr>
        <a:xfrm>
          <a:off x="7025755" y="2602096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Autonomous Robots</a:t>
          </a:r>
        </a:p>
      </dsp:txBody>
      <dsp:txXfrm>
        <a:off x="7025755" y="2602096"/>
        <a:ext cx="408347" cy="204173"/>
      </dsp:txXfrm>
    </dsp:sp>
    <dsp:sp modelId="{0F8F28D0-BCFC-4F50-9992-BFC024141E4C}">
      <dsp:nvSpPr>
        <dsp:cNvPr id="0" name=""/>
        <dsp:cNvSpPr/>
      </dsp:nvSpPr>
      <dsp:spPr>
        <a:xfrm>
          <a:off x="7025755" y="2892023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Human(s)</a:t>
          </a:r>
        </a:p>
      </dsp:txBody>
      <dsp:txXfrm>
        <a:off x="7025755" y="2892023"/>
        <a:ext cx="408347" cy="204173"/>
      </dsp:txXfrm>
    </dsp:sp>
    <dsp:sp modelId="{AC28D828-43C4-4943-9BEF-1E7D706DC20D}">
      <dsp:nvSpPr>
        <dsp:cNvPr id="0" name=""/>
        <dsp:cNvSpPr/>
      </dsp:nvSpPr>
      <dsp:spPr>
        <a:xfrm>
          <a:off x="7025755" y="3181949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Robots w/ Human Communications</a:t>
          </a:r>
        </a:p>
      </dsp:txBody>
      <dsp:txXfrm>
        <a:off x="7025755" y="3181949"/>
        <a:ext cx="408347" cy="204173"/>
      </dsp:txXfrm>
    </dsp:sp>
    <dsp:sp modelId="{08B12813-3718-43DB-AA1C-27BFD6B779E5}">
      <dsp:nvSpPr>
        <dsp:cNvPr id="0" name=""/>
        <dsp:cNvSpPr/>
      </dsp:nvSpPr>
      <dsp:spPr>
        <a:xfrm>
          <a:off x="7417768" y="2312170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Additive Manufacturing</a:t>
          </a:r>
        </a:p>
      </dsp:txBody>
      <dsp:txXfrm>
        <a:off x="7417768" y="2312170"/>
        <a:ext cx="408347" cy="204173"/>
      </dsp:txXfrm>
    </dsp:sp>
    <dsp:sp modelId="{8EE57929-F902-4E82-951E-7A8B0830D3B6}">
      <dsp:nvSpPr>
        <dsp:cNvPr id="0" name=""/>
        <dsp:cNvSpPr/>
      </dsp:nvSpPr>
      <dsp:spPr>
        <a:xfrm>
          <a:off x="7519855" y="2602096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Zero Gravity 3-D Printer</a:t>
          </a:r>
        </a:p>
      </dsp:txBody>
      <dsp:txXfrm>
        <a:off x="7519855" y="2602096"/>
        <a:ext cx="408347" cy="204173"/>
      </dsp:txXfrm>
    </dsp:sp>
    <dsp:sp modelId="{BAF56413-D8CD-4078-9AC4-A99F83B76032}">
      <dsp:nvSpPr>
        <dsp:cNvPr id="0" name=""/>
        <dsp:cNvSpPr/>
      </dsp:nvSpPr>
      <dsp:spPr>
        <a:xfrm>
          <a:off x="7519855" y="2892023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Reusable Polymers</a:t>
          </a:r>
        </a:p>
      </dsp:txBody>
      <dsp:txXfrm>
        <a:off x="7519855" y="2892023"/>
        <a:ext cx="408347" cy="204173"/>
      </dsp:txXfrm>
    </dsp:sp>
    <dsp:sp modelId="{91597623-7B6E-4552-9EBE-6132E16E71F6}">
      <dsp:nvSpPr>
        <dsp:cNvPr id="0" name=""/>
        <dsp:cNvSpPr/>
      </dsp:nvSpPr>
      <dsp:spPr>
        <a:xfrm>
          <a:off x="7519855" y="3181949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Reusable Food Resources</a:t>
          </a:r>
        </a:p>
      </dsp:txBody>
      <dsp:txXfrm>
        <a:off x="7519855" y="3181949"/>
        <a:ext cx="408347" cy="204173"/>
      </dsp:txXfrm>
    </dsp:sp>
    <dsp:sp modelId="{76D17054-96FA-4BBC-AFC5-8BE747C9DA92}">
      <dsp:nvSpPr>
        <dsp:cNvPr id="0" name=""/>
        <dsp:cNvSpPr/>
      </dsp:nvSpPr>
      <dsp:spPr>
        <a:xfrm>
          <a:off x="8440760" y="2022244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Surface Construction</a:t>
          </a:r>
        </a:p>
      </dsp:txBody>
      <dsp:txXfrm>
        <a:off x="8440760" y="2022244"/>
        <a:ext cx="408347" cy="204173"/>
      </dsp:txXfrm>
    </dsp:sp>
    <dsp:sp modelId="{E4646958-E0D9-4969-8153-E5840FC2D886}">
      <dsp:nvSpPr>
        <dsp:cNvPr id="0" name=""/>
        <dsp:cNvSpPr/>
      </dsp:nvSpPr>
      <dsp:spPr>
        <a:xfrm>
          <a:off x="7900688" y="2317760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Resources</a:t>
          </a:r>
        </a:p>
      </dsp:txBody>
      <dsp:txXfrm>
        <a:off x="7900688" y="2317760"/>
        <a:ext cx="408347" cy="204173"/>
      </dsp:txXfrm>
    </dsp:sp>
    <dsp:sp modelId="{6F69CF48-D673-4E0C-831F-9EF0F6310942}">
      <dsp:nvSpPr>
        <dsp:cNvPr id="0" name=""/>
        <dsp:cNvSpPr/>
      </dsp:nvSpPr>
      <dsp:spPr>
        <a:xfrm>
          <a:off x="8013955" y="2602096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Regolith</a:t>
          </a:r>
        </a:p>
      </dsp:txBody>
      <dsp:txXfrm>
        <a:off x="8013955" y="2602096"/>
        <a:ext cx="408347" cy="204173"/>
      </dsp:txXfrm>
    </dsp:sp>
    <dsp:sp modelId="{79D46C1B-7533-46C1-A46B-CDE1853B2A67}">
      <dsp:nvSpPr>
        <dsp:cNvPr id="0" name=""/>
        <dsp:cNvSpPr/>
      </dsp:nvSpPr>
      <dsp:spPr>
        <a:xfrm>
          <a:off x="8013955" y="2892023"/>
          <a:ext cx="477929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Additive Manufacturing</a:t>
          </a:r>
        </a:p>
      </dsp:txBody>
      <dsp:txXfrm>
        <a:off x="8013955" y="2892023"/>
        <a:ext cx="477929" cy="204173"/>
      </dsp:txXfrm>
    </dsp:sp>
    <dsp:sp modelId="{DC4A720A-E054-4175-A712-EE054496C5A9}">
      <dsp:nvSpPr>
        <dsp:cNvPr id="0" name=""/>
        <dsp:cNvSpPr/>
      </dsp:nvSpPr>
      <dsp:spPr>
        <a:xfrm>
          <a:off x="8475551" y="2312170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Design</a:t>
          </a:r>
        </a:p>
      </dsp:txBody>
      <dsp:txXfrm>
        <a:off x="8475551" y="2312170"/>
        <a:ext cx="408347" cy="204173"/>
      </dsp:txXfrm>
    </dsp:sp>
    <dsp:sp modelId="{04286797-2E00-4006-B0A1-1850D7CA4F6C}">
      <dsp:nvSpPr>
        <dsp:cNvPr id="0" name=""/>
        <dsp:cNvSpPr/>
      </dsp:nvSpPr>
      <dsp:spPr>
        <a:xfrm>
          <a:off x="8577638" y="2602096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Mapping</a:t>
          </a:r>
        </a:p>
      </dsp:txBody>
      <dsp:txXfrm>
        <a:off x="8577638" y="2602096"/>
        <a:ext cx="408347" cy="204173"/>
      </dsp:txXfrm>
    </dsp:sp>
    <dsp:sp modelId="{A748B109-15D8-4EC0-9EE4-9485B0555643}">
      <dsp:nvSpPr>
        <dsp:cNvPr id="0" name=""/>
        <dsp:cNvSpPr/>
      </dsp:nvSpPr>
      <dsp:spPr>
        <a:xfrm>
          <a:off x="8577638" y="2892023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Geological Surveys</a:t>
          </a:r>
        </a:p>
      </dsp:txBody>
      <dsp:txXfrm>
        <a:off x="8577638" y="2892023"/>
        <a:ext cx="408347" cy="204173"/>
      </dsp:txXfrm>
    </dsp:sp>
    <dsp:sp modelId="{61B1A1D3-A772-41E5-AD40-CA0623C80AF6}">
      <dsp:nvSpPr>
        <dsp:cNvPr id="0" name=""/>
        <dsp:cNvSpPr/>
      </dsp:nvSpPr>
      <dsp:spPr>
        <a:xfrm>
          <a:off x="8577638" y="3181949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Pit and Trench Excavation</a:t>
          </a:r>
        </a:p>
      </dsp:txBody>
      <dsp:txXfrm>
        <a:off x="8577638" y="3181949"/>
        <a:ext cx="408347" cy="204173"/>
      </dsp:txXfrm>
    </dsp:sp>
    <dsp:sp modelId="{86AD77F5-2795-4A9A-B903-967EA8C9DC83}">
      <dsp:nvSpPr>
        <dsp:cNvPr id="0" name=""/>
        <dsp:cNvSpPr/>
      </dsp:nvSpPr>
      <dsp:spPr>
        <a:xfrm>
          <a:off x="8577638" y="3471876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Drilling</a:t>
          </a:r>
        </a:p>
      </dsp:txBody>
      <dsp:txXfrm>
        <a:off x="8577638" y="3471876"/>
        <a:ext cx="408347" cy="204173"/>
      </dsp:txXfrm>
    </dsp:sp>
    <dsp:sp modelId="{D0CB4239-B0B3-488E-8884-B3C77CBB3258}">
      <dsp:nvSpPr>
        <dsp:cNvPr id="0" name=""/>
        <dsp:cNvSpPr/>
      </dsp:nvSpPr>
      <dsp:spPr>
        <a:xfrm>
          <a:off x="8577638" y="3761802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Sizing</a:t>
          </a:r>
        </a:p>
      </dsp:txBody>
      <dsp:txXfrm>
        <a:off x="8577638" y="3761802"/>
        <a:ext cx="408347" cy="204173"/>
      </dsp:txXfrm>
    </dsp:sp>
    <dsp:sp modelId="{09BB2B91-1AE4-4D1E-A9E4-2A3ACD0F6D33}">
      <dsp:nvSpPr>
        <dsp:cNvPr id="0" name=""/>
        <dsp:cNvSpPr/>
      </dsp:nvSpPr>
      <dsp:spPr>
        <a:xfrm>
          <a:off x="8969651" y="2312170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Maintenance</a:t>
          </a:r>
        </a:p>
      </dsp:txBody>
      <dsp:txXfrm>
        <a:off x="8969651" y="2312170"/>
        <a:ext cx="408347" cy="204173"/>
      </dsp:txXfrm>
    </dsp:sp>
    <dsp:sp modelId="{73A68D90-2D7A-47F2-A44D-E582A46F94F4}">
      <dsp:nvSpPr>
        <dsp:cNvPr id="0" name=""/>
        <dsp:cNvSpPr/>
      </dsp:nvSpPr>
      <dsp:spPr>
        <a:xfrm>
          <a:off x="9071738" y="2602096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Repairs</a:t>
          </a:r>
        </a:p>
      </dsp:txBody>
      <dsp:txXfrm>
        <a:off x="9071738" y="2602096"/>
        <a:ext cx="408347" cy="204173"/>
      </dsp:txXfrm>
    </dsp:sp>
    <dsp:sp modelId="{BF9FABC9-1282-4557-89D1-08B513547838}">
      <dsp:nvSpPr>
        <dsp:cNvPr id="0" name=""/>
        <dsp:cNvSpPr/>
      </dsp:nvSpPr>
      <dsp:spPr>
        <a:xfrm>
          <a:off x="9071738" y="2892023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Add-Ons</a:t>
          </a:r>
        </a:p>
      </dsp:txBody>
      <dsp:txXfrm>
        <a:off x="9071738" y="2892023"/>
        <a:ext cx="408347" cy="204173"/>
      </dsp:txXfrm>
    </dsp:sp>
    <dsp:sp modelId="{236DCAF4-BF1F-4ACB-A781-6EF4591DC9EC}">
      <dsp:nvSpPr>
        <dsp:cNvPr id="0" name=""/>
        <dsp:cNvSpPr/>
      </dsp:nvSpPr>
      <dsp:spPr>
        <a:xfrm>
          <a:off x="9071738" y="3181949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Disposal</a:t>
          </a:r>
        </a:p>
      </dsp:txBody>
      <dsp:txXfrm>
        <a:off x="9071738" y="3181949"/>
        <a:ext cx="408347" cy="204173"/>
      </dsp:txXfrm>
    </dsp:sp>
    <dsp:sp modelId="{170F4548-5545-489C-A0A9-1501A665561B}">
      <dsp:nvSpPr>
        <dsp:cNvPr id="0" name=""/>
        <dsp:cNvSpPr/>
      </dsp:nvSpPr>
      <dsp:spPr>
        <a:xfrm>
          <a:off x="9071738" y="3471876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Recycling</a:t>
          </a:r>
        </a:p>
      </dsp:txBody>
      <dsp:txXfrm>
        <a:off x="9071738" y="3471876"/>
        <a:ext cx="408347" cy="204173"/>
      </dsp:txXfrm>
    </dsp:sp>
    <dsp:sp modelId="{47B6DB92-17EF-43A4-8D87-1AA796A701FA}">
      <dsp:nvSpPr>
        <dsp:cNvPr id="0" name=""/>
        <dsp:cNvSpPr/>
      </dsp:nvSpPr>
      <dsp:spPr>
        <a:xfrm>
          <a:off x="10488006" y="2022244"/>
          <a:ext cx="673470" cy="3073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Surface Product and Consumable Storage and Distribution</a:t>
          </a:r>
        </a:p>
      </dsp:txBody>
      <dsp:txXfrm>
        <a:off x="10488006" y="2022244"/>
        <a:ext cx="673470" cy="307313"/>
      </dsp:txXfrm>
    </dsp:sp>
    <dsp:sp modelId="{A22BDAD4-98D3-47A1-A5D7-0A6C6BE3720B}">
      <dsp:nvSpPr>
        <dsp:cNvPr id="0" name=""/>
        <dsp:cNvSpPr/>
      </dsp:nvSpPr>
      <dsp:spPr>
        <a:xfrm>
          <a:off x="9565838" y="2415310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Radiation Control</a:t>
          </a:r>
        </a:p>
      </dsp:txBody>
      <dsp:txXfrm>
        <a:off x="9565838" y="2415310"/>
        <a:ext cx="408347" cy="204173"/>
      </dsp:txXfrm>
    </dsp:sp>
    <dsp:sp modelId="{EB63B943-2857-4B26-A641-2290DDC2D759}">
      <dsp:nvSpPr>
        <dsp:cNvPr id="0" name=""/>
        <dsp:cNvSpPr/>
      </dsp:nvSpPr>
      <dsp:spPr>
        <a:xfrm>
          <a:off x="9667924" y="2705237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Purity of Elements</a:t>
          </a:r>
        </a:p>
      </dsp:txBody>
      <dsp:txXfrm>
        <a:off x="9667924" y="2705237"/>
        <a:ext cx="408347" cy="204173"/>
      </dsp:txXfrm>
    </dsp:sp>
    <dsp:sp modelId="{7DCD7B1B-8CEC-49DA-9E8D-5E9019ECF195}">
      <dsp:nvSpPr>
        <dsp:cNvPr id="0" name=""/>
        <dsp:cNvSpPr/>
      </dsp:nvSpPr>
      <dsp:spPr>
        <a:xfrm>
          <a:off x="9667924" y="2995163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Layers of Shielding</a:t>
          </a:r>
        </a:p>
      </dsp:txBody>
      <dsp:txXfrm>
        <a:off x="9667924" y="2995163"/>
        <a:ext cx="408347" cy="204173"/>
      </dsp:txXfrm>
    </dsp:sp>
    <dsp:sp modelId="{C40AEEAD-03C9-4394-9CF3-8CE548A31A2C}">
      <dsp:nvSpPr>
        <dsp:cNvPr id="0" name=""/>
        <dsp:cNvSpPr/>
      </dsp:nvSpPr>
      <dsp:spPr>
        <a:xfrm>
          <a:off x="9667924" y="3285090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Reverse-Radiation</a:t>
          </a:r>
        </a:p>
      </dsp:txBody>
      <dsp:txXfrm>
        <a:off x="9667924" y="3285090"/>
        <a:ext cx="408347" cy="204173"/>
      </dsp:txXfrm>
    </dsp:sp>
    <dsp:sp modelId="{3C6BE963-A46E-49CB-B3D1-B6881126E2FE}">
      <dsp:nvSpPr>
        <dsp:cNvPr id="0" name=""/>
        <dsp:cNvSpPr/>
      </dsp:nvSpPr>
      <dsp:spPr>
        <a:xfrm>
          <a:off x="10059938" y="2415310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Elements Phase Change Control</a:t>
          </a:r>
        </a:p>
      </dsp:txBody>
      <dsp:txXfrm>
        <a:off x="10059938" y="2415310"/>
        <a:ext cx="408347" cy="204173"/>
      </dsp:txXfrm>
    </dsp:sp>
    <dsp:sp modelId="{00DE1CBF-FDE3-4C97-9F4C-7B8F984A9CFA}">
      <dsp:nvSpPr>
        <dsp:cNvPr id="0" name=""/>
        <dsp:cNvSpPr/>
      </dsp:nvSpPr>
      <dsp:spPr>
        <a:xfrm>
          <a:off x="10162025" y="2705237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Gas-Liquid</a:t>
          </a:r>
        </a:p>
      </dsp:txBody>
      <dsp:txXfrm>
        <a:off x="10162025" y="2705237"/>
        <a:ext cx="408347" cy="204173"/>
      </dsp:txXfrm>
    </dsp:sp>
    <dsp:sp modelId="{34C83BEC-6FC8-4E6D-ABCB-B00A4FE4E497}">
      <dsp:nvSpPr>
        <dsp:cNvPr id="0" name=""/>
        <dsp:cNvSpPr/>
      </dsp:nvSpPr>
      <dsp:spPr>
        <a:xfrm>
          <a:off x="10162025" y="2995163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Solid-Gas</a:t>
          </a:r>
        </a:p>
      </dsp:txBody>
      <dsp:txXfrm>
        <a:off x="10162025" y="2995163"/>
        <a:ext cx="408347" cy="204173"/>
      </dsp:txXfrm>
    </dsp:sp>
    <dsp:sp modelId="{3B537E0F-74B4-48EE-8B09-D95E0B99049D}">
      <dsp:nvSpPr>
        <dsp:cNvPr id="0" name=""/>
        <dsp:cNvSpPr/>
      </dsp:nvSpPr>
      <dsp:spPr>
        <a:xfrm>
          <a:off x="10162025" y="3285090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Solid-Liquid</a:t>
          </a:r>
        </a:p>
      </dsp:txBody>
      <dsp:txXfrm>
        <a:off x="10162025" y="3285090"/>
        <a:ext cx="408347" cy="204173"/>
      </dsp:txXfrm>
    </dsp:sp>
    <dsp:sp modelId="{0A52EC5C-6A51-42CD-AC7A-E38F76E38F41}">
      <dsp:nvSpPr>
        <dsp:cNvPr id="0" name=""/>
        <dsp:cNvSpPr/>
      </dsp:nvSpPr>
      <dsp:spPr>
        <a:xfrm>
          <a:off x="10162025" y="3575016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Solid-Plasma</a:t>
          </a:r>
        </a:p>
      </dsp:txBody>
      <dsp:txXfrm>
        <a:off x="10162025" y="3575016"/>
        <a:ext cx="408347" cy="204173"/>
      </dsp:txXfrm>
    </dsp:sp>
    <dsp:sp modelId="{C19E2474-CDA8-4120-AFF3-D56E18123768}">
      <dsp:nvSpPr>
        <dsp:cNvPr id="0" name=""/>
        <dsp:cNvSpPr/>
      </dsp:nvSpPr>
      <dsp:spPr>
        <a:xfrm>
          <a:off x="10554038" y="2415310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Elements Separation</a:t>
          </a:r>
        </a:p>
      </dsp:txBody>
      <dsp:txXfrm>
        <a:off x="10554038" y="2415310"/>
        <a:ext cx="408347" cy="204173"/>
      </dsp:txXfrm>
    </dsp:sp>
    <dsp:sp modelId="{0EA6BA83-C43B-4B62-BD0A-A6BCEC9AAEA8}">
      <dsp:nvSpPr>
        <dsp:cNvPr id="0" name=""/>
        <dsp:cNvSpPr/>
      </dsp:nvSpPr>
      <dsp:spPr>
        <a:xfrm>
          <a:off x="10656125" y="2705237"/>
          <a:ext cx="481212" cy="164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Solids Decomposition</a:t>
          </a:r>
        </a:p>
      </dsp:txBody>
      <dsp:txXfrm>
        <a:off x="10656125" y="2705237"/>
        <a:ext cx="481212" cy="164567"/>
      </dsp:txXfrm>
    </dsp:sp>
    <dsp:sp modelId="{D1501D3C-9A03-4CB8-96A2-72AF0511D108}">
      <dsp:nvSpPr>
        <dsp:cNvPr id="0" name=""/>
        <dsp:cNvSpPr/>
      </dsp:nvSpPr>
      <dsp:spPr>
        <a:xfrm>
          <a:off x="10656125" y="2955558"/>
          <a:ext cx="502569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Solids Agglomeration</a:t>
          </a:r>
        </a:p>
      </dsp:txBody>
      <dsp:txXfrm>
        <a:off x="10656125" y="2955558"/>
        <a:ext cx="502569" cy="204173"/>
      </dsp:txXfrm>
    </dsp:sp>
    <dsp:sp modelId="{2753E4C7-C6B4-4C80-AC1D-5F4DD89C2890}">
      <dsp:nvSpPr>
        <dsp:cNvPr id="0" name=""/>
        <dsp:cNvSpPr/>
      </dsp:nvSpPr>
      <dsp:spPr>
        <a:xfrm>
          <a:off x="10656125" y="3245484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Liquids</a:t>
          </a:r>
        </a:p>
      </dsp:txBody>
      <dsp:txXfrm>
        <a:off x="10656125" y="3245484"/>
        <a:ext cx="408347" cy="204173"/>
      </dsp:txXfrm>
    </dsp:sp>
    <dsp:sp modelId="{7EE377E4-B50C-4E24-8E6A-80100520D6F9}">
      <dsp:nvSpPr>
        <dsp:cNvPr id="0" name=""/>
        <dsp:cNvSpPr/>
      </dsp:nvSpPr>
      <dsp:spPr>
        <a:xfrm>
          <a:off x="10656125" y="3535411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Gases</a:t>
          </a:r>
        </a:p>
      </dsp:txBody>
      <dsp:txXfrm>
        <a:off x="10656125" y="3535411"/>
        <a:ext cx="408347" cy="204173"/>
      </dsp:txXfrm>
    </dsp:sp>
    <dsp:sp modelId="{98961A20-E9CB-4924-B9F2-D5200FAFBDDD}">
      <dsp:nvSpPr>
        <dsp:cNvPr id="0" name=""/>
        <dsp:cNvSpPr/>
      </dsp:nvSpPr>
      <dsp:spPr>
        <a:xfrm>
          <a:off x="11142360" y="2415310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Elements Containment</a:t>
          </a:r>
        </a:p>
      </dsp:txBody>
      <dsp:txXfrm>
        <a:off x="11142360" y="2415310"/>
        <a:ext cx="408347" cy="204173"/>
      </dsp:txXfrm>
    </dsp:sp>
    <dsp:sp modelId="{7870126D-A4CF-40E8-B667-5EBDB8359571}">
      <dsp:nvSpPr>
        <dsp:cNvPr id="0" name=""/>
        <dsp:cNvSpPr/>
      </dsp:nvSpPr>
      <dsp:spPr>
        <a:xfrm>
          <a:off x="11244447" y="2705237"/>
          <a:ext cx="447185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Cross-Contamination</a:t>
          </a:r>
        </a:p>
      </dsp:txBody>
      <dsp:txXfrm>
        <a:off x="11244447" y="2705237"/>
        <a:ext cx="447185" cy="204173"/>
      </dsp:txXfrm>
    </dsp:sp>
    <dsp:sp modelId="{D4B05071-BFEA-41CE-9932-7A097951CA2E}">
      <dsp:nvSpPr>
        <dsp:cNvPr id="0" name=""/>
        <dsp:cNvSpPr/>
      </dsp:nvSpPr>
      <dsp:spPr>
        <a:xfrm>
          <a:off x="11244447" y="2995163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Dust Mitigation</a:t>
          </a:r>
        </a:p>
      </dsp:txBody>
      <dsp:txXfrm>
        <a:off x="11244447" y="2995163"/>
        <a:ext cx="408347" cy="204173"/>
      </dsp:txXfrm>
    </dsp:sp>
    <dsp:sp modelId="{A9DFA271-9995-4C0F-8657-7122A2C648A0}">
      <dsp:nvSpPr>
        <dsp:cNvPr id="0" name=""/>
        <dsp:cNvSpPr/>
      </dsp:nvSpPr>
      <dsp:spPr>
        <a:xfrm>
          <a:off x="11244447" y="3285090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Capable Carrying Amount</a:t>
          </a:r>
        </a:p>
      </dsp:txBody>
      <dsp:txXfrm>
        <a:off x="11244447" y="3285090"/>
        <a:ext cx="408347" cy="204173"/>
      </dsp:txXfrm>
    </dsp:sp>
    <dsp:sp modelId="{54BD349B-91E4-4E57-9C90-69BAF8D82E4A}">
      <dsp:nvSpPr>
        <dsp:cNvPr id="0" name=""/>
        <dsp:cNvSpPr/>
      </dsp:nvSpPr>
      <dsp:spPr>
        <a:xfrm>
          <a:off x="11244447" y="3575016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Integration</a:t>
          </a:r>
        </a:p>
      </dsp:txBody>
      <dsp:txXfrm>
        <a:off x="11244447" y="3575016"/>
        <a:ext cx="408347" cy="204173"/>
      </dsp:txXfrm>
    </dsp:sp>
    <dsp:sp modelId="{8B0EFDE0-5A77-407E-ACE3-8F250E8DBC4E}">
      <dsp:nvSpPr>
        <dsp:cNvPr id="0" name=""/>
        <dsp:cNvSpPr/>
      </dsp:nvSpPr>
      <dsp:spPr>
        <a:xfrm>
          <a:off x="11675298" y="2415310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Elements Collection</a:t>
          </a:r>
        </a:p>
      </dsp:txBody>
      <dsp:txXfrm>
        <a:off x="11675298" y="2415310"/>
        <a:ext cx="408347" cy="204173"/>
      </dsp:txXfrm>
    </dsp:sp>
    <dsp:sp modelId="{9219BF4E-4B9C-4A39-A9F7-B4B43BE6FDC9}">
      <dsp:nvSpPr>
        <dsp:cNvPr id="0" name=""/>
        <dsp:cNvSpPr/>
      </dsp:nvSpPr>
      <dsp:spPr>
        <a:xfrm>
          <a:off x="11777385" y="2705237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Convert Processes</a:t>
          </a:r>
        </a:p>
      </dsp:txBody>
      <dsp:txXfrm>
        <a:off x="11777385" y="2705237"/>
        <a:ext cx="408347" cy="204173"/>
      </dsp:txXfrm>
    </dsp:sp>
    <dsp:sp modelId="{79D55D81-127F-4986-B32E-7AEF894974BA}">
      <dsp:nvSpPr>
        <dsp:cNvPr id="0" name=""/>
        <dsp:cNvSpPr/>
      </dsp:nvSpPr>
      <dsp:spPr>
        <a:xfrm>
          <a:off x="11777385" y="2995163"/>
          <a:ext cx="408347" cy="204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Containers</a:t>
          </a:r>
        </a:p>
      </dsp:txBody>
      <dsp:txXfrm>
        <a:off x="11777385" y="2995163"/>
        <a:ext cx="408347" cy="2041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417B0-B003-4AF4-8039-FDDB389C9AEC}">
      <dsp:nvSpPr>
        <dsp:cNvPr id="0" name=""/>
        <dsp:cNvSpPr/>
      </dsp:nvSpPr>
      <dsp:spPr>
        <a:xfrm>
          <a:off x="4602621" y="2068491"/>
          <a:ext cx="117946" cy="361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701"/>
              </a:lnTo>
              <a:lnTo>
                <a:pt x="117946" y="3617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37F005-1766-4AB7-BB03-9C11C3B7197B}">
      <dsp:nvSpPr>
        <dsp:cNvPr id="0" name=""/>
        <dsp:cNvSpPr/>
      </dsp:nvSpPr>
      <dsp:spPr>
        <a:xfrm>
          <a:off x="3965711" y="1510212"/>
          <a:ext cx="951433" cy="165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562"/>
              </a:lnTo>
              <a:lnTo>
                <a:pt x="951433" y="82562"/>
              </a:lnTo>
              <a:lnTo>
                <a:pt x="951433" y="1651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199A0E-43CB-45A3-9675-E5FF9FAA0ECB}">
      <dsp:nvSpPr>
        <dsp:cNvPr id="0" name=""/>
        <dsp:cNvSpPr/>
      </dsp:nvSpPr>
      <dsp:spPr>
        <a:xfrm>
          <a:off x="3919991" y="1510212"/>
          <a:ext cx="91440" cy="1651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51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D4DF0-35AE-4C1F-8925-3CEC9A9C1AD9}">
      <dsp:nvSpPr>
        <dsp:cNvPr id="0" name=""/>
        <dsp:cNvSpPr/>
      </dsp:nvSpPr>
      <dsp:spPr>
        <a:xfrm>
          <a:off x="2699754" y="4859887"/>
          <a:ext cx="117946" cy="361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701"/>
              </a:lnTo>
              <a:lnTo>
                <a:pt x="117946" y="3617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BCA79-37D7-43DA-B08C-9C1A53D0B0AD}">
      <dsp:nvSpPr>
        <dsp:cNvPr id="0" name=""/>
        <dsp:cNvSpPr/>
      </dsp:nvSpPr>
      <dsp:spPr>
        <a:xfrm>
          <a:off x="2968558" y="4301608"/>
          <a:ext cx="91440" cy="1651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51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A7D4E-805C-4AF2-81CA-390D59A49897}">
      <dsp:nvSpPr>
        <dsp:cNvPr id="0" name=""/>
        <dsp:cNvSpPr/>
      </dsp:nvSpPr>
      <dsp:spPr>
        <a:xfrm>
          <a:off x="2968558" y="3743329"/>
          <a:ext cx="91440" cy="1651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51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86FF8-7426-4284-8737-A75E17F50B90}">
      <dsp:nvSpPr>
        <dsp:cNvPr id="0" name=""/>
        <dsp:cNvSpPr/>
      </dsp:nvSpPr>
      <dsp:spPr>
        <a:xfrm>
          <a:off x="2968558" y="3185050"/>
          <a:ext cx="91440" cy="1651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51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84F8E-99EC-4FFF-9520-62CA0E0FEB06}">
      <dsp:nvSpPr>
        <dsp:cNvPr id="0" name=""/>
        <dsp:cNvSpPr/>
      </dsp:nvSpPr>
      <dsp:spPr>
        <a:xfrm>
          <a:off x="2968558" y="2626771"/>
          <a:ext cx="91440" cy="1651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51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FC66DB-2F87-40EB-9178-29D836C8CE35}">
      <dsp:nvSpPr>
        <dsp:cNvPr id="0" name=""/>
        <dsp:cNvSpPr/>
      </dsp:nvSpPr>
      <dsp:spPr>
        <a:xfrm>
          <a:off x="2968558" y="2068491"/>
          <a:ext cx="91440" cy="1651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51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2589E-291D-4A66-B584-2A9985D6AFA9}">
      <dsp:nvSpPr>
        <dsp:cNvPr id="0" name=""/>
        <dsp:cNvSpPr/>
      </dsp:nvSpPr>
      <dsp:spPr>
        <a:xfrm>
          <a:off x="3014278" y="1510212"/>
          <a:ext cx="951433" cy="165124"/>
        </a:xfrm>
        <a:custGeom>
          <a:avLst/>
          <a:gdLst/>
          <a:ahLst/>
          <a:cxnLst/>
          <a:rect l="0" t="0" r="0" b="0"/>
          <a:pathLst>
            <a:path>
              <a:moveTo>
                <a:pt x="951433" y="0"/>
              </a:moveTo>
              <a:lnTo>
                <a:pt x="951433" y="82562"/>
              </a:lnTo>
              <a:lnTo>
                <a:pt x="0" y="82562"/>
              </a:lnTo>
              <a:lnTo>
                <a:pt x="0" y="1651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0AE90-27D0-472F-A543-C45A67724620}">
      <dsp:nvSpPr>
        <dsp:cNvPr id="0" name=""/>
        <dsp:cNvSpPr/>
      </dsp:nvSpPr>
      <dsp:spPr>
        <a:xfrm>
          <a:off x="3919991" y="951933"/>
          <a:ext cx="91440" cy="1651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51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45A38-A8A3-4F03-B21F-CB8FE8D26EA7}">
      <dsp:nvSpPr>
        <dsp:cNvPr id="0" name=""/>
        <dsp:cNvSpPr/>
      </dsp:nvSpPr>
      <dsp:spPr>
        <a:xfrm>
          <a:off x="3919991" y="393654"/>
          <a:ext cx="91440" cy="1651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51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AF843-DF4E-492C-9E0F-DCAE8070C1B1}">
      <dsp:nvSpPr>
        <dsp:cNvPr id="0" name=""/>
        <dsp:cNvSpPr/>
      </dsp:nvSpPr>
      <dsp:spPr>
        <a:xfrm>
          <a:off x="3572557" y="500"/>
          <a:ext cx="786308" cy="393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/>
            <a:t>Arrive Near Asteroid Vicinity</a:t>
          </a:r>
        </a:p>
      </dsp:txBody>
      <dsp:txXfrm>
        <a:off x="3572557" y="500"/>
        <a:ext cx="786308" cy="393154"/>
      </dsp:txXfrm>
    </dsp:sp>
    <dsp:sp modelId="{3697211D-D3A5-41B1-9760-95D6B6BEA676}">
      <dsp:nvSpPr>
        <dsp:cNvPr id="0" name=""/>
        <dsp:cNvSpPr/>
      </dsp:nvSpPr>
      <dsp:spPr>
        <a:xfrm>
          <a:off x="3572557" y="558779"/>
          <a:ext cx="786308" cy="393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/>
            <a:t>Classify Asteroid</a:t>
          </a:r>
        </a:p>
      </dsp:txBody>
      <dsp:txXfrm>
        <a:off x="3572557" y="558779"/>
        <a:ext cx="786308" cy="393154"/>
      </dsp:txXfrm>
    </dsp:sp>
    <dsp:sp modelId="{364D5E6C-1DB8-40EE-A326-1ED26DF1893D}">
      <dsp:nvSpPr>
        <dsp:cNvPr id="0" name=""/>
        <dsp:cNvSpPr/>
      </dsp:nvSpPr>
      <dsp:spPr>
        <a:xfrm>
          <a:off x="3572557" y="1117058"/>
          <a:ext cx="786308" cy="393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/>
            <a:t>Capture Asteroid</a:t>
          </a:r>
        </a:p>
      </dsp:txBody>
      <dsp:txXfrm>
        <a:off x="3572557" y="1117058"/>
        <a:ext cx="786308" cy="393154"/>
      </dsp:txXfrm>
    </dsp:sp>
    <dsp:sp modelId="{396CA57E-94A2-41FC-AFD6-C906C7804278}">
      <dsp:nvSpPr>
        <dsp:cNvPr id="0" name=""/>
        <dsp:cNvSpPr/>
      </dsp:nvSpPr>
      <dsp:spPr>
        <a:xfrm>
          <a:off x="2621123" y="1675337"/>
          <a:ext cx="786308" cy="393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/>
            <a:t>Class 1: 1 Catching Mechanism</a:t>
          </a:r>
        </a:p>
      </dsp:txBody>
      <dsp:txXfrm>
        <a:off x="2621123" y="1675337"/>
        <a:ext cx="786308" cy="393154"/>
      </dsp:txXfrm>
    </dsp:sp>
    <dsp:sp modelId="{80B0CDED-109E-4989-A02A-F46368519EF7}">
      <dsp:nvSpPr>
        <dsp:cNvPr id="0" name=""/>
        <dsp:cNvSpPr/>
      </dsp:nvSpPr>
      <dsp:spPr>
        <a:xfrm>
          <a:off x="2621123" y="2233616"/>
          <a:ext cx="786308" cy="393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/>
            <a:t>Determine Precise Location for Catching Mechanism Placement</a:t>
          </a:r>
        </a:p>
      </dsp:txBody>
      <dsp:txXfrm>
        <a:off x="2621123" y="2233616"/>
        <a:ext cx="786308" cy="393154"/>
      </dsp:txXfrm>
    </dsp:sp>
    <dsp:sp modelId="{20B24E50-9C96-4AF0-917C-A67900539578}">
      <dsp:nvSpPr>
        <dsp:cNvPr id="0" name=""/>
        <dsp:cNvSpPr/>
      </dsp:nvSpPr>
      <dsp:spPr>
        <a:xfrm>
          <a:off x="2621123" y="2791895"/>
          <a:ext cx="786308" cy="393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/>
            <a:t>Distribute Catching Mechanism</a:t>
          </a:r>
        </a:p>
      </dsp:txBody>
      <dsp:txXfrm>
        <a:off x="2621123" y="2791895"/>
        <a:ext cx="786308" cy="393154"/>
      </dsp:txXfrm>
    </dsp:sp>
    <dsp:sp modelId="{F395E094-61D8-4828-A301-237FFA7718AB}">
      <dsp:nvSpPr>
        <dsp:cNvPr id="0" name=""/>
        <dsp:cNvSpPr/>
      </dsp:nvSpPr>
      <dsp:spPr>
        <a:xfrm>
          <a:off x="2621123" y="3350175"/>
          <a:ext cx="786308" cy="393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/>
            <a:t>Attach Mechanism to Asteroid</a:t>
          </a:r>
        </a:p>
      </dsp:txBody>
      <dsp:txXfrm>
        <a:off x="2621123" y="3350175"/>
        <a:ext cx="786308" cy="393154"/>
      </dsp:txXfrm>
    </dsp:sp>
    <dsp:sp modelId="{003EFFE8-E1E8-4D28-8B16-773DF043EE94}">
      <dsp:nvSpPr>
        <dsp:cNvPr id="0" name=""/>
        <dsp:cNvSpPr/>
      </dsp:nvSpPr>
      <dsp:spPr>
        <a:xfrm>
          <a:off x="2621123" y="3908454"/>
          <a:ext cx="786308" cy="393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/>
            <a:t>Retrieve/Lock Asteroid within System</a:t>
          </a:r>
        </a:p>
      </dsp:txBody>
      <dsp:txXfrm>
        <a:off x="2621123" y="3908454"/>
        <a:ext cx="786308" cy="393154"/>
      </dsp:txXfrm>
    </dsp:sp>
    <dsp:sp modelId="{D5A048D7-A057-47B9-9AE0-1FC2C9DEC92F}">
      <dsp:nvSpPr>
        <dsp:cNvPr id="0" name=""/>
        <dsp:cNvSpPr/>
      </dsp:nvSpPr>
      <dsp:spPr>
        <a:xfrm>
          <a:off x="2621123" y="4466733"/>
          <a:ext cx="786308" cy="393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/>
            <a:t>Secondary Support Mechanisms if Needed</a:t>
          </a:r>
        </a:p>
      </dsp:txBody>
      <dsp:txXfrm>
        <a:off x="2621123" y="4466733"/>
        <a:ext cx="786308" cy="393154"/>
      </dsp:txXfrm>
    </dsp:sp>
    <dsp:sp modelId="{A34B7445-3BB1-48BE-8E63-24572D488CF2}">
      <dsp:nvSpPr>
        <dsp:cNvPr id="0" name=""/>
        <dsp:cNvSpPr/>
      </dsp:nvSpPr>
      <dsp:spPr>
        <a:xfrm>
          <a:off x="2817700" y="5025012"/>
          <a:ext cx="786308" cy="393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/>
            <a:t>Continuing Catching Mechanisms Added</a:t>
          </a:r>
        </a:p>
      </dsp:txBody>
      <dsp:txXfrm>
        <a:off x="2817700" y="5025012"/>
        <a:ext cx="786308" cy="393154"/>
      </dsp:txXfrm>
    </dsp:sp>
    <dsp:sp modelId="{FAF055C3-1D59-406D-9F64-65E8844DBC69}">
      <dsp:nvSpPr>
        <dsp:cNvPr id="0" name=""/>
        <dsp:cNvSpPr/>
      </dsp:nvSpPr>
      <dsp:spPr>
        <a:xfrm>
          <a:off x="3572557" y="1675337"/>
          <a:ext cx="786308" cy="393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/>
            <a:t>Class 2: 2-5 Catching Mechanisms</a:t>
          </a:r>
        </a:p>
      </dsp:txBody>
      <dsp:txXfrm>
        <a:off x="3572557" y="1675337"/>
        <a:ext cx="786308" cy="393154"/>
      </dsp:txXfrm>
    </dsp:sp>
    <dsp:sp modelId="{9D832FE2-715D-4851-9F95-9BF866EA29DB}">
      <dsp:nvSpPr>
        <dsp:cNvPr id="0" name=""/>
        <dsp:cNvSpPr/>
      </dsp:nvSpPr>
      <dsp:spPr>
        <a:xfrm>
          <a:off x="4523990" y="1675337"/>
          <a:ext cx="786308" cy="393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/>
            <a:t>Class 3: &gt;5 Catching Mechanisms</a:t>
          </a:r>
        </a:p>
      </dsp:txBody>
      <dsp:txXfrm>
        <a:off x="4523990" y="1675337"/>
        <a:ext cx="786308" cy="393154"/>
      </dsp:txXfrm>
    </dsp:sp>
    <dsp:sp modelId="{B0A8FFE6-F6CE-415A-88C2-E25807D30FBD}">
      <dsp:nvSpPr>
        <dsp:cNvPr id="0" name=""/>
        <dsp:cNvSpPr/>
      </dsp:nvSpPr>
      <dsp:spPr>
        <a:xfrm>
          <a:off x="4720567" y="2233616"/>
          <a:ext cx="786308" cy="393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/>
            <a:t>Design Catching Mechanism’s Sequence, Sizes, and Locations</a:t>
          </a:r>
        </a:p>
      </dsp:txBody>
      <dsp:txXfrm>
        <a:off x="4720567" y="2233616"/>
        <a:ext cx="786308" cy="393154"/>
      </dsp:txXfrm>
    </dsp:sp>
    <dsp:sp modelId="{96F922A4-760D-46CB-993E-246196427132}">
      <dsp:nvSpPr>
        <dsp:cNvPr id="0" name=""/>
        <dsp:cNvSpPr/>
      </dsp:nvSpPr>
      <dsp:spPr>
        <a:xfrm>
          <a:off x="4800448" y="547743"/>
          <a:ext cx="786308" cy="398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/>
            <a:t>Continuous Analysis of Asteroid</a:t>
          </a:r>
        </a:p>
      </dsp:txBody>
      <dsp:txXfrm>
        <a:off x="4800448" y="547743"/>
        <a:ext cx="786308" cy="398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DF6E2A-9434-4272-A195-3BBEEF271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D75A148-7C40-4908-8AC3-9186C8EC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6BFE73-4362-4E62-A81E-D2E15F24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B794-CA10-47A2-A71A-4258C6A7F68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24F21A-2EF3-4C08-9C8C-8290C569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3B3D30-16DD-412B-A5EF-4872E7D8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4695-F115-49BD-B1DA-D0871B02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4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35DF85-796D-4A29-A70B-DC9FD4AF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21EB954-B669-4D63-9870-59C489F0D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66DAE9-8437-4AB8-953C-1432B304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B794-CA10-47A2-A71A-4258C6A7F68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FB25CD-A0E6-4BED-902A-00EC5F32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3DF54E-8BD7-4FC1-B208-32F9E2DDF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4695-F115-49BD-B1DA-D0871B02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6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F870DBE-0169-4936-9779-9383BF196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A96B92C-C78C-4AE7-BE40-25703D31E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DD04F1-892E-4DCC-B618-1DB4F17D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B794-CA10-47A2-A71A-4258C6A7F68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830709-0725-46B2-9469-E1E3F860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BB6CDC-6968-4B5B-86CC-8223928D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4695-F115-49BD-B1DA-D0871B02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3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0AD0FB-DF2F-4498-BA35-672C3BC2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B0B0E3-DEEB-47B2-B03B-98601207E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C94171-D553-4CD5-BF8A-285985588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B794-CA10-47A2-A71A-4258C6A7F68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4A1A79-484F-4553-A02F-78A55D60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9CBEC7-D39D-4CF6-BC56-F6A7E6FF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4695-F115-49BD-B1DA-D0871B02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8138A6-9B4D-4C40-A968-8EB7653B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0A87C98-E860-42B8-A95D-D519BD733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26C429-2429-4042-90EB-CE1A7AC5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B794-CA10-47A2-A71A-4258C6A7F68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7036B8-7F2C-47F7-9B6D-35840D38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556DE0-C9F7-4ECD-94A8-E10E782D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4695-F115-49BD-B1DA-D0871B02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4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F46C4C-E0DD-47D4-8D90-B22688F45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0C5893-C053-4936-9D3E-E9719197E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9BA97F4-E362-4056-9636-C64FDC6BA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084985-7747-4700-A756-5B324A5D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B794-CA10-47A2-A71A-4258C6A7F68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6A977B1-B30C-42F3-B2BA-E1A0E15B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40E0E10-7182-4018-8DA1-EAE71F57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4695-F115-49BD-B1DA-D0871B02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3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BA87F3-E3DA-4D1C-9D72-A1F5C18A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834A90B-FAA0-455F-8942-E795C8E3E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36C10F8-9725-43EF-8538-DBAA4C7AA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45557A9-4571-4100-AE5A-27EFC3F85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F6ACDD5-E5CD-455B-800B-0D82CA7BE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958A5CB-ED6C-4132-BE90-47DC08E7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B794-CA10-47A2-A71A-4258C6A7F68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817D522-0933-4C73-8F3F-1D86F9B6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C3977D3-317B-46F4-9920-6B3F4A2A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4695-F115-49BD-B1DA-D0871B02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3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9D78B0-1C05-4451-B068-A0A5F2D6D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71A8BFC-368D-46F5-BE05-B2498B35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B794-CA10-47A2-A71A-4258C6A7F68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7FBD6F6-7BEC-43FA-8482-9A91BF708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E8C6B86-6192-49A4-A8EA-5D927FE5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4695-F115-49BD-B1DA-D0871B02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DF337A7-B75B-41B9-82C4-021BDA6F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B794-CA10-47A2-A71A-4258C6A7F68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B8AE04E-A569-4854-AB53-F7ABA8D6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3D378E4-DB5C-429A-A759-2EADDDC9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4695-F115-49BD-B1DA-D0871B02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73B41D-7C73-4F06-A304-ED8F735E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70E2B8-C991-4F23-8670-70130E056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A2F6A01-6D2E-46FF-AB67-915E78E31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801B188-012B-48BD-BCB9-8C9C2787D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B794-CA10-47A2-A71A-4258C6A7F68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A1B3398-27B9-46EA-8409-00408537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874E404-6C12-41CC-9027-13428B47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4695-F115-49BD-B1DA-D0871B02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7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91E71E-BF8C-42A5-B588-25897385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2017AD3-091C-4F82-B41F-0F55B9A8C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AD8385A-69D5-4BAC-807C-C296F1227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E481388-A028-4737-9550-779CA938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B794-CA10-47A2-A71A-4258C6A7F68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2AD0F1C-7FB7-4ACF-BD5D-D6D89325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B354412-E671-4CCC-B21C-9E97DCB5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4695-F115-49BD-B1DA-D0871B02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2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DA21329-FF73-4FE6-ACBF-D127A723A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F92D1F-2743-48FB-A7CD-C9D9AB68B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613E3B-F930-461F-8C08-4FE8CD58A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B794-CA10-47A2-A71A-4258C6A7F68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227613-D445-4122-8FC0-95FFBA014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746459-AA5F-4A22-A2C9-5A21319B1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A4695-F115-49BD-B1DA-D0871B02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9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26ABF00A-C43E-4768-989E-3A7ED280B8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819031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503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1656041C-5FC6-4CCB-A4B7-FDA5B378D961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xmlns="" id="{49010730-295F-4A59-9F6A-1E3847BF5BC9}"/>
              </a:ext>
            </a:extLst>
          </p:cNvPr>
          <p:cNvSpPr/>
          <p:nvPr/>
        </p:nvSpPr>
        <p:spPr>
          <a:xfrm>
            <a:off x="4908947" y="3903355"/>
            <a:ext cx="264544" cy="1712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xmlns="" id="{5B9B3410-13F1-4DDE-9731-BE0CB19EBA47}"/>
              </a:ext>
            </a:extLst>
          </p:cNvPr>
          <p:cNvSpPr/>
          <p:nvPr/>
        </p:nvSpPr>
        <p:spPr>
          <a:xfrm>
            <a:off x="4908947" y="3343381"/>
            <a:ext cx="264544" cy="1712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xmlns="" id="{A5520C02-0EE7-4FFD-ABAD-4237DF8223FB}"/>
              </a:ext>
            </a:extLst>
          </p:cNvPr>
          <p:cNvSpPr/>
          <p:nvPr/>
        </p:nvSpPr>
        <p:spPr>
          <a:xfrm>
            <a:off x="4908947" y="2783407"/>
            <a:ext cx="264544" cy="1712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xmlns="" id="{EA9D9870-95E8-4963-9EAC-E3C2CE0EAAEA}"/>
              </a:ext>
            </a:extLst>
          </p:cNvPr>
          <p:cNvSpPr/>
          <p:nvPr/>
        </p:nvSpPr>
        <p:spPr>
          <a:xfrm>
            <a:off x="4908947" y="4460870"/>
            <a:ext cx="264544" cy="1712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xmlns="" id="{B1A69D21-12C5-4B43-9D06-3C671814E1F1}"/>
              </a:ext>
            </a:extLst>
          </p:cNvPr>
          <p:cNvSpPr/>
          <p:nvPr/>
        </p:nvSpPr>
        <p:spPr>
          <a:xfrm>
            <a:off x="4908947" y="5018384"/>
            <a:ext cx="264544" cy="1712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xmlns="" id="{5F6E0DB5-9204-4478-91E8-0F731E6E0AE8}"/>
              </a:ext>
            </a:extLst>
          </p:cNvPr>
          <p:cNvSpPr/>
          <p:nvPr/>
        </p:nvSpPr>
        <p:spPr>
          <a:xfrm>
            <a:off x="5865542" y="2225046"/>
            <a:ext cx="264544" cy="1712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xmlns="" id="{D0263450-E9FD-485B-9DCB-10D8DA9432F3}"/>
              </a:ext>
            </a:extLst>
          </p:cNvPr>
          <p:cNvSpPr/>
          <p:nvPr/>
        </p:nvSpPr>
        <p:spPr>
          <a:xfrm>
            <a:off x="5865542" y="1665584"/>
            <a:ext cx="264544" cy="1712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xmlns="" id="{F607900C-C0CC-41C9-9405-DB6E94F19238}"/>
              </a:ext>
            </a:extLst>
          </p:cNvPr>
          <p:cNvSpPr/>
          <p:nvPr/>
        </p:nvSpPr>
        <p:spPr>
          <a:xfrm>
            <a:off x="5865542" y="1106122"/>
            <a:ext cx="264544" cy="1712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xmlns="" id="{4A833A8D-1D4A-47BF-B461-C4733F9F0D3D}"/>
              </a:ext>
            </a:extLst>
          </p:cNvPr>
          <p:cNvSpPr/>
          <p:nvPr/>
        </p:nvSpPr>
        <p:spPr>
          <a:xfrm>
            <a:off x="6385906" y="1316498"/>
            <a:ext cx="446777" cy="2770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xmlns="" id="{45CFE502-8B05-4C25-A70D-DF0A7D1FBCFF}"/>
              </a:ext>
            </a:extLst>
          </p:cNvPr>
          <p:cNvSpPr/>
          <p:nvPr/>
        </p:nvSpPr>
        <p:spPr>
          <a:xfrm flipV="1">
            <a:off x="6055521" y="2273805"/>
            <a:ext cx="922886" cy="12247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xmlns="" id="{54B1CD4D-22FF-489A-B253-07E27CE7B11E}"/>
              </a:ext>
            </a:extLst>
          </p:cNvPr>
          <p:cNvSpPr/>
          <p:nvPr/>
        </p:nvSpPr>
        <p:spPr>
          <a:xfrm rot="10800000">
            <a:off x="5017221" y="2273803"/>
            <a:ext cx="922886" cy="12086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xmlns="" id="{FC6E5784-F09A-4A7D-A410-A983BCF21C68}"/>
              </a:ext>
            </a:extLst>
          </p:cNvPr>
          <p:cNvSpPr/>
          <p:nvPr/>
        </p:nvSpPr>
        <p:spPr>
          <a:xfrm rot="5400000">
            <a:off x="4580933" y="5702341"/>
            <a:ext cx="399119" cy="14297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L-Shape 22">
            <a:extLst>
              <a:ext uri="{FF2B5EF4-FFF2-40B4-BE49-F238E27FC236}">
                <a16:creationId xmlns:a16="http://schemas.microsoft.com/office/drawing/2014/main" xmlns="" id="{7A08C4DD-6450-4F17-A051-FE3317FE988C}"/>
              </a:ext>
            </a:extLst>
          </p:cNvPr>
          <p:cNvSpPr/>
          <p:nvPr/>
        </p:nvSpPr>
        <p:spPr>
          <a:xfrm rot="10800000" flipV="1">
            <a:off x="5632342" y="3343381"/>
            <a:ext cx="113187" cy="2630006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xmlns="" id="{BC5E75F0-98EA-4F0D-A8C9-1092341C6280}"/>
              </a:ext>
            </a:extLst>
          </p:cNvPr>
          <p:cNvSpPr/>
          <p:nvPr/>
        </p:nvSpPr>
        <p:spPr>
          <a:xfrm>
            <a:off x="5439241" y="3246471"/>
            <a:ext cx="1313518" cy="1208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xmlns="" id="{15DC1FAD-5A4F-495B-8877-CE6BC5D016FB}"/>
              </a:ext>
            </a:extLst>
          </p:cNvPr>
          <p:cNvSpPr/>
          <p:nvPr/>
        </p:nvSpPr>
        <p:spPr>
          <a:xfrm rot="5400000">
            <a:off x="6067145" y="2581803"/>
            <a:ext cx="484008" cy="88721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5B5B61A3-F8F2-4D68-899C-D022B1D4896E}"/>
              </a:ext>
            </a:extLst>
          </p:cNvPr>
          <p:cNvSpPr/>
          <p:nvPr/>
        </p:nvSpPr>
        <p:spPr>
          <a:xfrm>
            <a:off x="6582977" y="2783407"/>
            <a:ext cx="112695" cy="293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527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351</Words>
  <Application>Microsoft Office PowerPoint</Application>
  <PresentationFormat>Widescreen</PresentationFormat>
  <Paragraphs>137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Patton</dc:creator>
  <cp:lastModifiedBy>Patton, Ryan</cp:lastModifiedBy>
  <cp:revision>12</cp:revision>
  <dcterms:created xsi:type="dcterms:W3CDTF">2019-09-12T15:08:27Z</dcterms:created>
  <dcterms:modified xsi:type="dcterms:W3CDTF">2019-09-12T20:41:08Z</dcterms:modified>
</cp:coreProperties>
</file>