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0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DBD4BD-66B6-42F3-80F5-EBC982F7D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8AB9F5D-B134-4A5E-ACA3-A9FBE9F60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9F189AD-CB1F-492D-AE98-67ACF30D3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3E9C-3DEB-4E93-8AB5-1D01BD374E3F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A176B40-4523-4557-AD93-5337FCF5A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912E490-9D30-4952-B79C-F8801D09E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222B-60B9-465A-AF05-DBE672D6A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89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332490-E54C-4A8E-862C-50C731CB6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0FAA41B-2F0C-4DC2-A6D7-99C6404C7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2DE8AB3-FA6E-4843-8D3D-4212D267F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3E9C-3DEB-4E93-8AB5-1D01BD374E3F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254D8FC-DD91-4AB7-9ED9-3CB9BC8C2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E2B9633-F16B-4630-B24C-E52EBEB6B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222B-60B9-465A-AF05-DBE672D6A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06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70D50A83-9385-47ED-B992-3EF776FCDA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53429D6-3108-4A4A-B99E-73BE5ED43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752BAD0-3DFB-44A2-A5C2-F56E487ED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3E9C-3DEB-4E93-8AB5-1D01BD374E3F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C24CEEE-0BCE-4FA0-A6DA-2B72402F3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D5247E6-5C75-425A-8013-07DD84604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222B-60B9-465A-AF05-DBE672D6A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48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CB36E97-3E39-4494-983C-2D8DEF707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D930EAA-D32F-40F9-99EB-AEDDEBBBC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8920BA4-64E4-4E04-B0E4-EFD813E95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3E9C-3DEB-4E93-8AB5-1D01BD374E3F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338B1B2-6AD6-4FB6-BD1F-A30441181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9F84925-70B5-4FB9-B2E9-842A67A30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222B-60B9-465A-AF05-DBE672D6A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7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4E7B59-AC54-49CD-AF87-C5CC9731B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E299558-7C92-4455-8052-900DDAB96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75D6DC5-9991-4B8E-B545-6588994F3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3E9C-3DEB-4E93-8AB5-1D01BD374E3F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9793A32-2250-4762-B955-416B64668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A633B3B-CE2D-486A-9242-3028FE7AC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222B-60B9-465A-AF05-DBE672D6A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26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2D3A3E-F05C-4276-B781-6EBBEC4EC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4C3F67E-C838-45DC-9CDC-0FD7454D9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DFA9DA3-CC79-4FCD-9DC5-1E7FB29EE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AA525FE-9F4B-49A7-A546-2BABF94BD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3E9C-3DEB-4E93-8AB5-1D01BD374E3F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013CD20-366B-4811-9D05-58D6CABF4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92229E8-DF8C-4544-A729-D8E02C084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222B-60B9-465A-AF05-DBE672D6A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85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BD8662-EB4F-406D-B23A-BED8CE600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30E03AC-3113-4530-98C6-EC474D24B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ADA214A-A73E-462B-85A8-AC706D90D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3F6A2E0-C14B-4F00-9034-FB92115F89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5564143-9F8F-4833-B0EB-0B2C9DBAD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C823F5B-E764-418F-9A63-197886792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3E9C-3DEB-4E93-8AB5-1D01BD374E3F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155F65E4-F2FB-4DE6-89DB-122AC0984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AB24C9E9-859F-463F-A950-D61E38297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222B-60B9-465A-AF05-DBE672D6A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25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63D3CDE-D52E-46D1-AF72-E6FC0E6E7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481238D-FA90-4B41-A467-74134DF55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3E9C-3DEB-4E93-8AB5-1D01BD374E3F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89C028F-D0FC-487A-8C69-58320FE0C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24539FB-49AA-4CB7-81DA-9DC70EAD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222B-60B9-465A-AF05-DBE672D6A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53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53604A3-4E15-4010-89A8-9D660E180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3E9C-3DEB-4E93-8AB5-1D01BD374E3F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FBC15DE-9DBD-4F96-8C7B-4F0AE6496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FE71E03-69A2-448C-ACAA-68E867C28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222B-60B9-465A-AF05-DBE672D6A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99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988559-1FA6-42C9-A9F6-30BDF1F19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A921AE-632E-4CD0-85B2-63F332E01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A3D422F-D00A-4CED-9008-AADB92AC6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C6220AA-CB4E-49D7-AC46-6EBA83C24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3E9C-3DEB-4E93-8AB5-1D01BD374E3F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1B8D3C9-0399-4C04-A234-95BC2C64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2F72B9D-A89E-437D-A780-339C99939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222B-60B9-465A-AF05-DBE672D6A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19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6C354C-1284-4BC5-B4FA-D2DCC40AD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AD24868-DD11-4DE9-9C5F-14147C6C94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5EA96F4-6748-40B6-9587-052D378B7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335A3C8-235B-486F-8CDE-F957C0BFC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3E9C-3DEB-4E93-8AB5-1D01BD374E3F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38C752D-AF60-4729-A7B1-5DE384334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C89E1F4-E02F-4BD0-9237-F7C07A8B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222B-60B9-465A-AF05-DBE672D6A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88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3D9D8F1-C824-4506-AECE-5C2931063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EDFA949-7ABB-4672-81E3-0F10FBD0E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AC7AB39-F5E5-49EF-9F24-55644B9CF5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23E9C-3DEB-4E93-8AB5-1D01BD374E3F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BF9D181-1F1D-42F7-996B-8A679107D0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51A5A50-CBAF-4E4E-93F5-6EDCA82C4A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A222B-60B9-465A-AF05-DBE672D6A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57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B5CB21C-887E-4AE3-B5F8-9EA890597E7B}"/>
              </a:ext>
            </a:extLst>
          </p:cNvPr>
          <p:cNvSpPr/>
          <p:nvPr/>
        </p:nvSpPr>
        <p:spPr>
          <a:xfrm>
            <a:off x="5007034" y="1368835"/>
            <a:ext cx="1208116" cy="69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Space Launch System</a:t>
            </a:r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59318309-09A4-454B-B114-B0B9F84342E2}"/>
              </a:ext>
            </a:extLst>
          </p:cNvPr>
          <p:cNvSpPr/>
          <p:nvPr/>
        </p:nvSpPr>
        <p:spPr>
          <a:xfrm>
            <a:off x="5007034" y="2105896"/>
            <a:ext cx="1208116" cy="69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Release System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5C67092-AD99-45D0-97C7-4EACF9CB513F}"/>
              </a:ext>
            </a:extLst>
          </p:cNvPr>
          <p:cNvSpPr/>
          <p:nvPr/>
        </p:nvSpPr>
        <p:spPr>
          <a:xfrm>
            <a:off x="5007034" y="91441"/>
            <a:ext cx="1208116" cy="69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Object-Test System</a:t>
            </a:r>
            <a:endParaRPr lang="en-US" sz="1000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A14A280A-8798-4492-B3FA-77AC291D8EE5}"/>
              </a:ext>
            </a:extLst>
          </p:cNvPr>
          <p:cNvSpPr/>
          <p:nvPr/>
        </p:nvSpPr>
        <p:spPr>
          <a:xfrm>
            <a:off x="5007034" y="2859578"/>
            <a:ext cx="1208116" cy="69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Autonomous Movement System</a:t>
            </a:r>
            <a:endParaRPr lang="en-U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19B34D0-2B89-4442-A401-3E88A41906FB}"/>
              </a:ext>
            </a:extLst>
          </p:cNvPr>
          <p:cNvSpPr/>
          <p:nvPr/>
        </p:nvSpPr>
        <p:spPr>
          <a:xfrm>
            <a:off x="5007034" y="3613265"/>
            <a:ext cx="1208116" cy="69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Autonomous Tension System</a:t>
            </a: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702DC844-1C76-48F7-9983-B385E3A0E190}"/>
              </a:ext>
            </a:extLst>
          </p:cNvPr>
          <p:cNvSpPr/>
          <p:nvPr/>
        </p:nvSpPr>
        <p:spPr>
          <a:xfrm>
            <a:off x="5007034" y="4350326"/>
            <a:ext cx="1208116" cy="69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Movement Stability System</a:t>
            </a:r>
            <a:endParaRPr lang="en-US" sz="1000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684FC113-13DA-4534-B102-27925D7CC993}"/>
              </a:ext>
            </a:extLst>
          </p:cNvPr>
          <p:cNvSpPr/>
          <p:nvPr/>
        </p:nvSpPr>
        <p:spPr>
          <a:xfrm>
            <a:off x="5007034" y="5336771"/>
            <a:ext cx="1208116" cy="69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Asteroid Comp. Analysis System</a:t>
            </a:r>
            <a:endParaRPr lang="en-US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E4665ED6-D6ED-4089-87ED-8C2D2455B722}"/>
              </a:ext>
            </a:extLst>
          </p:cNvPr>
          <p:cNvSpPr/>
          <p:nvPr/>
        </p:nvSpPr>
        <p:spPr>
          <a:xfrm>
            <a:off x="5007034" y="6073832"/>
            <a:ext cx="1208116" cy="69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Asteroid Cost-Benefit Analysis</a:t>
            </a:r>
            <a:r>
              <a:rPr lang="en-US" sz="1200" dirty="0"/>
              <a:t> </a:t>
            </a:r>
            <a:r>
              <a:rPr lang="en-US" sz="1200" dirty="0" smtClean="0"/>
              <a:t>System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6C70EB20-FD0F-4A3D-A606-DF2F2AF4FF53}"/>
              </a:ext>
            </a:extLst>
          </p:cNvPr>
          <p:cNvSpPr/>
          <p:nvPr/>
        </p:nvSpPr>
        <p:spPr>
          <a:xfrm>
            <a:off x="526474" y="4350326"/>
            <a:ext cx="1208116" cy="69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Prospector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05118534-2590-49CD-988F-D51FC1E115D6}"/>
              </a:ext>
            </a:extLst>
          </p:cNvPr>
          <p:cNvSpPr/>
          <p:nvPr/>
        </p:nvSpPr>
        <p:spPr>
          <a:xfrm>
            <a:off x="526474" y="1363286"/>
            <a:ext cx="1208116" cy="69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Spacecraft (ex. Mars Rover)</a:t>
            </a:r>
            <a:endParaRPr lang="en-US" sz="1000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C6898834-B237-4DB5-BDC1-75F649D84919}"/>
              </a:ext>
            </a:extLst>
          </p:cNvPr>
          <p:cNvSpPr/>
          <p:nvPr/>
        </p:nvSpPr>
        <p:spPr>
          <a:xfrm>
            <a:off x="6605848" y="1734586"/>
            <a:ext cx="1208116" cy="69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Catching System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CD816380-24DD-4DF7-80E5-935A1C3DAEC2}"/>
              </a:ext>
            </a:extLst>
          </p:cNvPr>
          <p:cNvSpPr/>
          <p:nvPr/>
        </p:nvSpPr>
        <p:spPr>
          <a:xfrm>
            <a:off x="2847108" y="2166851"/>
            <a:ext cx="1047403" cy="692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Capturing</a:t>
            </a:r>
            <a:endParaRPr lang="en-US" sz="1100" dirty="0"/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AE7D97E3-C19B-4896-8688-EB3A9BCB33E8}"/>
              </a:ext>
            </a:extLst>
          </p:cNvPr>
          <p:cNvSpPr/>
          <p:nvPr/>
        </p:nvSpPr>
        <p:spPr>
          <a:xfrm>
            <a:off x="2856806" y="1427862"/>
            <a:ext cx="1047403" cy="692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Arriving</a:t>
            </a:r>
            <a:endParaRPr lang="en-US" sz="1100" dirty="0"/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6E381B23-14F7-4717-A1D9-66CD9C61F1A2}"/>
              </a:ext>
            </a:extLst>
          </p:cNvPr>
          <p:cNvSpPr/>
          <p:nvPr/>
        </p:nvSpPr>
        <p:spPr>
          <a:xfrm>
            <a:off x="2901141" y="2920533"/>
            <a:ext cx="1047403" cy="692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Locking</a:t>
            </a:r>
            <a:endParaRPr lang="en-US" sz="1000" dirty="0"/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D1A3A3EF-9A9C-4E49-9CD3-ADBE3AC584DE}"/>
              </a:ext>
            </a:extLst>
          </p:cNvPr>
          <p:cNvSpPr/>
          <p:nvPr/>
        </p:nvSpPr>
        <p:spPr>
          <a:xfrm>
            <a:off x="2901140" y="3652059"/>
            <a:ext cx="1047403" cy="692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Retrieving</a:t>
            </a:r>
            <a:endParaRPr lang="en-US" sz="1000" dirty="0"/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FF9543FE-2913-47EA-8291-D7AFADDBAAB9}"/>
              </a:ext>
            </a:extLst>
          </p:cNvPr>
          <p:cNvSpPr/>
          <p:nvPr/>
        </p:nvSpPr>
        <p:spPr>
          <a:xfrm>
            <a:off x="2856806" y="4649579"/>
            <a:ext cx="1047403" cy="692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Returning Asteroid to Earth</a:t>
            </a:r>
            <a:endParaRPr lang="en-US" sz="1000" dirty="0"/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1DFDB9C6-7C92-4B0C-9332-CBBE048C3BE5}"/>
              </a:ext>
            </a:extLst>
          </p:cNvPr>
          <p:cNvSpPr/>
          <p:nvPr/>
        </p:nvSpPr>
        <p:spPr>
          <a:xfrm>
            <a:off x="2852648" y="5381105"/>
            <a:ext cx="1047403" cy="692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Mining Asteroid</a:t>
            </a:r>
            <a:endParaRPr lang="en-US" sz="1000" dirty="0"/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1D0FB9F2-2275-4665-AE98-774266424482}"/>
              </a:ext>
            </a:extLst>
          </p:cNvPr>
          <p:cNvSpPr/>
          <p:nvPr/>
        </p:nvSpPr>
        <p:spPr>
          <a:xfrm>
            <a:off x="9419688" y="963207"/>
            <a:ext cx="1047403" cy="692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Software Support</a:t>
            </a:r>
            <a:endParaRPr lang="en-US" sz="1000" dirty="0"/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9231D3FA-7A7A-45F2-8BE1-02655EC26E3C}"/>
              </a:ext>
            </a:extLst>
          </p:cNvPr>
          <p:cNvSpPr/>
          <p:nvPr/>
        </p:nvSpPr>
        <p:spPr>
          <a:xfrm>
            <a:off x="9419688" y="1677244"/>
            <a:ext cx="1047403" cy="692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Scheduling</a:t>
            </a:r>
            <a:endParaRPr lang="en-US" sz="900" dirty="0"/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15BAB911-D3ED-444C-91F1-FA339FFEB216}"/>
              </a:ext>
            </a:extLst>
          </p:cNvPr>
          <p:cNvSpPr/>
          <p:nvPr/>
        </p:nvSpPr>
        <p:spPr>
          <a:xfrm>
            <a:off x="9426625" y="2391282"/>
            <a:ext cx="1047403" cy="692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Environment Supporting</a:t>
            </a:r>
            <a:endParaRPr lang="en-US" sz="800" dirty="0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FAEB8C95-ABBA-4680-9B1D-2C685CE0ECAD}"/>
              </a:ext>
            </a:extLst>
          </p:cNvPr>
          <p:cNvSpPr/>
          <p:nvPr/>
        </p:nvSpPr>
        <p:spPr>
          <a:xfrm>
            <a:off x="9426626" y="3124194"/>
            <a:ext cx="1047403" cy="692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Planning</a:t>
            </a:r>
            <a:endParaRPr lang="en-US" sz="800" dirty="0"/>
          </a:p>
        </p:txBody>
      </p:sp>
      <p:sp>
        <p:nvSpPr>
          <p:cNvPr id="27" name="Oval 26">
            <a:extLst>
              <a:ext uri="{FF2B5EF4-FFF2-40B4-BE49-F238E27FC236}">
                <a16:creationId xmlns="" xmlns:a16="http://schemas.microsoft.com/office/drawing/2014/main" id="{DC0DFC0C-2172-4083-834C-10DAEF7A22C3}"/>
              </a:ext>
            </a:extLst>
          </p:cNvPr>
          <p:cNvSpPr/>
          <p:nvPr/>
        </p:nvSpPr>
        <p:spPr>
          <a:xfrm>
            <a:off x="9426626" y="3857106"/>
            <a:ext cx="1047403" cy="692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Training</a:t>
            </a:r>
            <a:endParaRPr lang="en-US" sz="900" dirty="0"/>
          </a:p>
        </p:txBody>
      </p:sp>
      <p:sp>
        <p:nvSpPr>
          <p:cNvPr id="28" name="Oval 27">
            <a:extLst>
              <a:ext uri="{FF2B5EF4-FFF2-40B4-BE49-F238E27FC236}">
                <a16:creationId xmlns="" xmlns:a16="http://schemas.microsoft.com/office/drawing/2014/main" id="{B00A7B48-192D-4AAB-9536-F0F76DB2AD1C}"/>
              </a:ext>
            </a:extLst>
          </p:cNvPr>
          <p:cNvSpPr/>
          <p:nvPr/>
        </p:nvSpPr>
        <p:spPr>
          <a:xfrm>
            <a:off x="9426626" y="4627415"/>
            <a:ext cx="1047403" cy="692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Life Systems Supporting</a:t>
            </a:r>
            <a:endParaRPr lang="en-US" sz="800" dirty="0"/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4354E0EC-0F6F-4FFA-8BC4-2147B5A76E9C}"/>
              </a:ext>
            </a:extLst>
          </p:cNvPr>
          <p:cNvSpPr/>
          <p:nvPr/>
        </p:nvSpPr>
        <p:spPr>
          <a:xfrm>
            <a:off x="9426626" y="5372792"/>
            <a:ext cx="1047403" cy="692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Mission Supporting</a:t>
            </a:r>
            <a:endParaRPr lang="en-US" sz="800" dirty="0"/>
          </a:p>
        </p:txBody>
      </p: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9E31A96E-9C09-43DB-B9B3-1E52368547B0}"/>
              </a:ext>
            </a:extLst>
          </p:cNvPr>
          <p:cNvSpPr/>
          <p:nvPr/>
        </p:nvSpPr>
        <p:spPr>
          <a:xfrm>
            <a:off x="9426626" y="6132033"/>
            <a:ext cx="1047403" cy="692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Maintaining</a:t>
            </a:r>
            <a:endParaRPr lang="en-US" sz="800" dirty="0"/>
          </a:p>
        </p:txBody>
      </p:sp>
      <p:sp>
        <p:nvSpPr>
          <p:cNvPr id="31" name="Oval 30">
            <a:extLst>
              <a:ext uri="{FF2B5EF4-FFF2-40B4-BE49-F238E27FC236}">
                <a16:creationId xmlns="" xmlns:a16="http://schemas.microsoft.com/office/drawing/2014/main" id="{446BC8AE-94A3-4B27-91FB-780B4CB1632C}"/>
              </a:ext>
            </a:extLst>
          </p:cNvPr>
          <p:cNvSpPr/>
          <p:nvPr/>
        </p:nvSpPr>
        <p:spPr>
          <a:xfrm>
            <a:off x="10931226" y="3857106"/>
            <a:ext cx="1047403" cy="692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Flight Controlling</a:t>
            </a:r>
            <a:endParaRPr lang="en-US" sz="800" dirty="0"/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7BFE42CE-31AC-4A71-9B5E-6CA06B22BC7F}"/>
              </a:ext>
            </a:extLst>
          </p:cNvPr>
          <p:cNvSpPr/>
          <p:nvPr/>
        </p:nvSpPr>
        <p:spPr>
          <a:xfrm>
            <a:off x="10931224" y="963206"/>
            <a:ext cx="1047403" cy="692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Communicating</a:t>
            </a:r>
            <a:endParaRPr lang="en-US" sz="600" dirty="0"/>
          </a:p>
        </p:txBody>
      </p:sp>
      <p:sp>
        <p:nvSpPr>
          <p:cNvPr id="33" name="Oval 32">
            <a:extLst>
              <a:ext uri="{FF2B5EF4-FFF2-40B4-BE49-F238E27FC236}">
                <a16:creationId xmlns="" xmlns:a16="http://schemas.microsoft.com/office/drawing/2014/main" id="{8848A954-C5EE-40BE-931F-90E91CB177A9}"/>
              </a:ext>
            </a:extLst>
          </p:cNvPr>
          <p:cNvSpPr/>
          <p:nvPr/>
        </p:nvSpPr>
        <p:spPr>
          <a:xfrm>
            <a:off x="10931223" y="1675602"/>
            <a:ext cx="1047403" cy="692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Traveling</a:t>
            </a:r>
            <a:endParaRPr lang="en-US" sz="800" dirty="0"/>
          </a:p>
        </p:txBody>
      </p:sp>
      <p:sp>
        <p:nvSpPr>
          <p:cNvPr id="34" name="Oval 33">
            <a:extLst>
              <a:ext uri="{FF2B5EF4-FFF2-40B4-BE49-F238E27FC236}">
                <a16:creationId xmlns="" xmlns:a16="http://schemas.microsoft.com/office/drawing/2014/main" id="{A39AB50E-80A1-43E9-996E-71D4B30B7C11}"/>
              </a:ext>
            </a:extLst>
          </p:cNvPr>
          <p:cNvSpPr/>
          <p:nvPr/>
        </p:nvSpPr>
        <p:spPr>
          <a:xfrm>
            <a:off x="10931225" y="2391282"/>
            <a:ext cx="1047403" cy="692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Landing</a:t>
            </a:r>
            <a:endParaRPr lang="en-US" sz="800" dirty="0"/>
          </a:p>
        </p:txBody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501F55BA-6534-4B82-B795-6AF7B9B55CB8}"/>
              </a:ext>
            </a:extLst>
          </p:cNvPr>
          <p:cNvSpPr/>
          <p:nvPr/>
        </p:nvSpPr>
        <p:spPr>
          <a:xfrm>
            <a:off x="10931225" y="3124194"/>
            <a:ext cx="1047403" cy="692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Navigating</a:t>
            </a:r>
            <a:endParaRPr lang="en-US" sz="800" dirty="0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EE778230-0FB1-4BAC-B83E-01E486D437A6}"/>
              </a:ext>
            </a:extLst>
          </p:cNvPr>
          <p:cNvSpPr txBox="1"/>
          <p:nvPr/>
        </p:nvSpPr>
        <p:spPr>
          <a:xfrm>
            <a:off x="0" y="931025"/>
            <a:ext cx="10756669" cy="592697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F596A4FD-5FE7-454F-AC23-DBF038F21F5E}"/>
              </a:ext>
            </a:extLst>
          </p:cNvPr>
          <p:cNvSpPr txBox="1"/>
          <p:nvPr/>
        </p:nvSpPr>
        <p:spPr>
          <a:xfrm>
            <a:off x="6483929" y="6420195"/>
            <a:ext cx="282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Product/System Boundary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="" xmlns:a16="http://schemas.microsoft.com/office/drawing/2014/main" id="{95B31695-2A5D-48DC-B24B-6B1C2AFAF7A0}"/>
              </a:ext>
            </a:extLst>
          </p:cNvPr>
          <p:cNvCxnSpPr/>
          <p:nvPr/>
        </p:nvCxnSpPr>
        <p:spPr>
          <a:xfrm flipV="1">
            <a:off x="1041862" y="2482735"/>
            <a:ext cx="1805246" cy="18232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="" xmlns:a16="http://schemas.microsoft.com/office/drawing/2014/main" id="{16A9C20F-08F3-41B5-A8A5-0103B717BF11}"/>
              </a:ext>
            </a:extLst>
          </p:cNvPr>
          <p:cNvCxnSpPr/>
          <p:nvPr/>
        </p:nvCxnSpPr>
        <p:spPr>
          <a:xfrm flipV="1">
            <a:off x="1368829" y="3236422"/>
            <a:ext cx="1487977" cy="10695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="" xmlns:a16="http://schemas.microsoft.com/office/drawing/2014/main" id="{7AADC0FB-3E44-41A8-B805-01489C407423}"/>
              </a:ext>
            </a:extLst>
          </p:cNvPr>
          <p:cNvCxnSpPr/>
          <p:nvPr/>
        </p:nvCxnSpPr>
        <p:spPr>
          <a:xfrm flipV="1">
            <a:off x="1734590" y="3998423"/>
            <a:ext cx="1166550" cy="5514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="" xmlns:a16="http://schemas.microsoft.com/office/drawing/2014/main" id="{3F2C3966-8CAB-4722-A1C9-EF96A12861ED}"/>
              </a:ext>
            </a:extLst>
          </p:cNvPr>
          <p:cNvCxnSpPr/>
          <p:nvPr/>
        </p:nvCxnSpPr>
        <p:spPr>
          <a:xfrm>
            <a:off x="1734590" y="4705004"/>
            <a:ext cx="1112518" cy="2105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="" xmlns:a16="http://schemas.microsoft.com/office/drawing/2014/main" id="{18474219-0B3B-48A7-885B-519430471801}"/>
              </a:ext>
            </a:extLst>
          </p:cNvPr>
          <p:cNvCxnSpPr/>
          <p:nvPr/>
        </p:nvCxnSpPr>
        <p:spPr>
          <a:xfrm>
            <a:off x="1734590" y="4882342"/>
            <a:ext cx="1122216" cy="692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="" xmlns:a16="http://schemas.microsoft.com/office/drawing/2014/main" id="{0787A1CF-29AA-49AB-BF1E-5FE4E2A5FB66}"/>
              </a:ext>
            </a:extLst>
          </p:cNvPr>
          <p:cNvCxnSpPr/>
          <p:nvPr/>
        </p:nvCxnSpPr>
        <p:spPr>
          <a:xfrm>
            <a:off x="1734590" y="1677244"/>
            <a:ext cx="111251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="" xmlns:a16="http://schemas.microsoft.com/office/drawing/2014/main" id="{A2322555-D191-48D1-9E9F-4246DA86182B}"/>
              </a:ext>
            </a:extLst>
          </p:cNvPr>
          <p:cNvCxnSpPr/>
          <p:nvPr/>
        </p:nvCxnSpPr>
        <p:spPr>
          <a:xfrm>
            <a:off x="3391593" y="1097280"/>
            <a:ext cx="0" cy="330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="" xmlns:a16="http://schemas.microsoft.com/office/drawing/2014/main" id="{FD6D39F5-4E4F-4578-AD37-CBC078990E12}"/>
              </a:ext>
            </a:extLst>
          </p:cNvPr>
          <p:cNvCxnSpPr/>
          <p:nvPr/>
        </p:nvCxnSpPr>
        <p:spPr>
          <a:xfrm flipH="1">
            <a:off x="160713" y="1113905"/>
            <a:ext cx="3241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="" xmlns:a16="http://schemas.microsoft.com/office/drawing/2014/main" id="{8FA7E34A-F9B7-4DD7-B038-A32C49B212D2}"/>
              </a:ext>
            </a:extLst>
          </p:cNvPr>
          <p:cNvCxnSpPr/>
          <p:nvPr/>
        </p:nvCxnSpPr>
        <p:spPr>
          <a:xfrm>
            <a:off x="160713" y="1113905"/>
            <a:ext cx="0" cy="3513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="" xmlns:a16="http://schemas.microsoft.com/office/drawing/2014/main" id="{AA557E88-00A3-4FA0-A09A-83C7957081BF}"/>
              </a:ext>
            </a:extLst>
          </p:cNvPr>
          <p:cNvCxnSpPr/>
          <p:nvPr/>
        </p:nvCxnSpPr>
        <p:spPr>
          <a:xfrm>
            <a:off x="160713" y="4627415"/>
            <a:ext cx="3657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lowchart: Connector 64">
            <a:extLst>
              <a:ext uri="{FF2B5EF4-FFF2-40B4-BE49-F238E27FC236}">
                <a16:creationId xmlns="" xmlns:a16="http://schemas.microsoft.com/office/drawing/2014/main" id="{EA59C9DC-4518-4EA1-812B-A0DA7133D858}"/>
              </a:ext>
            </a:extLst>
          </p:cNvPr>
          <p:cNvSpPr/>
          <p:nvPr/>
        </p:nvSpPr>
        <p:spPr>
          <a:xfrm>
            <a:off x="3308465" y="1302328"/>
            <a:ext cx="166255" cy="1460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Connector 65">
            <a:extLst>
              <a:ext uri="{FF2B5EF4-FFF2-40B4-BE49-F238E27FC236}">
                <a16:creationId xmlns="" xmlns:a16="http://schemas.microsoft.com/office/drawing/2014/main" id="{1A2B997D-AD7D-47CF-8461-587893E471C4}"/>
              </a:ext>
            </a:extLst>
          </p:cNvPr>
          <p:cNvSpPr/>
          <p:nvPr/>
        </p:nvSpPr>
        <p:spPr>
          <a:xfrm>
            <a:off x="3732406" y="2169509"/>
            <a:ext cx="166255" cy="1460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Connector 66">
            <a:extLst>
              <a:ext uri="{FF2B5EF4-FFF2-40B4-BE49-F238E27FC236}">
                <a16:creationId xmlns="" xmlns:a16="http://schemas.microsoft.com/office/drawing/2014/main" id="{DEEB82A8-F388-42D2-8202-1981C3D2F840}"/>
              </a:ext>
            </a:extLst>
          </p:cNvPr>
          <p:cNvSpPr/>
          <p:nvPr/>
        </p:nvSpPr>
        <p:spPr>
          <a:xfrm>
            <a:off x="3889663" y="2391282"/>
            <a:ext cx="166255" cy="1460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Connector 67">
            <a:extLst>
              <a:ext uri="{FF2B5EF4-FFF2-40B4-BE49-F238E27FC236}">
                <a16:creationId xmlns="" xmlns:a16="http://schemas.microsoft.com/office/drawing/2014/main" id="{6C9E1477-B471-42D8-B9DE-57C6DB7A9666}"/>
              </a:ext>
            </a:extLst>
          </p:cNvPr>
          <p:cNvSpPr/>
          <p:nvPr/>
        </p:nvSpPr>
        <p:spPr>
          <a:xfrm>
            <a:off x="3931227" y="3168961"/>
            <a:ext cx="166255" cy="1460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lowchart: Connector 68">
            <a:extLst>
              <a:ext uri="{FF2B5EF4-FFF2-40B4-BE49-F238E27FC236}">
                <a16:creationId xmlns="" xmlns:a16="http://schemas.microsoft.com/office/drawing/2014/main" id="{23B41865-4EB8-47A8-94B9-8EC089CDA24F}"/>
              </a:ext>
            </a:extLst>
          </p:cNvPr>
          <p:cNvSpPr/>
          <p:nvPr/>
        </p:nvSpPr>
        <p:spPr>
          <a:xfrm>
            <a:off x="3945079" y="3895355"/>
            <a:ext cx="166255" cy="1460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Connector 69">
            <a:extLst>
              <a:ext uri="{FF2B5EF4-FFF2-40B4-BE49-F238E27FC236}">
                <a16:creationId xmlns="" xmlns:a16="http://schemas.microsoft.com/office/drawing/2014/main" id="{B184D043-FC91-47FA-9E68-3FD7F262D2D2}"/>
              </a:ext>
            </a:extLst>
          </p:cNvPr>
          <p:cNvSpPr/>
          <p:nvPr/>
        </p:nvSpPr>
        <p:spPr>
          <a:xfrm>
            <a:off x="3895894" y="4897039"/>
            <a:ext cx="166255" cy="1460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lowchart: Connector 70">
            <a:extLst>
              <a:ext uri="{FF2B5EF4-FFF2-40B4-BE49-F238E27FC236}">
                <a16:creationId xmlns="" xmlns:a16="http://schemas.microsoft.com/office/drawing/2014/main" id="{C7FDD029-FBF7-46A0-8FC3-CE863DC7B860}"/>
              </a:ext>
            </a:extLst>
          </p:cNvPr>
          <p:cNvSpPr/>
          <p:nvPr/>
        </p:nvSpPr>
        <p:spPr>
          <a:xfrm>
            <a:off x="3865415" y="5537120"/>
            <a:ext cx="166255" cy="1460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lowchart: Connector 71">
            <a:extLst>
              <a:ext uri="{FF2B5EF4-FFF2-40B4-BE49-F238E27FC236}">
                <a16:creationId xmlns="" xmlns:a16="http://schemas.microsoft.com/office/drawing/2014/main" id="{90CC733D-CBB5-47CB-8FAF-34D6975C8A1F}"/>
              </a:ext>
            </a:extLst>
          </p:cNvPr>
          <p:cNvSpPr/>
          <p:nvPr/>
        </p:nvSpPr>
        <p:spPr>
          <a:xfrm>
            <a:off x="3865415" y="1662225"/>
            <a:ext cx="166255" cy="1460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>
            <a:extLst>
              <a:ext uri="{FF2B5EF4-FFF2-40B4-BE49-F238E27FC236}">
                <a16:creationId xmlns="" xmlns:a16="http://schemas.microsoft.com/office/drawing/2014/main" id="{729FB7B4-2F4A-416C-B26E-8260C58ABCA6}"/>
              </a:ext>
            </a:extLst>
          </p:cNvPr>
          <p:cNvCxnSpPr>
            <a:stCxn id="72" idx="6"/>
            <a:endCxn id="5" idx="1"/>
          </p:cNvCxnSpPr>
          <p:nvPr/>
        </p:nvCxnSpPr>
        <p:spPr>
          <a:xfrm flipV="1">
            <a:off x="4031670" y="1715199"/>
            <a:ext cx="975364" cy="20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="" xmlns:a16="http://schemas.microsoft.com/office/drawing/2014/main" id="{2D15C3CC-895D-428F-A465-5D1ED7B0D907}"/>
              </a:ext>
            </a:extLst>
          </p:cNvPr>
          <p:cNvCxnSpPr>
            <a:stCxn id="66" idx="7"/>
            <a:endCxn id="7" idx="1"/>
          </p:cNvCxnSpPr>
          <p:nvPr/>
        </p:nvCxnSpPr>
        <p:spPr>
          <a:xfrm flipV="1">
            <a:off x="3874314" y="437805"/>
            <a:ext cx="1132720" cy="1753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="" xmlns:a16="http://schemas.microsoft.com/office/drawing/2014/main" id="{77ED68A1-A70E-45EA-95AF-C2C0D3F360FE}"/>
              </a:ext>
            </a:extLst>
          </p:cNvPr>
          <p:cNvCxnSpPr>
            <a:stCxn id="67" idx="0"/>
            <a:endCxn id="6" idx="1"/>
          </p:cNvCxnSpPr>
          <p:nvPr/>
        </p:nvCxnSpPr>
        <p:spPr>
          <a:xfrm>
            <a:off x="3972791" y="2391282"/>
            <a:ext cx="1034243" cy="60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="" xmlns:a16="http://schemas.microsoft.com/office/drawing/2014/main" id="{F3C3A0FC-9BC2-4F8B-A90F-791031DAB994}"/>
              </a:ext>
            </a:extLst>
          </p:cNvPr>
          <p:cNvCxnSpPr>
            <a:cxnSpLocks/>
            <a:stCxn id="68" idx="7"/>
          </p:cNvCxnSpPr>
          <p:nvPr/>
        </p:nvCxnSpPr>
        <p:spPr>
          <a:xfrm flipV="1">
            <a:off x="4073135" y="1655933"/>
            <a:ext cx="1005938" cy="1534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="" xmlns:a16="http://schemas.microsoft.com/office/drawing/2014/main" id="{64FC0BAF-2723-4FF4-B5A9-EC4D84C70917}"/>
              </a:ext>
            </a:extLst>
          </p:cNvPr>
          <p:cNvCxnSpPr>
            <a:stCxn id="68" idx="6"/>
            <a:endCxn id="8" idx="1"/>
          </p:cNvCxnSpPr>
          <p:nvPr/>
        </p:nvCxnSpPr>
        <p:spPr>
          <a:xfrm flipV="1">
            <a:off x="4097482" y="3205942"/>
            <a:ext cx="909552" cy="36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="" xmlns:a16="http://schemas.microsoft.com/office/drawing/2014/main" id="{A48007FD-C905-46C6-8B9E-A5B45A5DFAB1}"/>
              </a:ext>
            </a:extLst>
          </p:cNvPr>
          <p:cNvCxnSpPr>
            <a:stCxn id="69" idx="6"/>
            <a:endCxn id="9" idx="1"/>
          </p:cNvCxnSpPr>
          <p:nvPr/>
        </p:nvCxnSpPr>
        <p:spPr>
          <a:xfrm flipV="1">
            <a:off x="4111334" y="3959629"/>
            <a:ext cx="895700" cy="8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="" xmlns:a16="http://schemas.microsoft.com/office/drawing/2014/main" id="{AD30E795-AF20-4928-939E-E4DA69ADF05B}"/>
              </a:ext>
            </a:extLst>
          </p:cNvPr>
          <p:cNvCxnSpPr>
            <a:cxnSpLocks/>
            <a:stCxn id="69" idx="6"/>
          </p:cNvCxnSpPr>
          <p:nvPr/>
        </p:nvCxnSpPr>
        <p:spPr>
          <a:xfrm flipV="1">
            <a:off x="4111334" y="1601585"/>
            <a:ext cx="974670" cy="2366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="" xmlns:a16="http://schemas.microsoft.com/office/drawing/2014/main" id="{2CBA007A-DFF7-4D5C-96FD-79EAE55655EB}"/>
              </a:ext>
            </a:extLst>
          </p:cNvPr>
          <p:cNvCxnSpPr>
            <a:cxnSpLocks/>
            <a:stCxn id="70" idx="6"/>
          </p:cNvCxnSpPr>
          <p:nvPr/>
        </p:nvCxnSpPr>
        <p:spPr>
          <a:xfrm flipV="1">
            <a:off x="4062149" y="1715199"/>
            <a:ext cx="953188" cy="3254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="" xmlns:a16="http://schemas.microsoft.com/office/drawing/2014/main" id="{0A4F9D96-EE30-48DB-9003-DEBB117C2BCA}"/>
              </a:ext>
            </a:extLst>
          </p:cNvPr>
          <p:cNvCxnSpPr>
            <a:cxnSpLocks/>
            <a:stCxn id="71" idx="6"/>
          </p:cNvCxnSpPr>
          <p:nvPr/>
        </p:nvCxnSpPr>
        <p:spPr>
          <a:xfrm flipV="1">
            <a:off x="4031670" y="1677244"/>
            <a:ext cx="990597" cy="3932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="" xmlns:a16="http://schemas.microsoft.com/office/drawing/2014/main" id="{9E6A520A-8BF2-4AC1-9EA5-FAAB2495CCCB}"/>
              </a:ext>
            </a:extLst>
          </p:cNvPr>
          <p:cNvCxnSpPr>
            <a:stCxn id="70" idx="5"/>
            <a:endCxn id="10" idx="1"/>
          </p:cNvCxnSpPr>
          <p:nvPr/>
        </p:nvCxnSpPr>
        <p:spPr>
          <a:xfrm flipV="1">
            <a:off x="4037802" y="4696690"/>
            <a:ext cx="969232" cy="324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="" xmlns:a16="http://schemas.microsoft.com/office/drawing/2014/main" id="{E920AC3F-4B29-42E0-BE3E-2A7E9C0EEBB0}"/>
              </a:ext>
            </a:extLst>
          </p:cNvPr>
          <p:cNvCxnSpPr>
            <a:stCxn id="10" idx="1"/>
            <a:endCxn id="68" idx="2"/>
          </p:cNvCxnSpPr>
          <p:nvPr/>
        </p:nvCxnSpPr>
        <p:spPr>
          <a:xfrm flipH="1" flipV="1">
            <a:off x="3931227" y="3241968"/>
            <a:ext cx="1075807" cy="1454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="" xmlns:a16="http://schemas.microsoft.com/office/drawing/2014/main" id="{C48E084E-AD96-40A6-A517-AA2F183981F6}"/>
              </a:ext>
            </a:extLst>
          </p:cNvPr>
          <p:cNvCxnSpPr>
            <a:stCxn id="8" idx="1"/>
            <a:endCxn id="67" idx="2"/>
          </p:cNvCxnSpPr>
          <p:nvPr/>
        </p:nvCxnSpPr>
        <p:spPr>
          <a:xfrm flipH="1" flipV="1">
            <a:off x="3889663" y="2464289"/>
            <a:ext cx="1117371" cy="741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793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B5CB21C-887E-4AE3-B5F8-9EA890597E7B}"/>
              </a:ext>
            </a:extLst>
          </p:cNvPr>
          <p:cNvSpPr/>
          <p:nvPr/>
        </p:nvSpPr>
        <p:spPr>
          <a:xfrm>
            <a:off x="5007034" y="1229253"/>
            <a:ext cx="1208116" cy="69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Space Launch System</a:t>
            </a:r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59318309-09A4-454B-B114-B0B9F84342E2}"/>
              </a:ext>
            </a:extLst>
          </p:cNvPr>
          <p:cNvSpPr/>
          <p:nvPr/>
        </p:nvSpPr>
        <p:spPr>
          <a:xfrm>
            <a:off x="5007034" y="2105896"/>
            <a:ext cx="1208116" cy="69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Release System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5C67092-AD99-45D0-97C7-4EACF9CB513F}"/>
              </a:ext>
            </a:extLst>
          </p:cNvPr>
          <p:cNvSpPr/>
          <p:nvPr/>
        </p:nvSpPr>
        <p:spPr>
          <a:xfrm>
            <a:off x="5007034" y="91441"/>
            <a:ext cx="1208116" cy="69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Object-Test System</a:t>
            </a:r>
            <a:endParaRPr lang="en-US" sz="1000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A14A280A-8798-4492-B3FA-77AC291D8EE5}"/>
              </a:ext>
            </a:extLst>
          </p:cNvPr>
          <p:cNvSpPr/>
          <p:nvPr/>
        </p:nvSpPr>
        <p:spPr>
          <a:xfrm>
            <a:off x="5007034" y="2859578"/>
            <a:ext cx="1208116" cy="69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Autonomous Movement System</a:t>
            </a:r>
            <a:endParaRPr lang="en-US" sz="1000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19B34D0-2B89-4442-A401-3E88A41906FB}"/>
              </a:ext>
            </a:extLst>
          </p:cNvPr>
          <p:cNvSpPr/>
          <p:nvPr/>
        </p:nvSpPr>
        <p:spPr>
          <a:xfrm>
            <a:off x="5007034" y="3613265"/>
            <a:ext cx="1208116" cy="69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Autonomous Tension System</a:t>
            </a:r>
            <a:endParaRPr lang="en-US" sz="1000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702DC844-1C76-48F7-9983-B385E3A0E190}"/>
              </a:ext>
            </a:extLst>
          </p:cNvPr>
          <p:cNvSpPr/>
          <p:nvPr/>
        </p:nvSpPr>
        <p:spPr>
          <a:xfrm>
            <a:off x="5007034" y="4350326"/>
            <a:ext cx="1208116" cy="69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Movement Stability System</a:t>
            </a:r>
            <a:endParaRPr lang="en-US" sz="1000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684FC113-13DA-4534-B102-27925D7CC993}"/>
              </a:ext>
            </a:extLst>
          </p:cNvPr>
          <p:cNvSpPr/>
          <p:nvPr/>
        </p:nvSpPr>
        <p:spPr>
          <a:xfrm>
            <a:off x="5007034" y="5336771"/>
            <a:ext cx="1208116" cy="69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Asteroi</a:t>
            </a:r>
            <a:r>
              <a:rPr lang="en-US" sz="1200" dirty="0" smtClean="0"/>
              <a:t>d Comp. Analysis System</a:t>
            </a:r>
            <a:endParaRPr lang="en-US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E4665ED6-D6ED-4089-87ED-8C2D2455B722}"/>
              </a:ext>
            </a:extLst>
          </p:cNvPr>
          <p:cNvSpPr/>
          <p:nvPr/>
        </p:nvSpPr>
        <p:spPr>
          <a:xfrm>
            <a:off x="5007034" y="6073832"/>
            <a:ext cx="1208116" cy="69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Asteroi</a:t>
            </a:r>
            <a:r>
              <a:rPr lang="en-US" sz="1200" dirty="0" smtClean="0"/>
              <a:t>d Cost-Benefit Analysis System</a:t>
            </a:r>
            <a:endParaRPr lang="en-US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6C70EB20-FD0F-4A3D-A606-DF2F2AF4FF53}"/>
              </a:ext>
            </a:extLst>
          </p:cNvPr>
          <p:cNvSpPr/>
          <p:nvPr/>
        </p:nvSpPr>
        <p:spPr>
          <a:xfrm>
            <a:off x="526474" y="4350326"/>
            <a:ext cx="1208116" cy="69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Prospector</a:t>
            </a:r>
            <a:endParaRPr lang="en-US" sz="1100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05118534-2590-49CD-988F-D51FC1E115D6}"/>
              </a:ext>
            </a:extLst>
          </p:cNvPr>
          <p:cNvSpPr/>
          <p:nvPr/>
        </p:nvSpPr>
        <p:spPr>
          <a:xfrm>
            <a:off x="526474" y="1363286"/>
            <a:ext cx="1208116" cy="69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Spacecraft (ex. Mars Rover)</a:t>
            </a:r>
            <a:endParaRPr lang="en-US" sz="1100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C6898834-B237-4DB5-BDC1-75F649D84919}"/>
              </a:ext>
            </a:extLst>
          </p:cNvPr>
          <p:cNvSpPr/>
          <p:nvPr/>
        </p:nvSpPr>
        <p:spPr>
          <a:xfrm>
            <a:off x="6605848" y="1734586"/>
            <a:ext cx="1208116" cy="69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Catching System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CD816380-24DD-4DF7-80E5-935A1C3DAEC2}"/>
              </a:ext>
            </a:extLst>
          </p:cNvPr>
          <p:cNvSpPr/>
          <p:nvPr/>
        </p:nvSpPr>
        <p:spPr>
          <a:xfrm>
            <a:off x="2604660" y="1733742"/>
            <a:ext cx="1321712" cy="500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Capturing</a:t>
            </a:r>
            <a:endParaRPr lang="en-US" sz="1000" dirty="0"/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AE7D97E3-C19B-4896-8688-EB3A9BCB33E8}"/>
              </a:ext>
            </a:extLst>
          </p:cNvPr>
          <p:cNvSpPr/>
          <p:nvPr/>
        </p:nvSpPr>
        <p:spPr>
          <a:xfrm>
            <a:off x="2604661" y="1008607"/>
            <a:ext cx="1321712" cy="500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Arriving</a:t>
            </a:r>
            <a:endParaRPr lang="en-US" sz="1100" dirty="0"/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6E381B23-14F7-4717-A1D9-66CD9C61F1A2}"/>
              </a:ext>
            </a:extLst>
          </p:cNvPr>
          <p:cNvSpPr/>
          <p:nvPr/>
        </p:nvSpPr>
        <p:spPr>
          <a:xfrm>
            <a:off x="2604659" y="2455531"/>
            <a:ext cx="1321712" cy="500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Locking</a:t>
            </a:r>
            <a:endParaRPr lang="en-US" sz="1000" dirty="0"/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D1A3A3EF-9A9C-4E49-9CD3-ADBE3AC584DE}"/>
              </a:ext>
            </a:extLst>
          </p:cNvPr>
          <p:cNvSpPr/>
          <p:nvPr/>
        </p:nvSpPr>
        <p:spPr>
          <a:xfrm>
            <a:off x="2604658" y="3178770"/>
            <a:ext cx="1321712" cy="500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Retrieving</a:t>
            </a:r>
            <a:endParaRPr lang="en-US" sz="1000" dirty="0"/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FF9543FE-2913-47EA-8291-D7AFADDBAAB9}"/>
              </a:ext>
            </a:extLst>
          </p:cNvPr>
          <p:cNvSpPr/>
          <p:nvPr/>
        </p:nvSpPr>
        <p:spPr>
          <a:xfrm>
            <a:off x="2604657" y="3819102"/>
            <a:ext cx="1321712" cy="500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Labor Saving</a:t>
            </a:r>
            <a:endParaRPr lang="en-US" sz="1000" dirty="0"/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1DFDB9C6-7C92-4B0C-9332-CBBE048C3BE5}"/>
              </a:ext>
            </a:extLst>
          </p:cNvPr>
          <p:cNvSpPr/>
          <p:nvPr/>
        </p:nvSpPr>
        <p:spPr>
          <a:xfrm>
            <a:off x="2604657" y="4473318"/>
            <a:ext cx="1321712" cy="500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Supporting</a:t>
            </a:r>
            <a:endParaRPr lang="en-US" sz="1100" dirty="0"/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1D0FB9F2-2275-4665-AE98-774266424482}"/>
              </a:ext>
            </a:extLst>
          </p:cNvPr>
          <p:cNvSpPr/>
          <p:nvPr/>
        </p:nvSpPr>
        <p:spPr>
          <a:xfrm>
            <a:off x="9419688" y="963207"/>
            <a:ext cx="1047403" cy="692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Software Supporting</a:t>
            </a:r>
            <a:endParaRPr lang="en-US" sz="800" dirty="0"/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9231D3FA-7A7A-45F2-8BE1-02655EC26E3C}"/>
              </a:ext>
            </a:extLst>
          </p:cNvPr>
          <p:cNvSpPr/>
          <p:nvPr/>
        </p:nvSpPr>
        <p:spPr>
          <a:xfrm>
            <a:off x="9419688" y="1677244"/>
            <a:ext cx="1047403" cy="692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Scheduling</a:t>
            </a:r>
            <a:endParaRPr lang="en-US" sz="800" dirty="0"/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15BAB911-D3ED-444C-91F1-FA339FFEB216}"/>
              </a:ext>
            </a:extLst>
          </p:cNvPr>
          <p:cNvSpPr/>
          <p:nvPr/>
        </p:nvSpPr>
        <p:spPr>
          <a:xfrm>
            <a:off x="9426625" y="2391282"/>
            <a:ext cx="1047403" cy="692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Environment Supporting</a:t>
            </a:r>
            <a:endParaRPr lang="en-US" sz="800" dirty="0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FAEB8C95-ABBA-4680-9B1D-2C685CE0ECAD}"/>
              </a:ext>
            </a:extLst>
          </p:cNvPr>
          <p:cNvSpPr/>
          <p:nvPr/>
        </p:nvSpPr>
        <p:spPr>
          <a:xfrm>
            <a:off x="9426626" y="3124194"/>
            <a:ext cx="1047403" cy="692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Planning</a:t>
            </a:r>
            <a:endParaRPr lang="en-US" sz="800" dirty="0"/>
          </a:p>
        </p:txBody>
      </p:sp>
      <p:sp>
        <p:nvSpPr>
          <p:cNvPr id="27" name="Oval 26">
            <a:extLst>
              <a:ext uri="{FF2B5EF4-FFF2-40B4-BE49-F238E27FC236}">
                <a16:creationId xmlns="" xmlns:a16="http://schemas.microsoft.com/office/drawing/2014/main" id="{DC0DFC0C-2172-4083-834C-10DAEF7A22C3}"/>
              </a:ext>
            </a:extLst>
          </p:cNvPr>
          <p:cNvSpPr/>
          <p:nvPr/>
        </p:nvSpPr>
        <p:spPr>
          <a:xfrm>
            <a:off x="9426626" y="3857106"/>
            <a:ext cx="1047403" cy="692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Training</a:t>
            </a:r>
            <a:endParaRPr lang="en-US" sz="800" dirty="0"/>
          </a:p>
        </p:txBody>
      </p:sp>
      <p:sp>
        <p:nvSpPr>
          <p:cNvPr id="28" name="Oval 27">
            <a:extLst>
              <a:ext uri="{FF2B5EF4-FFF2-40B4-BE49-F238E27FC236}">
                <a16:creationId xmlns="" xmlns:a16="http://schemas.microsoft.com/office/drawing/2014/main" id="{B00A7B48-192D-4AAB-9536-F0F76DB2AD1C}"/>
              </a:ext>
            </a:extLst>
          </p:cNvPr>
          <p:cNvSpPr/>
          <p:nvPr/>
        </p:nvSpPr>
        <p:spPr>
          <a:xfrm>
            <a:off x="9426626" y="4627415"/>
            <a:ext cx="1047403" cy="692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Life Systems Supporting</a:t>
            </a:r>
            <a:endParaRPr lang="en-US" sz="800" dirty="0"/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4354E0EC-0F6F-4FFA-8BC4-2147B5A76E9C}"/>
              </a:ext>
            </a:extLst>
          </p:cNvPr>
          <p:cNvSpPr/>
          <p:nvPr/>
        </p:nvSpPr>
        <p:spPr>
          <a:xfrm>
            <a:off x="9426626" y="5372792"/>
            <a:ext cx="1047403" cy="692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Missions Supporting</a:t>
            </a:r>
            <a:endParaRPr lang="en-US" sz="800" dirty="0"/>
          </a:p>
        </p:txBody>
      </p: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9E31A96E-9C09-43DB-B9B3-1E52368547B0}"/>
              </a:ext>
            </a:extLst>
          </p:cNvPr>
          <p:cNvSpPr/>
          <p:nvPr/>
        </p:nvSpPr>
        <p:spPr>
          <a:xfrm>
            <a:off x="9426626" y="6132033"/>
            <a:ext cx="1047403" cy="692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Planning</a:t>
            </a:r>
            <a:endParaRPr lang="en-US" sz="800" dirty="0"/>
          </a:p>
        </p:txBody>
      </p:sp>
      <p:sp>
        <p:nvSpPr>
          <p:cNvPr id="31" name="Oval 30">
            <a:extLst>
              <a:ext uri="{FF2B5EF4-FFF2-40B4-BE49-F238E27FC236}">
                <a16:creationId xmlns="" xmlns:a16="http://schemas.microsoft.com/office/drawing/2014/main" id="{446BC8AE-94A3-4B27-91FB-780B4CB1632C}"/>
              </a:ext>
            </a:extLst>
          </p:cNvPr>
          <p:cNvSpPr/>
          <p:nvPr/>
        </p:nvSpPr>
        <p:spPr>
          <a:xfrm>
            <a:off x="10931226" y="3857106"/>
            <a:ext cx="1047403" cy="692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Flight Controlling</a:t>
            </a:r>
            <a:endParaRPr lang="en-US" sz="800" dirty="0"/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7BFE42CE-31AC-4A71-9B5E-6CA06B22BC7F}"/>
              </a:ext>
            </a:extLst>
          </p:cNvPr>
          <p:cNvSpPr/>
          <p:nvPr/>
        </p:nvSpPr>
        <p:spPr>
          <a:xfrm>
            <a:off x="10931224" y="963206"/>
            <a:ext cx="1047403" cy="692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Communicating</a:t>
            </a:r>
            <a:endParaRPr lang="en-US" sz="600" dirty="0"/>
          </a:p>
        </p:txBody>
      </p:sp>
      <p:sp>
        <p:nvSpPr>
          <p:cNvPr id="33" name="Oval 32">
            <a:extLst>
              <a:ext uri="{FF2B5EF4-FFF2-40B4-BE49-F238E27FC236}">
                <a16:creationId xmlns="" xmlns:a16="http://schemas.microsoft.com/office/drawing/2014/main" id="{8848A954-C5EE-40BE-931F-90E91CB177A9}"/>
              </a:ext>
            </a:extLst>
          </p:cNvPr>
          <p:cNvSpPr/>
          <p:nvPr/>
        </p:nvSpPr>
        <p:spPr>
          <a:xfrm>
            <a:off x="10931224" y="1677155"/>
            <a:ext cx="1047403" cy="692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Traveling</a:t>
            </a:r>
            <a:endParaRPr lang="en-US" sz="800" dirty="0"/>
          </a:p>
        </p:txBody>
      </p:sp>
      <p:sp>
        <p:nvSpPr>
          <p:cNvPr id="34" name="Oval 33">
            <a:extLst>
              <a:ext uri="{FF2B5EF4-FFF2-40B4-BE49-F238E27FC236}">
                <a16:creationId xmlns="" xmlns:a16="http://schemas.microsoft.com/office/drawing/2014/main" id="{A39AB50E-80A1-43E9-996E-71D4B30B7C11}"/>
              </a:ext>
            </a:extLst>
          </p:cNvPr>
          <p:cNvSpPr/>
          <p:nvPr/>
        </p:nvSpPr>
        <p:spPr>
          <a:xfrm>
            <a:off x="10931225" y="2391282"/>
            <a:ext cx="1047403" cy="692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Landing</a:t>
            </a:r>
            <a:endParaRPr lang="en-US" sz="800" dirty="0"/>
          </a:p>
        </p:txBody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501F55BA-6534-4B82-B795-6AF7B9B55CB8}"/>
              </a:ext>
            </a:extLst>
          </p:cNvPr>
          <p:cNvSpPr/>
          <p:nvPr/>
        </p:nvSpPr>
        <p:spPr>
          <a:xfrm>
            <a:off x="10931225" y="3124194"/>
            <a:ext cx="1047403" cy="692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Navigating</a:t>
            </a:r>
            <a:endParaRPr lang="en-US" sz="800" dirty="0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F596A4FD-5FE7-454F-AC23-DBF038F21F5E}"/>
              </a:ext>
            </a:extLst>
          </p:cNvPr>
          <p:cNvSpPr txBox="1"/>
          <p:nvPr/>
        </p:nvSpPr>
        <p:spPr>
          <a:xfrm>
            <a:off x="6483929" y="6420195"/>
            <a:ext cx="282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Product/System Boundary</a:t>
            </a:r>
          </a:p>
        </p:txBody>
      </p:sp>
      <p:sp>
        <p:nvSpPr>
          <p:cNvPr id="38" name="Oval 37">
            <a:extLst>
              <a:ext uri="{FF2B5EF4-FFF2-40B4-BE49-F238E27FC236}">
                <a16:creationId xmlns="" xmlns:a16="http://schemas.microsoft.com/office/drawing/2014/main" id="{C59BF19A-D4E1-4686-9DD8-CA33913F362A}"/>
              </a:ext>
            </a:extLst>
          </p:cNvPr>
          <p:cNvSpPr/>
          <p:nvPr/>
        </p:nvSpPr>
        <p:spPr>
          <a:xfrm>
            <a:off x="2604657" y="5683134"/>
            <a:ext cx="1321712" cy="500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Mining Asteroid</a:t>
            </a:r>
            <a:endParaRPr lang="en-US" sz="1000" dirty="0"/>
          </a:p>
        </p:txBody>
      </p:sp>
      <p:sp>
        <p:nvSpPr>
          <p:cNvPr id="39" name="Oval 38">
            <a:extLst>
              <a:ext uri="{FF2B5EF4-FFF2-40B4-BE49-F238E27FC236}">
                <a16:creationId xmlns="" xmlns:a16="http://schemas.microsoft.com/office/drawing/2014/main" id="{495BDD30-62CE-4FCB-9D6C-DC5B1A9FA1E6}"/>
              </a:ext>
            </a:extLst>
          </p:cNvPr>
          <p:cNvSpPr/>
          <p:nvPr/>
        </p:nvSpPr>
        <p:spPr>
          <a:xfrm>
            <a:off x="2604657" y="6266099"/>
            <a:ext cx="1321712" cy="500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Profiting</a:t>
            </a:r>
            <a:endParaRPr lang="en-US" sz="1000" dirty="0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E93956F6-31C6-41A0-B949-2F7EB017E0B3}"/>
              </a:ext>
            </a:extLst>
          </p:cNvPr>
          <p:cNvSpPr txBox="1"/>
          <p:nvPr/>
        </p:nvSpPr>
        <p:spPr>
          <a:xfrm>
            <a:off x="0" y="931025"/>
            <a:ext cx="10756668" cy="592697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="" xmlns:a16="http://schemas.microsoft.com/office/drawing/2014/main" id="{2CD6CC27-2F14-49A8-AF6C-3FC5016D2BB9}"/>
              </a:ext>
            </a:extLst>
          </p:cNvPr>
          <p:cNvSpPr/>
          <p:nvPr/>
        </p:nvSpPr>
        <p:spPr>
          <a:xfrm>
            <a:off x="2604657" y="5046692"/>
            <a:ext cx="1321712" cy="500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Returning Asteroid to Earth</a:t>
            </a:r>
            <a:endParaRPr lang="en-US" sz="10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="" xmlns:a16="http://schemas.microsoft.com/office/drawing/2014/main" id="{AFDDBB14-9AA2-4411-9BD1-452A0DF0A2D8}"/>
              </a:ext>
            </a:extLst>
          </p:cNvPr>
          <p:cNvCxnSpPr/>
          <p:nvPr/>
        </p:nvCxnSpPr>
        <p:spPr>
          <a:xfrm flipV="1">
            <a:off x="1734590" y="1307869"/>
            <a:ext cx="870067" cy="2937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21EEACEE-7D0C-44D1-8F19-96A7F64828E0}"/>
              </a:ext>
            </a:extLst>
          </p:cNvPr>
          <p:cNvCxnSpPr/>
          <p:nvPr/>
        </p:nvCxnSpPr>
        <p:spPr>
          <a:xfrm flipV="1">
            <a:off x="897775" y="2056013"/>
            <a:ext cx="1706882" cy="22635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="" xmlns:a16="http://schemas.microsoft.com/office/drawing/2014/main" id="{995027AD-68F6-4B62-A73B-7A3F46E64D8F}"/>
              </a:ext>
            </a:extLst>
          </p:cNvPr>
          <p:cNvCxnSpPr/>
          <p:nvPr/>
        </p:nvCxnSpPr>
        <p:spPr>
          <a:xfrm flipV="1">
            <a:off x="1052945" y="2798623"/>
            <a:ext cx="1551712" cy="15209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="" xmlns:a16="http://schemas.microsoft.com/office/drawing/2014/main" id="{C8E635CD-6EFA-4355-9975-2EB3C69A0158}"/>
              </a:ext>
            </a:extLst>
          </p:cNvPr>
          <p:cNvCxnSpPr/>
          <p:nvPr/>
        </p:nvCxnSpPr>
        <p:spPr>
          <a:xfrm flipV="1">
            <a:off x="1734590" y="3480262"/>
            <a:ext cx="870067" cy="9930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="" xmlns:a16="http://schemas.microsoft.com/office/drawing/2014/main" id="{70A9C375-5D25-4EE5-82B3-FC2FC04E27CB}"/>
              </a:ext>
            </a:extLst>
          </p:cNvPr>
          <p:cNvCxnSpPr/>
          <p:nvPr/>
        </p:nvCxnSpPr>
        <p:spPr>
          <a:xfrm>
            <a:off x="1734590" y="4854633"/>
            <a:ext cx="953192" cy="9199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="" xmlns:a16="http://schemas.microsoft.com/office/drawing/2014/main" id="{17DCF524-E6E6-4EC3-BCE3-CDC5B88BA275}"/>
              </a:ext>
            </a:extLst>
          </p:cNvPr>
          <p:cNvCxnSpPr/>
          <p:nvPr/>
        </p:nvCxnSpPr>
        <p:spPr>
          <a:xfrm>
            <a:off x="1734590" y="5043053"/>
            <a:ext cx="870067" cy="13771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6F99F25C-4F2D-4BD9-9D28-B83D5496D85F}"/>
              </a:ext>
            </a:extLst>
          </p:cNvPr>
          <p:cNvSpPr/>
          <p:nvPr/>
        </p:nvSpPr>
        <p:spPr>
          <a:xfrm>
            <a:off x="526474" y="5743811"/>
            <a:ext cx="1208116" cy="69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Catching Mechanisms</a:t>
            </a:r>
            <a:endParaRPr lang="en-US" sz="1000" dirty="0"/>
          </a:p>
        </p:txBody>
      </p:sp>
      <p:sp>
        <p:nvSpPr>
          <p:cNvPr id="46" name="Flowchart: Connector 45">
            <a:extLst>
              <a:ext uri="{FF2B5EF4-FFF2-40B4-BE49-F238E27FC236}">
                <a16:creationId xmlns="" xmlns:a16="http://schemas.microsoft.com/office/drawing/2014/main" id="{90CC733D-CBB5-47CB-8FAF-34D6975C8A1F}"/>
              </a:ext>
            </a:extLst>
          </p:cNvPr>
          <p:cNvSpPr/>
          <p:nvPr/>
        </p:nvSpPr>
        <p:spPr>
          <a:xfrm>
            <a:off x="3182386" y="962417"/>
            <a:ext cx="63342" cy="5188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Connector 47">
            <a:extLst>
              <a:ext uri="{FF2B5EF4-FFF2-40B4-BE49-F238E27FC236}">
                <a16:creationId xmlns="" xmlns:a16="http://schemas.microsoft.com/office/drawing/2014/main" id="{90CC733D-CBB5-47CB-8FAF-34D6975C8A1F}"/>
              </a:ext>
            </a:extLst>
          </p:cNvPr>
          <p:cNvSpPr/>
          <p:nvPr/>
        </p:nvSpPr>
        <p:spPr>
          <a:xfrm>
            <a:off x="3919334" y="1161388"/>
            <a:ext cx="166255" cy="1460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Connector 49">
            <a:extLst>
              <a:ext uri="{FF2B5EF4-FFF2-40B4-BE49-F238E27FC236}">
                <a16:creationId xmlns="" xmlns:a16="http://schemas.microsoft.com/office/drawing/2014/main" id="{90CC733D-CBB5-47CB-8FAF-34D6975C8A1F}"/>
              </a:ext>
            </a:extLst>
          </p:cNvPr>
          <p:cNvSpPr/>
          <p:nvPr/>
        </p:nvSpPr>
        <p:spPr>
          <a:xfrm>
            <a:off x="3645127" y="1648939"/>
            <a:ext cx="166255" cy="1460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Connector 51">
            <a:extLst>
              <a:ext uri="{FF2B5EF4-FFF2-40B4-BE49-F238E27FC236}">
                <a16:creationId xmlns="" xmlns:a16="http://schemas.microsoft.com/office/drawing/2014/main" id="{90CC733D-CBB5-47CB-8FAF-34D6975C8A1F}"/>
              </a:ext>
            </a:extLst>
          </p:cNvPr>
          <p:cNvSpPr/>
          <p:nvPr/>
        </p:nvSpPr>
        <p:spPr>
          <a:xfrm>
            <a:off x="3919334" y="1882544"/>
            <a:ext cx="166255" cy="1460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Connector 54">
            <a:extLst>
              <a:ext uri="{FF2B5EF4-FFF2-40B4-BE49-F238E27FC236}">
                <a16:creationId xmlns="" xmlns:a16="http://schemas.microsoft.com/office/drawing/2014/main" id="{90CC733D-CBB5-47CB-8FAF-34D6975C8A1F}"/>
              </a:ext>
            </a:extLst>
          </p:cNvPr>
          <p:cNvSpPr/>
          <p:nvPr/>
        </p:nvSpPr>
        <p:spPr>
          <a:xfrm>
            <a:off x="3917236" y="2597966"/>
            <a:ext cx="166255" cy="1460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Connector 55">
            <a:extLst>
              <a:ext uri="{FF2B5EF4-FFF2-40B4-BE49-F238E27FC236}">
                <a16:creationId xmlns="" xmlns:a16="http://schemas.microsoft.com/office/drawing/2014/main" id="{90CC733D-CBB5-47CB-8FAF-34D6975C8A1F}"/>
              </a:ext>
            </a:extLst>
          </p:cNvPr>
          <p:cNvSpPr/>
          <p:nvPr/>
        </p:nvSpPr>
        <p:spPr>
          <a:xfrm>
            <a:off x="3933405" y="3362243"/>
            <a:ext cx="166255" cy="1460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Connector 56">
            <a:extLst>
              <a:ext uri="{FF2B5EF4-FFF2-40B4-BE49-F238E27FC236}">
                <a16:creationId xmlns="" xmlns:a16="http://schemas.microsoft.com/office/drawing/2014/main" id="{90CC733D-CBB5-47CB-8FAF-34D6975C8A1F}"/>
              </a:ext>
            </a:extLst>
          </p:cNvPr>
          <p:cNvSpPr/>
          <p:nvPr/>
        </p:nvSpPr>
        <p:spPr>
          <a:xfrm>
            <a:off x="3850277" y="5749980"/>
            <a:ext cx="166255" cy="1460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Connector 57">
            <a:extLst>
              <a:ext uri="{FF2B5EF4-FFF2-40B4-BE49-F238E27FC236}">
                <a16:creationId xmlns="" xmlns:a16="http://schemas.microsoft.com/office/drawing/2014/main" id="{90CC733D-CBB5-47CB-8FAF-34D6975C8A1F}"/>
              </a:ext>
            </a:extLst>
          </p:cNvPr>
          <p:cNvSpPr/>
          <p:nvPr/>
        </p:nvSpPr>
        <p:spPr>
          <a:xfrm>
            <a:off x="3890986" y="6386422"/>
            <a:ext cx="166255" cy="1460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>
            <a:stCxn id="41" idx="2"/>
          </p:cNvCxnSpPr>
          <p:nvPr/>
        </p:nvCxnSpPr>
        <p:spPr>
          <a:xfrm flipH="1" flipV="1">
            <a:off x="1751216" y="4854633"/>
            <a:ext cx="853441" cy="4422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1" idx="2"/>
            <a:endCxn id="13" idx="3"/>
          </p:cNvCxnSpPr>
          <p:nvPr/>
        </p:nvCxnSpPr>
        <p:spPr>
          <a:xfrm flipH="1" flipV="1">
            <a:off x="1734590" y="4696690"/>
            <a:ext cx="870067" cy="268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0" idx="2"/>
            <a:endCxn id="13" idx="3"/>
          </p:cNvCxnSpPr>
          <p:nvPr/>
        </p:nvCxnSpPr>
        <p:spPr>
          <a:xfrm flipH="1">
            <a:off x="1734590" y="4069332"/>
            <a:ext cx="870067" cy="6273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8" idx="0"/>
            <a:endCxn id="5" idx="1"/>
          </p:cNvCxnSpPr>
          <p:nvPr/>
        </p:nvCxnSpPr>
        <p:spPr>
          <a:xfrm>
            <a:off x="4002462" y="1161388"/>
            <a:ext cx="1004572" cy="414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0" idx="7"/>
            <a:endCxn id="7" idx="1"/>
          </p:cNvCxnSpPr>
          <p:nvPr/>
        </p:nvCxnSpPr>
        <p:spPr>
          <a:xfrm flipV="1">
            <a:off x="3787035" y="437805"/>
            <a:ext cx="1219999" cy="1232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2" idx="7"/>
            <a:endCxn id="5" idx="1"/>
          </p:cNvCxnSpPr>
          <p:nvPr/>
        </p:nvCxnSpPr>
        <p:spPr>
          <a:xfrm flipV="1">
            <a:off x="4061242" y="1575617"/>
            <a:ext cx="945792" cy="328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2" idx="5"/>
            <a:endCxn id="6" idx="1"/>
          </p:cNvCxnSpPr>
          <p:nvPr/>
        </p:nvCxnSpPr>
        <p:spPr>
          <a:xfrm>
            <a:off x="4061242" y="2007175"/>
            <a:ext cx="945792" cy="445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" idx="1"/>
            <a:endCxn id="55" idx="7"/>
          </p:cNvCxnSpPr>
          <p:nvPr/>
        </p:nvCxnSpPr>
        <p:spPr>
          <a:xfrm flipH="1">
            <a:off x="4059144" y="2452260"/>
            <a:ext cx="947890" cy="167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55" idx="2"/>
            <a:endCxn id="9" idx="1"/>
          </p:cNvCxnSpPr>
          <p:nvPr/>
        </p:nvCxnSpPr>
        <p:spPr>
          <a:xfrm>
            <a:off x="3917236" y="2670973"/>
            <a:ext cx="1089798" cy="1288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9" idx="1"/>
            <a:endCxn id="41" idx="6"/>
          </p:cNvCxnSpPr>
          <p:nvPr/>
        </p:nvCxnSpPr>
        <p:spPr>
          <a:xfrm flipH="1">
            <a:off x="3926369" y="3959629"/>
            <a:ext cx="1080665" cy="1337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41" idx="6"/>
            <a:endCxn id="11" idx="1"/>
          </p:cNvCxnSpPr>
          <p:nvPr/>
        </p:nvCxnSpPr>
        <p:spPr>
          <a:xfrm>
            <a:off x="3926369" y="5296922"/>
            <a:ext cx="1080665" cy="386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11" idx="1"/>
            <a:endCxn id="57" idx="6"/>
          </p:cNvCxnSpPr>
          <p:nvPr/>
        </p:nvCxnSpPr>
        <p:spPr>
          <a:xfrm flipH="1">
            <a:off x="4016532" y="5683135"/>
            <a:ext cx="990502" cy="139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12" idx="1"/>
            <a:endCxn id="58" idx="0"/>
          </p:cNvCxnSpPr>
          <p:nvPr/>
        </p:nvCxnSpPr>
        <p:spPr>
          <a:xfrm flipH="1" flipV="1">
            <a:off x="3974114" y="6386422"/>
            <a:ext cx="1032920" cy="33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57" idx="6"/>
            <a:endCxn id="5" idx="1"/>
          </p:cNvCxnSpPr>
          <p:nvPr/>
        </p:nvCxnSpPr>
        <p:spPr>
          <a:xfrm flipV="1">
            <a:off x="4016532" y="1575617"/>
            <a:ext cx="990502" cy="4247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lowchart: Connector 81">
            <a:extLst>
              <a:ext uri="{FF2B5EF4-FFF2-40B4-BE49-F238E27FC236}">
                <a16:creationId xmlns="" xmlns:a16="http://schemas.microsoft.com/office/drawing/2014/main" id="{90CC733D-CBB5-47CB-8FAF-34D6975C8A1F}"/>
              </a:ext>
            </a:extLst>
          </p:cNvPr>
          <p:cNvSpPr/>
          <p:nvPr/>
        </p:nvSpPr>
        <p:spPr>
          <a:xfrm>
            <a:off x="3899450" y="5213977"/>
            <a:ext cx="166255" cy="1460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lowchart: Connector 82">
            <a:extLst>
              <a:ext uri="{FF2B5EF4-FFF2-40B4-BE49-F238E27FC236}">
                <a16:creationId xmlns="" xmlns:a16="http://schemas.microsoft.com/office/drawing/2014/main" id="{90CC733D-CBB5-47CB-8FAF-34D6975C8A1F}"/>
              </a:ext>
            </a:extLst>
          </p:cNvPr>
          <p:cNvSpPr/>
          <p:nvPr/>
        </p:nvSpPr>
        <p:spPr>
          <a:xfrm>
            <a:off x="3899449" y="4637112"/>
            <a:ext cx="166255" cy="1460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lowchart: Connector 83">
            <a:extLst>
              <a:ext uri="{FF2B5EF4-FFF2-40B4-BE49-F238E27FC236}">
                <a16:creationId xmlns="" xmlns:a16="http://schemas.microsoft.com/office/drawing/2014/main" id="{90CC733D-CBB5-47CB-8FAF-34D6975C8A1F}"/>
              </a:ext>
            </a:extLst>
          </p:cNvPr>
          <p:cNvSpPr/>
          <p:nvPr/>
        </p:nvSpPr>
        <p:spPr>
          <a:xfrm>
            <a:off x="3898916" y="4007081"/>
            <a:ext cx="166255" cy="1460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>
            <a:stCxn id="82" idx="0"/>
            <a:endCxn id="5" idx="1"/>
          </p:cNvCxnSpPr>
          <p:nvPr/>
        </p:nvCxnSpPr>
        <p:spPr>
          <a:xfrm flipV="1">
            <a:off x="3982578" y="1575617"/>
            <a:ext cx="1024456" cy="3638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83" idx="6"/>
          </p:cNvCxnSpPr>
          <p:nvPr/>
        </p:nvCxnSpPr>
        <p:spPr>
          <a:xfrm flipV="1">
            <a:off x="4065704" y="3785212"/>
            <a:ext cx="1154924" cy="924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84" idx="7"/>
            <a:endCxn id="9" idx="1"/>
          </p:cNvCxnSpPr>
          <p:nvPr/>
        </p:nvCxnSpPr>
        <p:spPr>
          <a:xfrm flipV="1">
            <a:off x="4040824" y="3959629"/>
            <a:ext cx="966210" cy="68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56" idx="6"/>
            <a:endCxn id="8" idx="1"/>
          </p:cNvCxnSpPr>
          <p:nvPr/>
        </p:nvCxnSpPr>
        <p:spPr>
          <a:xfrm flipV="1">
            <a:off x="4099660" y="3205942"/>
            <a:ext cx="907374" cy="229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56" idx="0"/>
            <a:endCxn id="5" idx="1"/>
          </p:cNvCxnSpPr>
          <p:nvPr/>
        </p:nvCxnSpPr>
        <p:spPr>
          <a:xfrm flipV="1">
            <a:off x="4016533" y="1575617"/>
            <a:ext cx="990501" cy="1786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55" idx="7"/>
            <a:endCxn id="5" idx="1"/>
          </p:cNvCxnSpPr>
          <p:nvPr/>
        </p:nvCxnSpPr>
        <p:spPr>
          <a:xfrm flipV="1">
            <a:off x="4059144" y="1575617"/>
            <a:ext cx="947890" cy="1043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endCxn id="38" idx="2"/>
          </p:cNvCxnSpPr>
          <p:nvPr/>
        </p:nvCxnSpPr>
        <p:spPr>
          <a:xfrm flipV="1">
            <a:off x="1740018" y="5933364"/>
            <a:ext cx="864639" cy="4192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54" idx="3"/>
            <a:endCxn id="41" idx="2"/>
          </p:cNvCxnSpPr>
          <p:nvPr/>
        </p:nvCxnSpPr>
        <p:spPr>
          <a:xfrm flipV="1">
            <a:off x="1734590" y="5296922"/>
            <a:ext cx="870067" cy="7932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endCxn id="16" idx="2"/>
          </p:cNvCxnSpPr>
          <p:nvPr/>
        </p:nvCxnSpPr>
        <p:spPr>
          <a:xfrm flipV="1">
            <a:off x="1743723" y="1983972"/>
            <a:ext cx="860937" cy="38260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endCxn id="18" idx="2"/>
          </p:cNvCxnSpPr>
          <p:nvPr/>
        </p:nvCxnSpPr>
        <p:spPr>
          <a:xfrm flipV="1">
            <a:off x="1741625" y="2705761"/>
            <a:ext cx="863034" cy="319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54" idx="3"/>
            <a:endCxn id="19" idx="2"/>
          </p:cNvCxnSpPr>
          <p:nvPr/>
        </p:nvCxnSpPr>
        <p:spPr>
          <a:xfrm flipV="1">
            <a:off x="1734590" y="3429000"/>
            <a:ext cx="870068" cy="26611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Flowchart: Connector 119">
            <a:extLst>
              <a:ext uri="{FF2B5EF4-FFF2-40B4-BE49-F238E27FC236}">
                <a16:creationId xmlns="" xmlns:a16="http://schemas.microsoft.com/office/drawing/2014/main" id="{90CC733D-CBB5-47CB-8FAF-34D6975C8A1F}"/>
              </a:ext>
            </a:extLst>
          </p:cNvPr>
          <p:cNvSpPr/>
          <p:nvPr/>
        </p:nvSpPr>
        <p:spPr>
          <a:xfrm>
            <a:off x="3175253" y="2185288"/>
            <a:ext cx="166255" cy="1460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Connector 121"/>
          <p:cNvCxnSpPr>
            <a:stCxn id="15" idx="1"/>
            <a:endCxn id="16" idx="4"/>
          </p:cNvCxnSpPr>
          <p:nvPr/>
        </p:nvCxnSpPr>
        <p:spPr>
          <a:xfrm flipH="1">
            <a:off x="3265516" y="2080950"/>
            <a:ext cx="3340332" cy="15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owchart: Connector 122">
            <a:extLst>
              <a:ext uri="{FF2B5EF4-FFF2-40B4-BE49-F238E27FC236}">
                <a16:creationId xmlns="" xmlns:a16="http://schemas.microsoft.com/office/drawing/2014/main" id="{90CC733D-CBB5-47CB-8FAF-34D6975C8A1F}"/>
              </a:ext>
            </a:extLst>
          </p:cNvPr>
          <p:cNvSpPr/>
          <p:nvPr/>
        </p:nvSpPr>
        <p:spPr>
          <a:xfrm>
            <a:off x="3079472" y="2387958"/>
            <a:ext cx="166255" cy="1460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Connector 124"/>
          <p:cNvCxnSpPr>
            <a:stCxn id="123" idx="7"/>
            <a:endCxn id="120" idx="3"/>
          </p:cNvCxnSpPr>
          <p:nvPr/>
        </p:nvCxnSpPr>
        <p:spPr>
          <a:xfrm flipH="1" flipV="1">
            <a:off x="3199600" y="2309919"/>
            <a:ext cx="21780" cy="99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lowchart: Connector 125">
            <a:extLst>
              <a:ext uri="{FF2B5EF4-FFF2-40B4-BE49-F238E27FC236}">
                <a16:creationId xmlns="" xmlns:a16="http://schemas.microsoft.com/office/drawing/2014/main" id="{90CC733D-CBB5-47CB-8FAF-34D6975C8A1F}"/>
              </a:ext>
            </a:extLst>
          </p:cNvPr>
          <p:cNvSpPr/>
          <p:nvPr/>
        </p:nvSpPr>
        <p:spPr>
          <a:xfrm>
            <a:off x="3561999" y="908049"/>
            <a:ext cx="166255" cy="1460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Connector 127"/>
          <p:cNvCxnSpPr>
            <a:stCxn id="46" idx="3"/>
          </p:cNvCxnSpPr>
          <p:nvPr/>
        </p:nvCxnSpPr>
        <p:spPr>
          <a:xfrm flipH="1">
            <a:off x="258792" y="1006701"/>
            <a:ext cx="2932870" cy="1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248323" y="1006454"/>
            <a:ext cx="0" cy="5783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V="1">
            <a:off x="248323" y="6766559"/>
            <a:ext cx="4758711" cy="22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26" idx="0"/>
          </p:cNvCxnSpPr>
          <p:nvPr/>
        </p:nvCxnSpPr>
        <p:spPr>
          <a:xfrm flipH="1" flipV="1">
            <a:off x="3645126" y="336430"/>
            <a:ext cx="1" cy="571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H="1" flipV="1">
            <a:off x="336430" y="347251"/>
            <a:ext cx="3308696" cy="12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335640" y="351223"/>
            <a:ext cx="34506" cy="4369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endCxn id="13" idx="1"/>
          </p:cNvCxnSpPr>
          <p:nvPr/>
        </p:nvCxnSpPr>
        <p:spPr>
          <a:xfrm>
            <a:off x="370146" y="4696689"/>
            <a:ext cx="15632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0" idx="1"/>
            <a:endCxn id="83" idx="2"/>
          </p:cNvCxnSpPr>
          <p:nvPr/>
        </p:nvCxnSpPr>
        <p:spPr>
          <a:xfrm flipH="1">
            <a:off x="3899449" y="4696690"/>
            <a:ext cx="1107585" cy="13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276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2 Systems Reasoning Architecture</a:t>
            </a:r>
            <a:endParaRPr lang="en-US" dirty="0"/>
          </a:p>
        </p:txBody>
      </p:sp>
      <p:sp>
        <p:nvSpPr>
          <p:cNvPr id="3" name="Flowchart: Connector 2"/>
          <p:cNvSpPr/>
          <p:nvPr/>
        </p:nvSpPr>
        <p:spPr>
          <a:xfrm>
            <a:off x="3339830" y="1374843"/>
            <a:ext cx="3048000" cy="166667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3339830" y="3109609"/>
            <a:ext cx="3048000" cy="166667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3339830" y="4844375"/>
            <a:ext cx="3048000" cy="166667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11038" y="1690688"/>
            <a:ext cx="17055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Asteroid Capturing System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4024005" y="3583786"/>
            <a:ext cx="1705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 Necessary System Components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4015902" y="5127348"/>
            <a:ext cx="1705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Extracting Value from Mission Objective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4011037" y="5656542"/>
            <a:ext cx="1705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Derives Value from Asteroid’s Raw Materials</a:t>
            </a:r>
            <a:endParaRPr lang="en-US" sz="1000" dirty="0"/>
          </a:p>
        </p:txBody>
      </p:sp>
      <p:sp>
        <p:nvSpPr>
          <p:cNvPr id="13" name="Curved Left Arrow 12"/>
          <p:cNvSpPr/>
          <p:nvPr/>
        </p:nvSpPr>
        <p:spPr>
          <a:xfrm>
            <a:off x="6601838" y="2380034"/>
            <a:ext cx="486383" cy="156291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rved Left Arrow 13"/>
          <p:cNvSpPr/>
          <p:nvPr/>
        </p:nvSpPr>
        <p:spPr>
          <a:xfrm>
            <a:off x="6663447" y="4303222"/>
            <a:ext cx="486383" cy="156291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6" idx="2"/>
          </p:cNvCxnSpPr>
          <p:nvPr/>
        </p:nvCxnSpPr>
        <p:spPr>
          <a:xfrm>
            <a:off x="2036323" y="5677711"/>
            <a:ext cx="13035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5" idx="2"/>
          </p:cNvCxnSpPr>
          <p:nvPr/>
        </p:nvCxnSpPr>
        <p:spPr>
          <a:xfrm>
            <a:off x="2036323" y="3942945"/>
            <a:ext cx="13035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3" idx="2"/>
          </p:cNvCxnSpPr>
          <p:nvPr/>
        </p:nvCxnSpPr>
        <p:spPr>
          <a:xfrm>
            <a:off x="2036323" y="2208179"/>
            <a:ext cx="13035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8200" y="3758279"/>
            <a:ext cx="211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Investor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38199" y="2023514"/>
            <a:ext cx="211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Prospector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36640" y="5506173"/>
            <a:ext cx="211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Manufacturer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011037" y="2277038"/>
            <a:ext cx="17055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Prospecting/Mining Asteroid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4011037" y="4074483"/>
            <a:ext cx="1705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Financially Supports Expedition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20427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169</Words>
  <Application>Microsoft Office PowerPoint</Application>
  <PresentationFormat>Widescreen</PresentationFormat>
  <Paragraphs>76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Level 2 Systems Reasoning Architecture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Patton</dc:creator>
  <cp:lastModifiedBy>Patton, Ryan</cp:lastModifiedBy>
  <cp:revision>26</cp:revision>
  <dcterms:created xsi:type="dcterms:W3CDTF">2019-10-03T00:13:37Z</dcterms:created>
  <dcterms:modified xsi:type="dcterms:W3CDTF">2019-10-05T22:24:53Z</dcterms:modified>
</cp:coreProperties>
</file>