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3297-2DA4-43BA-B73C-8AB60DE0F7C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D005-3AB1-4176-8217-AF189C2D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66" y="-319399"/>
            <a:ext cx="6954929" cy="3912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0881" y="1346058"/>
            <a:ext cx="2100381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A&amp;B</a:t>
            </a:r>
          </a:p>
          <a:p>
            <a:pPr algn="ctr"/>
            <a:r>
              <a:rPr lang="en-US" sz="1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Autonomy and Beyond</a:t>
            </a:r>
          </a:p>
          <a:p>
            <a:pPr algn="ctr"/>
            <a:endParaRPr lang="en-US" sz="1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2698" y="4796540"/>
            <a:ext cx="23187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A&amp;B</a:t>
            </a:r>
            <a:endParaRPr lang="en-US" sz="5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2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Patton, Ryan</dc:creator>
  <cp:lastModifiedBy>Patton, Ryan</cp:lastModifiedBy>
  <cp:revision>2</cp:revision>
  <dcterms:created xsi:type="dcterms:W3CDTF">2020-02-02T20:32:59Z</dcterms:created>
  <dcterms:modified xsi:type="dcterms:W3CDTF">2020-02-02T20:49:41Z</dcterms:modified>
</cp:coreProperties>
</file>