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150" d="100"/>
          <a:sy n="150" d="100"/>
        </p:scale>
        <p:origin x="139" y="-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D0828F-2BD1-4ABE-913B-A0BC367F53F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DAB7F7-20A0-4710-BE2C-602271FE9BAF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885158EA-9F92-47D6-B24D-DBF39BC74961}" type="parTrans" cxnId="{2A5AE24D-3D94-440C-9965-600C7BD1243D}">
      <dgm:prSet/>
      <dgm:spPr/>
      <dgm:t>
        <a:bodyPr/>
        <a:lstStyle/>
        <a:p>
          <a:endParaRPr lang="en-US"/>
        </a:p>
      </dgm:t>
    </dgm:pt>
    <dgm:pt modelId="{CE070337-5E31-49B1-8550-68627365AFEC}" type="sibTrans" cxnId="{2A5AE24D-3D94-440C-9965-600C7BD1243D}">
      <dgm:prSet/>
      <dgm:spPr/>
      <dgm:t>
        <a:bodyPr/>
        <a:lstStyle/>
        <a:p>
          <a:endParaRPr lang="en-US"/>
        </a:p>
      </dgm:t>
    </dgm:pt>
    <dgm:pt modelId="{4B5CF7D6-9487-4AF2-A752-32CDE00972E6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BFC778B4-78B2-416E-AC67-30F119CDE2F2}" type="parTrans" cxnId="{B3C97310-395D-44D0-9E7A-2E9B20B6B0CB}">
      <dgm:prSet/>
      <dgm:spPr/>
      <dgm:t>
        <a:bodyPr/>
        <a:lstStyle/>
        <a:p>
          <a:endParaRPr lang="en-US"/>
        </a:p>
      </dgm:t>
    </dgm:pt>
    <dgm:pt modelId="{3C8A2DFC-FD12-48CA-A01E-143B2CC0B8A3}" type="sibTrans" cxnId="{B3C97310-395D-44D0-9E7A-2E9B20B6B0CB}">
      <dgm:prSet/>
      <dgm:spPr/>
      <dgm:t>
        <a:bodyPr/>
        <a:lstStyle/>
        <a:p>
          <a:endParaRPr lang="en-US"/>
        </a:p>
      </dgm:t>
    </dgm:pt>
    <dgm:pt modelId="{1F83FBB4-1193-4533-A474-D3958370E081}">
      <dgm:prSet phldrT="[Text]"/>
      <dgm:spPr/>
      <dgm:t>
        <a:bodyPr/>
        <a:lstStyle/>
        <a:p>
          <a:r>
            <a:rPr lang="en-US" dirty="0" smtClean="0"/>
            <a:t>I</a:t>
          </a:r>
          <a:endParaRPr lang="en-US" dirty="0"/>
        </a:p>
      </dgm:t>
    </dgm:pt>
    <dgm:pt modelId="{B9BD8F0B-C6DC-4E9B-9E44-7AAE9EB6B142}" type="parTrans" cxnId="{DCC8C590-7A56-4ECE-8D99-A173E159EF6A}">
      <dgm:prSet/>
      <dgm:spPr/>
      <dgm:t>
        <a:bodyPr/>
        <a:lstStyle/>
        <a:p>
          <a:endParaRPr lang="en-US"/>
        </a:p>
      </dgm:t>
    </dgm:pt>
    <dgm:pt modelId="{47EBD9DF-5D28-4018-9950-7C822D6B2DC9}" type="sibTrans" cxnId="{DCC8C590-7A56-4ECE-8D99-A173E159EF6A}">
      <dgm:prSet/>
      <dgm:spPr/>
      <dgm:t>
        <a:bodyPr/>
        <a:lstStyle/>
        <a:p>
          <a:endParaRPr lang="en-US"/>
        </a:p>
      </dgm:t>
    </dgm:pt>
    <dgm:pt modelId="{F0D28777-90CB-4941-91B5-8E5C86CAA653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5CD90F99-05C4-443B-B4F3-BD7AF0F580ED}" type="parTrans" cxnId="{50AAFE71-1CD6-4C46-ADE9-F39A2D11116A}">
      <dgm:prSet/>
      <dgm:spPr/>
      <dgm:t>
        <a:bodyPr/>
        <a:lstStyle/>
        <a:p>
          <a:endParaRPr lang="en-US"/>
        </a:p>
      </dgm:t>
    </dgm:pt>
    <dgm:pt modelId="{CDF219AB-F51D-44EC-80A4-2948FB9F2D90}" type="sibTrans" cxnId="{50AAFE71-1CD6-4C46-ADE9-F39A2D11116A}">
      <dgm:prSet/>
      <dgm:spPr/>
      <dgm:t>
        <a:bodyPr/>
        <a:lstStyle/>
        <a:p>
          <a:endParaRPr lang="en-US"/>
        </a:p>
      </dgm:t>
    </dgm:pt>
    <dgm:pt modelId="{9FB59E92-B44B-4ECA-8D41-2783208AAEAF}">
      <dgm:prSet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B691A1F5-0B20-436D-AD0C-0A66CC7CD8B7}" type="parTrans" cxnId="{F6C86DA4-4534-40CE-9778-88A22C035A5D}">
      <dgm:prSet/>
      <dgm:spPr/>
      <dgm:t>
        <a:bodyPr/>
        <a:lstStyle/>
        <a:p>
          <a:endParaRPr lang="en-US"/>
        </a:p>
      </dgm:t>
    </dgm:pt>
    <dgm:pt modelId="{C05BCE76-DAF0-40F6-81EC-3E3D54F35ED1}" type="sibTrans" cxnId="{F6C86DA4-4534-40CE-9778-88A22C035A5D}">
      <dgm:prSet/>
      <dgm:spPr/>
      <dgm:t>
        <a:bodyPr/>
        <a:lstStyle/>
        <a:p>
          <a:endParaRPr lang="en-US"/>
        </a:p>
      </dgm:t>
    </dgm:pt>
    <dgm:pt modelId="{7EA53FF4-9AE5-4047-BB73-FF5112B26E60}">
      <dgm:prSet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A9A29552-D87A-4456-85F5-09FFE19BA2B7}" type="parTrans" cxnId="{C95A3468-2C4F-4A4C-B0A5-8409D905DA0B}">
      <dgm:prSet/>
      <dgm:spPr/>
      <dgm:t>
        <a:bodyPr/>
        <a:lstStyle/>
        <a:p>
          <a:endParaRPr lang="en-US"/>
        </a:p>
      </dgm:t>
    </dgm:pt>
    <dgm:pt modelId="{CBAE1C6E-7D55-483D-AB1B-9728F126CBCB}" type="sibTrans" cxnId="{C95A3468-2C4F-4A4C-B0A5-8409D905DA0B}">
      <dgm:prSet/>
      <dgm:spPr/>
      <dgm:t>
        <a:bodyPr/>
        <a:lstStyle/>
        <a:p>
          <a:endParaRPr lang="en-US"/>
        </a:p>
      </dgm:t>
    </dgm:pt>
    <dgm:pt modelId="{2D77C704-FBA2-4B9A-956B-7D791EAABE66}">
      <dgm:prSet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37B94DEE-AF63-4909-90D6-F4458790A253}" type="parTrans" cxnId="{544D511B-78C2-44C9-A558-B2E85C2A5836}">
      <dgm:prSet/>
      <dgm:spPr/>
      <dgm:t>
        <a:bodyPr/>
        <a:lstStyle/>
        <a:p>
          <a:endParaRPr lang="en-US"/>
        </a:p>
      </dgm:t>
    </dgm:pt>
    <dgm:pt modelId="{4E0F5D9E-8D4B-4D35-A89A-3A8ED2C01824}" type="sibTrans" cxnId="{544D511B-78C2-44C9-A558-B2E85C2A5836}">
      <dgm:prSet/>
      <dgm:spPr/>
      <dgm:t>
        <a:bodyPr/>
        <a:lstStyle/>
        <a:p>
          <a:endParaRPr lang="en-US"/>
        </a:p>
      </dgm:t>
    </dgm:pt>
    <dgm:pt modelId="{355E88E8-7305-4E3F-8D99-09177758D07B}">
      <dgm:prSet/>
      <dgm:spPr/>
      <dgm:t>
        <a:bodyPr/>
        <a:lstStyle/>
        <a:p>
          <a:r>
            <a:rPr lang="en-US" dirty="0" smtClean="0"/>
            <a:t>W</a:t>
          </a:r>
          <a:endParaRPr lang="en-US" dirty="0"/>
        </a:p>
      </dgm:t>
    </dgm:pt>
    <dgm:pt modelId="{A29124C6-DF54-4334-B4E9-C90CBA9B21EB}" type="parTrans" cxnId="{083EE094-AE4A-4FC6-92CB-3FE1B0CE0A9E}">
      <dgm:prSet/>
      <dgm:spPr/>
      <dgm:t>
        <a:bodyPr/>
        <a:lstStyle/>
        <a:p>
          <a:endParaRPr lang="en-US"/>
        </a:p>
      </dgm:t>
    </dgm:pt>
    <dgm:pt modelId="{253B4433-32DB-4466-9005-D5BED6DB6AC6}" type="sibTrans" cxnId="{083EE094-AE4A-4FC6-92CB-3FE1B0CE0A9E}">
      <dgm:prSet/>
      <dgm:spPr/>
      <dgm:t>
        <a:bodyPr/>
        <a:lstStyle/>
        <a:p>
          <a:endParaRPr lang="en-US"/>
        </a:p>
      </dgm:t>
    </dgm:pt>
    <dgm:pt modelId="{3F9AC799-8DF5-446F-9FDB-D6AB03FB4A8B}">
      <dgm:prSet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A753959B-C214-42E7-B8BC-2A9B87274592}" type="parTrans" cxnId="{D2988944-2C16-4321-993D-BBAC9D9A8F24}">
      <dgm:prSet/>
      <dgm:spPr/>
      <dgm:t>
        <a:bodyPr/>
        <a:lstStyle/>
        <a:p>
          <a:endParaRPr lang="en-US"/>
        </a:p>
      </dgm:t>
    </dgm:pt>
    <dgm:pt modelId="{1547FED8-6DD1-472F-93A0-E4594240C31C}" type="sibTrans" cxnId="{D2988944-2C16-4321-993D-BBAC9D9A8F24}">
      <dgm:prSet/>
      <dgm:spPr/>
      <dgm:t>
        <a:bodyPr/>
        <a:lstStyle/>
        <a:p>
          <a:endParaRPr lang="en-US"/>
        </a:p>
      </dgm:t>
    </dgm:pt>
    <dgm:pt modelId="{569CD3FE-EBD8-48A3-8A96-28C9D752AF1E}">
      <dgm:prSet/>
      <dgm:spPr/>
      <dgm:t>
        <a:bodyPr/>
        <a:lstStyle/>
        <a:p>
          <a:r>
            <a:rPr lang="en-US" dirty="0" smtClean="0"/>
            <a:t>The readings are the calculated sulfate concentration of product/resin? (surface only?) or the sulfate concentration of test coupon/water? L, N</a:t>
          </a:r>
          <a:endParaRPr lang="en-US" dirty="0"/>
        </a:p>
      </dgm:t>
    </dgm:pt>
    <dgm:pt modelId="{EC9F3C3F-8E14-475F-9298-79C75C29EA64}" type="parTrans" cxnId="{68B97229-C189-4991-89AF-09CA5EB7386B}">
      <dgm:prSet/>
      <dgm:spPr/>
      <dgm:t>
        <a:bodyPr/>
        <a:lstStyle/>
        <a:p>
          <a:endParaRPr lang="en-US"/>
        </a:p>
      </dgm:t>
    </dgm:pt>
    <dgm:pt modelId="{362D3586-E2B3-47DD-8A80-C2E28D9605CE}" type="sibTrans" cxnId="{68B97229-C189-4991-89AF-09CA5EB7386B}">
      <dgm:prSet/>
      <dgm:spPr/>
      <dgm:t>
        <a:bodyPr/>
        <a:lstStyle/>
        <a:p>
          <a:endParaRPr lang="en-US"/>
        </a:p>
      </dgm:t>
    </dgm:pt>
    <dgm:pt modelId="{F1219C7D-FE8C-4991-AC44-FC849217DD55}">
      <dgm:prSet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5F8E6F69-8EAA-4F7A-9FAB-C114BAA3EFDC}" type="parTrans" cxnId="{20B1DC9A-CAD3-47C3-BC5E-065AED743B1F}">
      <dgm:prSet/>
      <dgm:spPr/>
      <dgm:t>
        <a:bodyPr/>
        <a:lstStyle/>
        <a:p>
          <a:endParaRPr lang="en-US"/>
        </a:p>
      </dgm:t>
    </dgm:pt>
    <dgm:pt modelId="{4C0ED8CF-C5D8-44ED-9A51-0A7A54F2F57C}" type="sibTrans" cxnId="{20B1DC9A-CAD3-47C3-BC5E-065AED743B1F}">
      <dgm:prSet/>
      <dgm:spPr/>
      <dgm:t>
        <a:bodyPr/>
        <a:lstStyle/>
        <a:p>
          <a:endParaRPr lang="en-US"/>
        </a:p>
      </dgm:t>
    </dgm:pt>
    <dgm:pt modelId="{E7EB006E-CCA3-4C3B-9E8E-D811857183BE}">
      <dgm:prSet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96FDA6AA-6852-46AD-91F3-194C0E9C9C82}" type="parTrans" cxnId="{FA8AC178-392A-4A1F-983D-EA85409171E0}">
      <dgm:prSet/>
      <dgm:spPr/>
      <dgm:t>
        <a:bodyPr/>
        <a:lstStyle/>
        <a:p>
          <a:endParaRPr lang="en-US"/>
        </a:p>
      </dgm:t>
    </dgm:pt>
    <dgm:pt modelId="{EF01262C-334F-4B8A-AF32-4BD2898DC2FD}" type="sibTrans" cxnId="{FA8AC178-392A-4A1F-983D-EA85409171E0}">
      <dgm:prSet/>
      <dgm:spPr/>
      <dgm:t>
        <a:bodyPr/>
        <a:lstStyle/>
        <a:p>
          <a:endParaRPr lang="en-US"/>
        </a:p>
      </dgm:t>
    </dgm:pt>
    <dgm:pt modelId="{A2326368-52C4-43D8-8786-0C3545538129}">
      <dgm:prSet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77A6AF21-CA63-4861-8198-26226A9C82DE}" type="parTrans" cxnId="{638AA73A-E7E2-4AA5-B1BF-210520AE8771}">
      <dgm:prSet/>
      <dgm:spPr/>
      <dgm:t>
        <a:bodyPr/>
        <a:lstStyle/>
        <a:p>
          <a:endParaRPr lang="en-US"/>
        </a:p>
      </dgm:t>
    </dgm:pt>
    <dgm:pt modelId="{7EE6098B-3F1E-4F30-9313-9184F0E339A5}" type="sibTrans" cxnId="{638AA73A-E7E2-4AA5-B1BF-210520AE8771}">
      <dgm:prSet/>
      <dgm:spPr/>
      <dgm:t>
        <a:bodyPr/>
        <a:lstStyle/>
        <a:p>
          <a:endParaRPr lang="en-US"/>
        </a:p>
      </dgm:t>
    </dgm:pt>
    <dgm:pt modelId="{1D580759-3DC7-46B5-8383-055EAD6E9C9B}">
      <dgm:prSet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5824258E-0CE2-48AD-B949-62F3B967D949}" type="parTrans" cxnId="{373DA70E-8A3C-4AE9-BE13-AA981B570997}">
      <dgm:prSet/>
      <dgm:spPr/>
      <dgm:t>
        <a:bodyPr/>
        <a:lstStyle/>
        <a:p>
          <a:endParaRPr lang="en-US"/>
        </a:p>
      </dgm:t>
    </dgm:pt>
    <dgm:pt modelId="{9C87C34F-E4AD-4638-B0AD-6D1A405B3C6F}" type="sibTrans" cxnId="{373DA70E-8A3C-4AE9-BE13-AA981B570997}">
      <dgm:prSet/>
      <dgm:spPr/>
      <dgm:t>
        <a:bodyPr/>
        <a:lstStyle/>
        <a:p>
          <a:endParaRPr lang="en-US"/>
        </a:p>
      </dgm:t>
    </dgm:pt>
    <dgm:pt modelId="{E0007B6A-9879-4443-92BA-68D236F8D804}">
      <dgm:prSet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176798ED-2F2F-4AAE-813E-1177B5839D0E}" type="parTrans" cxnId="{A41FC88B-C2C3-47B9-9411-D37C12AA5C4B}">
      <dgm:prSet/>
      <dgm:spPr/>
      <dgm:t>
        <a:bodyPr/>
        <a:lstStyle/>
        <a:p>
          <a:endParaRPr lang="en-US"/>
        </a:p>
      </dgm:t>
    </dgm:pt>
    <dgm:pt modelId="{0BBDC511-85B9-4F36-8135-1F0DEC7093B2}" type="sibTrans" cxnId="{A41FC88B-C2C3-47B9-9411-D37C12AA5C4B}">
      <dgm:prSet/>
      <dgm:spPr/>
      <dgm:t>
        <a:bodyPr/>
        <a:lstStyle/>
        <a:p>
          <a:endParaRPr lang="en-US"/>
        </a:p>
      </dgm:t>
    </dgm:pt>
    <dgm:pt modelId="{BDF6CCBE-2650-4144-9E77-FCDDB4A3F507}">
      <dgm:prSet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1551625B-C60C-4A43-A297-4C76358FA641}" type="parTrans" cxnId="{C7536451-A39C-4CDC-8524-61A19A29593C}">
      <dgm:prSet/>
      <dgm:spPr/>
      <dgm:t>
        <a:bodyPr/>
        <a:lstStyle/>
        <a:p>
          <a:endParaRPr lang="en-US"/>
        </a:p>
      </dgm:t>
    </dgm:pt>
    <dgm:pt modelId="{10080E0D-83EA-41F5-A1A8-D87BF0D60DF6}" type="sibTrans" cxnId="{C7536451-A39C-4CDC-8524-61A19A29593C}">
      <dgm:prSet/>
      <dgm:spPr/>
      <dgm:t>
        <a:bodyPr/>
        <a:lstStyle/>
        <a:p>
          <a:endParaRPr lang="en-US"/>
        </a:p>
      </dgm:t>
    </dgm:pt>
    <dgm:pt modelId="{D3471262-9B98-4296-9684-CF022B908EEB}">
      <dgm:prSet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86BD24FA-F57A-433A-9D6D-F14303FF9413}" type="parTrans" cxnId="{9208061C-D331-4938-861E-A67EEC1634FC}">
      <dgm:prSet/>
      <dgm:spPr/>
      <dgm:t>
        <a:bodyPr/>
        <a:lstStyle/>
        <a:p>
          <a:endParaRPr lang="en-US"/>
        </a:p>
      </dgm:t>
    </dgm:pt>
    <dgm:pt modelId="{65116479-081B-4847-8D3E-10C44CC90162}" type="sibTrans" cxnId="{9208061C-D331-4938-861E-A67EEC1634FC}">
      <dgm:prSet/>
      <dgm:spPr/>
      <dgm:t>
        <a:bodyPr/>
        <a:lstStyle/>
        <a:p>
          <a:endParaRPr lang="en-US"/>
        </a:p>
      </dgm:t>
    </dgm:pt>
    <dgm:pt modelId="{076F8803-A2F8-495E-AC55-3F9F5EE24B1E}">
      <dgm:prSet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658EBE53-CF9E-46C7-9EC7-3A04FA6C6D25}" type="parTrans" cxnId="{31620EE2-B3FA-48E4-8E8D-D73858294049}">
      <dgm:prSet/>
      <dgm:spPr/>
      <dgm:t>
        <a:bodyPr/>
        <a:lstStyle/>
        <a:p>
          <a:endParaRPr lang="en-US"/>
        </a:p>
      </dgm:t>
    </dgm:pt>
    <dgm:pt modelId="{CDDD05EE-5D38-4F5B-82C4-969A3B862A21}" type="sibTrans" cxnId="{31620EE2-B3FA-48E4-8E8D-D73858294049}">
      <dgm:prSet/>
      <dgm:spPr/>
      <dgm:t>
        <a:bodyPr/>
        <a:lstStyle/>
        <a:p>
          <a:endParaRPr lang="en-US"/>
        </a:p>
      </dgm:t>
    </dgm:pt>
    <dgm:pt modelId="{BF9A2796-2A0D-46F0-A280-9A57E5DB9466}">
      <dgm:prSet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18523338-11C6-429E-BAE7-F2F2361E1FAD}" type="parTrans" cxnId="{43F237E6-A654-499C-BE44-8CA935F82410}">
      <dgm:prSet/>
      <dgm:spPr/>
      <dgm:t>
        <a:bodyPr/>
        <a:lstStyle/>
        <a:p>
          <a:endParaRPr lang="en-US"/>
        </a:p>
      </dgm:t>
    </dgm:pt>
    <dgm:pt modelId="{8983C80D-CB2F-4624-B2E1-103929E4EEDF}" type="sibTrans" cxnId="{43F237E6-A654-499C-BE44-8CA935F82410}">
      <dgm:prSet/>
      <dgm:spPr/>
      <dgm:t>
        <a:bodyPr/>
        <a:lstStyle/>
        <a:p>
          <a:endParaRPr lang="en-US"/>
        </a:p>
      </dgm:t>
    </dgm:pt>
    <dgm:pt modelId="{9DC3DCE3-F2DF-48EC-8519-F80C86B74CE2}">
      <dgm:prSet/>
      <dgm:spPr/>
      <dgm:t>
        <a:bodyPr/>
        <a:lstStyle/>
        <a:p>
          <a:r>
            <a:rPr lang="en-US" dirty="0" smtClean="0"/>
            <a:t>R</a:t>
          </a:r>
          <a:endParaRPr lang="en-US" dirty="0"/>
        </a:p>
      </dgm:t>
    </dgm:pt>
    <dgm:pt modelId="{18F624C1-FD8F-426B-9698-47FE29155C89}" type="parTrans" cxnId="{BE1B1F59-0022-47C7-892A-DB793BC1C027}">
      <dgm:prSet/>
      <dgm:spPr/>
      <dgm:t>
        <a:bodyPr/>
        <a:lstStyle/>
        <a:p>
          <a:endParaRPr lang="en-US"/>
        </a:p>
      </dgm:t>
    </dgm:pt>
    <dgm:pt modelId="{B205945F-4180-4D4C-A9F5-6DD41B8A05C2}" type="sibTrans" cxnId="{BE1B1F59-0022-47C7-892A-DB793BC1C027}">
      <dgm:prSet/>
      <dgm:spPr/>
      <dgm:t>
        <a:bodyPr/>
        <a:lstStyle/>
        <a:p>
          <a:endParaRPr lang="en-US"/>
        </a:p>
      </dgm:t>
    </dgm:pt>
    <dgm:pt modelId="{6046E06E-2F39-432B-8743-3DC41059A0C9}">
      <dgm:prSet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57C32A9D-BFC2-4213-A220-B0D51C5B8556}" type="parTrans" cxnId="{C39E7252-880E-4077-9FA0-D8FA76C46724}">
      <dgm:prSet/>
      <dgm:spPr/>
      <dgm:t>
        <a:bodyPr/>
        <a:lstStyle/>
        <a:p>
          <a:endParaRPr lang="en-US"/>
        </a:p>
      </dgm:t>
    </dgm:pt>
    <dgm:pt modelId="{6C04669E-CCCD-4CD6-8B10-2972FA1F6579}" type="sibTrans" cxnId="{C39E7252-880E-4077-9FA0-D8FA76C46724}">
      <dgm:prSet/>
      <dgm:spPr/>
      <dgm:t>
        <a:bodyPr/>
        <a:lstStyle/>
        <a:p>
          <a:endParaRPr lang="en-US"/>
        </a:p>
      </dgm:t>
    </dgm:pt>
    <dgm:pt modelId="{7D76C16D-4A7F-469D-BF8D-598CB56132F9}">
      <dgm:prSet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82625958-B46A-4719-8359-3D6B699DF765}" type="parTrans" cxnId="{4FC6A5A7-2F8F-4841-8DEC-058AE7FF1E37}">
      <dgm:prSet/>
      <dgm:spPr/>
      <dgm:t>
        <a:bodyPr/>
        <a:lstStyle/>
        <a:p>
          <a:endParaRPr lang="en-US"/>
        </a:p>
      </dgm:t>
    </dgm:pt>
    <dgm:pt modelId="{32711EFD-433B-442F-9B6E-13B3EA88E9D7}" type="sibTrans" cxnId="{4FC6A5A7-2F8F-4841-8DEC-058AE7FF1E37}">
      <dgm:prSet/>
      <dgm:spPr/>
      <dgm:t>
        <a:bodyPr/>
        <a:lstStyle/>
        <a:p>
          <a:endParaRPr lang="en-US"/>
        </a:p>
      </dgm:t>
    </dgm:pt>
    <dgm:pt modelId="{065A7688-5F1D-4442-B45B-CF1D18DAE042}">
      <dgm:prSet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2558CB54-DFDB-4E64-B962-48394C3047FC}" type="parTrans" cxnId="{5AC91620-3900-48D4-BF97-4118DF6B8A59}">
      <dgm:prSet/>
      <dgm:spPr/>
      <dgm:t>
        <a:bodyPr/>
        <a:lstStyle/>
        <a:p>
          <a:endParaRPr lang="en-US"/>
        </a:p>
      </dgm:t>
    </dgm:pt>
    <dgm:pt modelId="{4DCDC080-9A50-4652-A686-D379D3239EE6}" type="sibTrans" cxnId="{5AC91620-3900-48D4-BF97-4118DF6B8A59}">
      <dgm:prSet/>
      <dgm:spPr/>
      <dgm:t>
        <a:bodyPr/>
        <a:lstStyle/>
        <a:p>
          <a:endParaRPr lang="en-US"/>
        </a:p>
      </dgm:t>
    </dgm:pt>
    <dgm:pt modelId="{28AFAF66-0689-4C1A-921F-119BB920EC4F}">
      <dgm:prSet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3C1C26A4-51C2-4569-B0E8-A0B8DEE9FD1F}" type="parTrans" cxnId="{8E3F0B30-7224-402E-8CC2-C66648995DC4}">
      <dgm:prSet/>
      <dgm:spPr/>
      <dgm:t>
        <a:bodyPr/>
        <a:lstStyle/>
        <a:p>
          <a:endParaRPr lang="en-US"/>
        </a:p>
      </dgm:t>
    </dgm:pt>
    <dgm:pt modelId="{444C964E-79D5-413A-B7BC-FA1260B07E16}" type="sibTrans" cxnId="{8E3F0B30-7224-402E-8CC2-C66648995DC4}">
      <dgm:prSet/>
      <dgm:spPr/>
      <dgm:t>
        <a:bodyPr/>
        <a:lstStyle/>
        <a:p>
          <a:endParaRPr lang="en-US"/>
        </a:p>
      </dgm:t>
    </dgm:pt>
    <dgm:pt modelId="{D7E6E5A6-87EE-45B3-A390-BC36A5EB7B82}">
      <dgm:prSet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D3741414-4981-4247-B543-CA39EFAFF4E5}" type="parTrans" cxnId="{BA63BA35-017D-40F7-B956-62D683E184FB}">
      <dgm:prSet/>
      <dgm:spPr/>
      <dgm:t>
        <a:bodyPr/>
        <a:lstStyle/>
        <a:p>
          <a:endParaRPr lang="en-US"/>
        </a:p>
      </dgm:t>
    </dgm:pt>
    <dgm:pt modelId="{33573C84-7EA5-4FEE-8121-07D35D279B7D}" type="sibTrans" cxnId="{BA63BA35-017D-40F7-B956-62D683E184FB}">
      <dgm:prSet/>
      <dgm:spPr/>
      <dgm:t>
        <a:bodyPr/>
        <a:lstStyle/>
        <a:p>
          <a:endParaRPr lang="en-US"/>
        </a:p>
      </dgm:t>
    </dgm:pt>
    <dgm:pt modelId="{AA1958B0-2E47-4C1A-A279-BE606E743433}">
      <dgm:prSet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A9A300A4-49A6-427B-95FC-D48464668055}" type="parTrans" cxnId="{32D87F74-F975-42BD-B0F4-37C6F7AE1846}">
      <dgm:prSet/>
      <dgm:spPr/>
      <dgm:t>
        <a:bodyPr/>
        <a:lstStyle/>
        <a:p>
          <a:endParaRPr lang="en-US"/>
        </a:p>
      </dgm:t>
    </dgm:pt>
    <dgm:pt modelId="{7D548374-5085-4D24-89B1-E8FD328083AE}" type="sibTrans" cxnId="{32D87F74-F975-42BD-B0F4-37C6F7AE1846}">
      <dgm:prSet/>
      <dgm:spPr/>
      <dgm:t>
        <a:bodyPr/>
        <a:lstStyle/>
        <a:p>
          <a:endParaRPr lang="en-US"/>
        </a:p>
      </dgm:t>
    </dgm:pt>
    <dgm:pt modelId="{165A888A-82E8-4E95-AE72-9E9578750D1F}">
      <dgm:prSet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29343CF7-7745-47AC-84E0-90BA64F31252}" type="parTrans" cxnId="{549AD472-89E1-4A79-A091-5C0599750D37}">
      <dgm:prSet/>
      <dgm:spPr/>
      <dgm:t>
        <a:bodyPr/>
        <a:lstStyle/>
        <a:p>
          <a:endParaRPr lang="en-US"/>
        </a:p>
      </dgm:t>
    </dgm:pt>
    <dgm:pt modelId="{859AE809-019C-4453-91D6-2F017888495D}" type="sibTrans" cxnId="{549AD472-89E1-4A79-A091-5C0599750D37}">
      <dgm:prSet/>
      <dgm:spPr/>
      <dgm:t>
        <a:bodyPr/>
        <a:lstStyle/>
        <a:p>
          <a:endParaRPr lang="en-US"/>
        </a:p>
      </dgm:t>
    </dgm:pt>
    <dgm:pt modelId="{4F111CAD-9821-48FF-84E2-C468FECF991B}">
      <dgm:prSet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3AB5DD91-2E77-4A2A-8D83-C660B50C15B3}" type="parTrans" cxnId="{FEA8DBBD-6883-4E3E-8523-0CF041150BF2}">
      <dgm:prSet/>
      <dgm:spPr/>
      <dgm:t>
        <a:bodyPr/>
        <a:lstStyle/>
        <a:p>
          <a:endParaRPr lang="en-US"/>
        </a:p>
      </dgm:t>
    </dgm:pt>
    <dgm:pt modelId="{C0ED2778-2927-4C30-97C6-37FEC102AD9F}" type="sibTrans" cxnId="{FEA8DBBD-6883-4E3E-8523-0CF041150BF2}">
      <dgm:prSet/>
      <dgm:spPr/>
      <dgm:t>
        <a:bodyPr/>
        <a:lstStyle/>
        <a:p>
          <a:endParaRPr lang="en-US"/>
        </a:p>
      </dgm:t>
    </dgm:pt>
    <dgm:pt modelId="{EE984E1E-216A-4006-BE33-7EB59A23DC74}">
      <dgm:prSet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5783DBA6-ACBB-4CF3-8BDD-0D6F149C3F83}" type="parTrans" cxnId="{7C7C4F57-989C-4A01-BD78-CCED7214E9F7}">
      <dgm:prSet/>
      <dgm:spPr/>
      <dgm:t>
        <a:bodyPr/>
        <a:lstStyle/>
        <a:p>
          <a:endParaRPr lang="en-US"/>
        </a:p>
      </dgm:t>
    </dgm:pt>
    <dgm:pt modelId="{97F3B5A9-0575-40BD-B429-DD6D7D19ADD8}" type="sibTrans" cxnId="{7C7C4F57-989C-4A01-BD78-CCED7214E9F7}">
      <dgm:prSet/>
      <dgm:spPr/>
      <dgm:t>
        <a:bodyPr/>
        <a:lstStyle/>
        <a:p>
          <a:endParaRPr lang="en-US"/>
        </a:p>
      </dgm:t>
    </dgm:pt>
    <dgm:pt modelId="{4D353541-1E4C-4CB2-B103-50E5F7E9AC43}">
      <dgm:prSet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DCF0283E-D3B2-4DD5-AB70-3F120E314E45}" type="parTrans" cxnId="{BBE7543E-FA95-430B-9076-8FD33266CFAF}">
      <dgm:prSet/>
      <dgm:spPr/>
      <dgm:t>
        <a:bodyPr/>
        <a:lstStyle/>
        <a:p>
          <a:endParaRPr lang="en-US"/>
        </a:p>
      </dgm:t>
    </dgm:pt>
    <dgm:pt modelId="{FACC62ED-3727-4671-922D-7B6532FE351D}" type="sibTrans" cxnId="{BBE7543E-FA95-430B-9076-8FD33266CFAF}">
      <dgm:prSet/>
      <dgm:spPr/>
      <dgm:t>
        <a:bodyPr/>
        <a:lstStyle/>
        <a:p>
          <a:endParaRPr lang="en-US"/>
        </a:p>
      </dgm:t>
    </dgm:pt>
    <dgm:pt modelId="{DCF2535C-527B-4C9A-BDDB-7583251E6A7D}">
      <dgm:prSet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615097D5-3069-4C60-9F04-B5AD15D27B20}" type="parTrans" cxnId="{F652E51D-8105-414E-B7C7-3E9BD4557272}">
      <dgm:prSet/>
      <dgm:spPr/>
      <dgm:t>
        <a:bodyPr/>
        <a:lstStyle/>
        <a:p>
          <a:endParaRPr lang="en-US"/>
        </a:p>
      </dgm:t>
    </dgm:pt>
    <dgm:pt modelId="{F6DB8D27-6E59-4C94-AF8A-95C5985B95E2}" type="sibTrans" cxnId="{F652E51D-8105-414E-B7C7-3E9BD4557272}">
      <dgm:prSet/>
      <dgm:spPr/>
      <dgm:t>
        <a:bodyPr/>
        <a:lstStyle/>
        <a:p>
          <a:endParaRPr lang="en-US"/>
        </a:p>
      </dgm:t>
    </dgm:pt>
    <dgm:pt modelId="{F584E561-466C-4C93-9A88-51ACE0792816}">
      <dgm:prSet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6B8096C4-64F5-486A-8FC0-66C7EF8D8EA9}" type="parTrans" cxnId="{D4FABBA0-D974-4963-9F00-ABF6C9ADE4C7}">
      <dgm:prSet/>
      <dgm:spPr/>
      <dgm:t>
        <a:bodyPr/>
        <a:lstStyle/>
        <a:p>
          <a:endParaRPr lang="en-US"/>
        </a:p>
      </dgm:t>
    </dgm:pt>
    <dgm:pt modelId="{5BCC4B2B-C736-46A7-8077-3885D21DD602}" type="sibTrans" cxnId="{D4FABBA0-D974-4963-9F00-ABF6C9ADE4C7}">
      <dgm:prSet/>
      <dgm:spPr/>
      <dgm:t>
        <a:bodyPr/>
        <a:lstStyle/>
        <a:p>
          <a:endParaRPr lang="en-US"/>
        </a:p>
      </dgm:t>
    </dgm:pt>
    <dgm:pt modelId="{C9187FAF-2F2A-4653-AB0C-3F928A08F71D}" type="pres">
      <dgm:prSet presAssocID="{71D0828F-2BD1-4ABE-913B-A0BC367F53F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6D7A5EB-A2B8-4E2F-A25D-87207387A5D8}" type="pres">
      <dgm:prSet presAssocID="{93DAB7F7-20A0-4710-BE2C-602271FE9BAF}" presName="hierRoot1" presStyleCnt="0">
        <dgm:presLayoutVars>
          <dgm:hierBranch val="init"/>
        </dgm:presLayoutVars>
      </dgm:prSet>
      <dgm:spPr/>
    </dgm:pt>
    <dgm:pt modelId="{0858B9A2-3DD7-4E3E-B1D2-46CE532C5767}" type="pres">
      <dgm:prSet presAssocID="{93DAB7F7-20A0-4710-BE2C-602271FE9BAF}" presName="rootComposite1" presStyleCnt="0"/>
      <dgm:spPr/>
    </dgm:pt>
    <dgm:pt modelId="{1175112B-1138-4E02-8AE7-6E5A9FAF96BA}" type="pres">
      <dgm:prSet presAssocID="{93DAB7F7-20A0-4710-BE2C-602271FE9BAF}" presName="rootText1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A92671-4F34-400C-847D-C05CF6AD99A5}" type="pres">
      <dgm:prSet presAssocID="{93DAB7F7-20A0-4710-BE2C-602271FE9BAF}" presName="rootConnector1" presStyleLbl="node1" presStyleIdx="0" presStyleCnt="0"/>
      <dgm:spPr/>
    </dgm:pt>
    <dgm:pt modelId="{02697A73-543A-46DF-8D21-25E7F4EAAB0B}" type="pres">
      <dgm:prSet presAssocID="{93DAB7F7-20A0-4710-BE2C-602271FE9BAF}" presName="hierChild2" presStyleCnt="0"/>
      <dgm:spPr/>
    </dgm:pt>
    <dgm:pt modelId="{B83D729E-65FF-4AAA-9104-48216C0F392E}" type="pres">
      <dgm:prSet presAssocID="{BFC778B4-78B2-416E-AC67-30F119CDE2F2}" presName="Name37" presStyleLbl="parChTrans1D2" presStyleIdx="0" presStyleCnt="8"/>
      <dgm:spPr/>
    </dgm:pt>
    <dgm:pt modelId="{DC5D6BF8-FEFD-4E6C-8627-CB9628FE0C63}" type="pres">
      <dgm:prSet presAssocID="{4B5CF7D6-9487-4AF2-A752-32CDE00972E6}" presName="hierRoot2" presStyleCnt="0">
        <dgm:presLayoutVars>
          <dgm:hierBranch val="init"/>
        </dgm:presLayoutVars>
      </dgm:prSet>
      <dgm:spPr/>
    </dgm:pt>
    <dgm:pt modelId="{DA954185-7707-4506-996B-5DC3881CC4B6}" type="pres">
      <dgm:prSet presAssocID="{4B5CF7D6-9487-4AF2-A752-32CDE00972E6}" presName="rootComposite" presStyleCnt="0"/>
      <dgm:spPr/>
    </dgm:pt>
    <dgm:pt modelId="{17FA6D0B-4E35-4AA8-8820-97D83CE7B9AD}" type="pres">
      <dgm:prSet presAssocID="{4B5CF7D6-9487-4AF2-A752-32CDE00972E6}" presName="rootText" presStyleLbl="node2" presStyleIdx="0" presStyleCnt="8">
        <dgm:presLayoutVars>
          <dgm:chPref val="3"/>
        </dgm:presLayoutVars>
      </dgm:prSet>
      <dgm:spPr/>
    </dgm:pt>
    <dgm:pt modelId="{E93BBDC4-5230-474C-9D15-D4BC4506BC0E}" type="pres">
      <dgm:prSet presAssocID="{4B5CF7D6-9487-4AF2-A752-32CDE00972E6}" presName="rootConnector" presStyleLbl="node2" presStyleIdx="0" presStyleCnt="8"/>
      <dgm:spPr/>
    </dgm:pt>
    <dgm:pt modelId="{891790FE-0976-400B-A637-5B43F3243A58}" type="pres">
      <dgm:prSet presAssocID="{4B5CF7D6-9487-4AF2-A752-32CDE00972E6}" presName="hierChild4" presStyleCnt="0"/>
      <dgm:spPr/>
    </dgm:pt>
    <dgm:pt modelId="{73FEE962-7513-4176-BEBC-0DD76693EBA6}" type="pres">
      <dgm:prSet presAssocID="{37B94DEE-AF63-4909-90D6-F4458790A253}" presName="Name37" presStyleLbl="parChTrans1D3" presStyleIdx="0" presStyleCnt="13"/>
      <dgm:spPr/>
    </dgm:pt>
    <dgm:pt modelId="{4F8AD134-D71F-4DCB-A868-81362FC83CC6}" type="pres">
      <dgm:prSet presAssocID="{2D77C704-FBA2-4B9A-956B-7D791EAABE66}" presName="hierRoot2" presStyleCnt="0">
        <dgm:presLayoutVars>
          <dgm:hierBranch val="init"/>
        </dgm:presLayoutVars>
      </dgm:prSet>
      <dgm:spPr/>
    </dgm:pt>
    <dgm:pt modelId="{0A082089-80AF-4F09-8BE3-CB5C80A97845}" type="pres">
      <dgm:prSet presAssocID="{2D77C704-FBA2-4B9A-956B-7D791EAABE66}" presName="rootComposite" presStyleCnt="0"/>
      <dgm:spPr/>
    </dgm:pt>
    <dgm:pt modelId="{1E5C5737-14E8-41FF-937A-41BB93FEEA34}" type="pres">
      <dgm:prSet presAssocID="{2D77C704-FBA2-4B9A-956B-7D791EAABE66}" presName="rootText" presStyleLbl="node3" presStyleIdx="0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D77F2D-0D8D-46B2-9F34-6BD505DD02C8}" type="pres">
      <dgm:prSet presAssocID="{2D77C704-FBA2-4B9A-956B-7D791EAABE66}" presName="rootConnector" presStyleLbl="node3" presStyleIdx="0" presStyleCnt="13"/>
      <dgm:spPr/>
    </dgm:pt>
    <dgm:pt modelId="{A4CDAD53-713D-4D7A-B99F-ED932E6D888F}" type="pres">
      <dgm:prSet presAssocID="{2D77C704-FBA2-4B9A-956B-7D791EAABE66}" presName="hierChild4" presStyleCnt="0"/>
      <dgm:spPr/>
    </dgm:pt>
    <dgm:pt modelId="{0FF54D9E-3613-40BD-BAED-9357E150E0AD}" type="pres">
      <dgm:prSet presAssocID="{2D77C704-FBA2-4B9A-956B-7D791EAABE66}" presName="hierChild5" presStyleCnt="0"/>
      <dgm:spPr/>
    </dgm:pt>
    <dgm:pt modelId="{AE56B87D-FA56-4A7E-B0DA-89EC9BA90132}" type="pres">
      <dgm:prSet presAssocID="{A29124C6-DF54-4334-B4E9-C90CBA9B21EB}" presName="Name37" presStyleLbl="parChTrans1D3" presStyleIdx="1" presStyleCnt="13"/>
      <dgm:spPr/>
    </dgm:pt>
    <dgm:pt modelId="{D71E6758-0CE4-4FB7-B80F-F3BA5058516B}" type="pres">
      <dgm:prSet presAssocID="{355E88E8-7305-4E3F-8D99-09177758D07B}" presName="hierRoot2" presStyleCnt="0">
        <dgm:presLayoutVars>
          <dgm:hierBranch val="init"/>
        </dgm:presLayoutVars>
      </dgm:prSet>
      <dgm:spPr/>
    </dgm:pt>
    <dgm:pt modelId="{FF252C66-D1A9-470F-A132-D9AD52D5057C}" type="pres">
      <dgm:prSet presAssocID="{355E88E8-7305-4E3F-8D99-09177758D07B}" presName="rootComposite" presStyleCnt="0"/>
      <dgm:spPr/>
    </dgm:pt>
    <dgm:pt modelId="{843A42D4-F232-4D70-AFAA-C4CF93C226C0}" type="pres">
      <dgm:prSet presAssocID="{355E88E8-7305-4E3F-8D99-09177758D07B}" presName="rootText" presStyleLbl="node3" presStyleIdx="1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8597C8-053B-4C8C-A076-C74711F6962A}" type="pres">
      <dgm:prSet presAssocID="{355E88E8-7305-4E3F-8D99-09177758D07B}" presName="rootConnector" presStyleLbl="node3" presStyleIdx="1" presStyleCnt="13"/>
      <dgm:spPr/>
    </dgm:pt>
    <dgm:pt modelId="{BA67A226-DCE3-4296-A067-2974557DEE78}" type="pres">
      <dgm:prSet presAssocID="{355E88E8-7305-4E3F-8D99-09177758D07B}" presName="hierChild4" presStyleCnt="0"/>
      <dgm:spPr/>
    </dgm:pt>
    <dgm:pt modelId="{A5E068DB-B0AB-409F-AF57-D5637894C5BA}" type="pres">
      <dgm:prSet presAssocID="{355E88E8-7305-4E3F-8D99-09177758D07B}" presName="hierChild5" presStyleCnt="0"/>
      <dgm:spPr/>
    </dgm:pt>
    <dgm:pt modelId="{E1F03AA4-F700-4228-855F-EAD64DB693EE}" type="pres">
      <dgm:prSet presAssocID="{A753959B-C214-42E7-B8BC-2A9B87274592}" presName="Name37" presStyleLbl="parChTrans1D3" presStyleIdx="2" presStyleCnt="13"/>
      <dgm:spPr/>
    </dgm:pt>
    <dgm:pt modelId="{EE5B8191-6333-4F2F-BFF8-B6E23121041F}" type="pres">
      <dgm:prSet presAssocID="{3F9AC799-8DF5-446F-9FDB-D6AB03FB4A8B}" presName="hierRoot2" presStyleCnt="0">
        <dgm:presLayoutVars>
          <dgm:hierBranch val="init"/>
        </dgm:presLayoutVars>
      </dgm:prSet>
      <dgm:spPr/>
    </dgm:pt>
    <dgm:pt modelId="{40B60168-5646-4A1D-AA39-F25671ABAFD9}" type="pres">
      <dgm:prSet presAssocID="{3F9AC799-8DF5-446F-9FDB-D6AB03FB4A8B}" presName="rootComposite" presStyleCnt="0"/>
      <dgm:spPr/>
    </dgm:pt>
    <dgm:pt modelId="{55DD1042-52E0-4E67-BF4D-398B29731020}" type="pres">
      <dgm:prSet presAssocID="{3F9AC799-8DF5-446F-9FDB-D6AB03FB4A8B}" presName="rootText" presStyleLbl="node3" presStyleIdx="2" presStyleCnt="13">
        <dgm:presLayoutVars>
          <dgm:chPref val="3"/>
        </dgm:presLayoutVars>
      </dgm:prSet>
      <dgm:spPr/>
    </dgm:pt>
    <dgm:pt modelId="{585B7D3A-C692-4154-992C-8F18CB22ACE4}" type="pres">
      <dgm:prSet presAssocID="{3F9AC799-8DF5-446F-9FDB-D6AB03FB4A8B}" presName="rootConnector" presStyleLbl="node3" presStyleIdx="2" presStyleCnt="13"/>
      <dgm:spPr/>
    </dgm:pt>
    <dgm:pt modelId="{0D554092-9CD0-4843-A527-FB15EEA6F6D8}" type="pres">
      <dgm:prSet presAssocID="{3F9AC799-8DF5-446F-9FDB-D6AB03FB4A8B}" presName="hierChild4" presStyleCnt="0"/>
      <dgm:spPr/>
    </dgm:pt>
    <dgm:pt modelId="{9D7A2D20-8332-4EC9-BEA5-49FD5A12FD22}" type="pres">
      <dgm:prSet presAssocID="{3F9AC799-8DF5-446F-9FDB-D6AB03FB4A8B}" presName="hierChild5" presStyleCnt="0"/>
      <dgm:spPr/>
    </dgm:pt>
    <dgm:pt modelId="{C3AF3B40-CB5C-4EC4-8BBC-2BEED6DB4A0E}" type="pres">
      <dgm:prSet presAssocID="{EC9F3C3F-8E14-475F-9298-79C75C29EA64}" presName="Name37" presStyleLbl="parChTrans1D3" presStyleIdx="3" presStyleCnt="13"/>
      <dgm:spPr/>
    </dgm:pt>
    <dgm:pt modelId="{19B795B5-DF38-429E-A4C2-B72CD7D17205}" type="pres">
      <dgm:prSet presAssocID="{569CD3FE-EBD8-48A3-8A96-28C9D752AF1E}" presName="hierRoot2" presStyleCnt="0">
        <dgm:presLayoutVars>
          <dgm:hierBranch val="init"/>
        </dgm:presLayoutVars>
      </dgm:prSet>
      <dgm:spPr/>
    </dgm:pt>
    <dgm:pt modelId="{22F0C23A-7224-4736-99D2-34AB7150C4C0}" type="pres">
      <dgm:prSet presAssocID="{569CD3FE-EBD8-48A3-8A96-28C9D752AF1E}" presName="rootComposite" presStyleCnt="0"/>
      <dgm:spPr/>
    </dgm:pt>
    <dgm:pt modelId="{1C69182D-C2FA-4657-978B-7477163DF0B7}" type="pres">
      <dgm:prSet presAssocID="{569CD3FE-EBD8-48A3-8A96-28C9D752AF1E}" presName="rootText" presStyleLbl="node3" presStyleIdx="3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BDEECD-BA9B-40C0-AA26-572F57578351}" type="pres">
      <dgm:prSet presAssocID="{569CD3FE-EBD8-48A3-8A96-28C9D752AF1E}" presName="rootConnector" presStyleLbl="node3" presStyleIdx="3" presStyleCnt="13"/>
      <dgm:spPr/>
    </dgm:pt>
    <dgm:pt modelId="{819E1654-2D29-466B-A187-5A8E1C785262}" type="pres">
      <dgm:prSet presAssocID="{569CD3FE-EBD8-48A3-8A96-28C9D752AF1E}" presName="hierChild4" presStyleCnt="0"/>
      <dgm:spPr/>
    </dgm:pt>
    <dgm:pt modelId="{026CE544-4B5C-400C-AC59-AFB8E5163EFA}" type="pres">
      <dgm:prSet presAssocID="{569CD3FE-EBD8-48A3-8A96-28C9D752AF1E}" presName="hierChild5" presStyleCnt="0"/>
      <dgm:spPr/>
    </dgm:pt>
    <dgm:pt modelId="{EAE160FB-03EB-42EE-8514-CF927CF97C51}" type="pres">
      <dgm:prSet presAssocID="{4B5CF7D6-9487-4AF2-A752-32CDE00972E6}" presName="hierChild5" presStyleCnt="0"/>
      <dgm:spPr/>
    </dgm:pt>
    <dgm:pt modelId="{969DA8FA-0585-49D6-AA67-8E0335140FC2}" type="pres">
      <dgm:prSet presAssocID="{B9BD8F0B-C6DC-4E9B-9E44-7AAE9EB6B142}" presName="Name37" presStyleLbl="parChTrans1D2" presStyleIdx="1" presStyleCnt="8"/>
      <dgm:spPr/>
    </dgm:pt>
    <dgm:pt modelId="{EB95ADB2-C100-4836-A3E4-7FC54EB13C28}" type="pres">
      <dgm:prSet presAssocID="{1F83FBB4-1193-4533-A474-D3958370E081}" presName="hierRoot2" presStyleCnt="0">
        <dgm:presLayoutVars>
          <dgm:hierBranch val="init"/>
        </dgm:presLayoutVars>
      </dgm:prSet>
      <dgm:spPr/>
    </dgm:pt>
    <dgm:pt modelId="{EC4EC408-FB47-40F9-ADF9-7B52AB8752ED}" type="pres">
      <dgm:prSet presAssocID="{1F83FBB4-1193-4533-A474-D3958370E081}" presName="rootComposite" presStyleCnt="0"/>
      <dgm:spPr/>
    </dgm:pt>
    <dgm:pt modelId="{9119E55C-477E-4017-B98E-308B8FC333BD}" type="pres">
      <dgm:prSet presAssocID="{1F83FBB4-1193-4533-A474-D3958370E081}" presName="rootText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F25C21-528A-4606-A3AB-2E2585934203}" type="pres">
      <dgm:prSet presAssocID="{1F83FBB4-1193-4533-A474-D3958370E081}" presName="rootConnector" presStyleLbl="node2" presStyleIdx="1" presStyleCnt="8"/>
      <dgm:spPr/>
    </dgm:pt>
    <dgm:pt modelId="{86C16EA2-D9E0-472F-A8DB-964FA117298B}" type="pres">
      <dgm:prSet presAssocID="{1F83FBB4-1193-4533-A474-D3958370E081}" presName="hierChild4" presStyleCnt="0"/>
      <dgm:spPr/>
    </dgm:pt>
    <dgm:pt modelId="{C6D3C9AC-9549-41D5-B851-855633BB5539}" type="pres">
      <dgm:prSet presAssocID="{5F8E6F69-8EAA-4F7A-9FAB-C114BAA3EFDC}" presName="Name37" presStyleLbl="parChTrans1D3" presStyleIdx="4" presStyleCnt="13"/>
      <dgm:spPr/>
    </dgm:pt>
    <dgm:pt modelId="{90E04C42-2941-432D-8C90-C9B50714C4F5}" type="pres">
      <dgm:prSet presAssocID="{F1219C7D-FE8C-4991-AC44-FC849217DD55}" presName="hierRoot2" presStyleCnt="0">
        <dgm:presLayoutVars>
          <dgm:hierBranch val="init"/>
        </dgm:presLayoutVars>
      </dgm:prSet>
      <dgm:spPr/>
    </dgm:pt>
    <dgm:pt modelId="{D5D72F84-6EAC-4AAC-BA1A-2BE92ECBBEB5}" type="pres">
      <dgm:prSet presAssocID="{F1219C7D-FE8C-4991-AC44-FC849217DD55}" presName="rootComposite" presStyleCnt="0"/>
      <dgm:spPr/>
    </dgm:pt>
    <dgm:pt modelId="{7FCD4AE4-4F6C-49DA-BDCD-3F514518BEB1}" type="pres">
      <dgm:prSet presAssocID="{F1219C7D-FE8C-4991-AC44-FC849217DD55}" presName="rootText" presStyleLbl="node3" presStyleIdx="4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461B2E-6084-43FC-B290-98F1D2D12FBC}" type="pres">
      <dgm:prSet presAssocID="{F1219C7D-FE8C-4991-AC44-FC849217DD55}" presName="rootConnector" presStyleLbl="node3" presStyleIdx="4" presStyleCnt="13"/>
      <dgm:spPr/>
    </dgm:pt>
    <dgm:pt modelId="{F1739900-DD66-4D4B-BE18-1BF7AECAE884}" type="pres">
      <dgm:prSet presAssocID="{F1219C7D-FE8C-4991-AC44-FC849217DD55}" presName="hierChild4" presStyleCnt="0"/>
      <dgm:spPr/>
    </dgm:pt>
    <dgm:pt modelId="{8D4C51A9-5FCD-439C-BF42-65CB2A294002}" type="pres">
      <dgm:prSet presAssocID="{96FDA6AA-6852-46AD-91F3-194C0E9C9C82}" presName="Name37" presStyleLbl="parChTrans1D4" presStyleIdx="0" presStyleCnt="8"/>
      <dgm:spPr/>
    </dgm:pt>
    <dgm:pt modelId="{49A24E26-1B36-4AAD-B050-4A1ECDBF895D}" type="pres">
      <dgm:prSet presAssocID="{E7EB006E-CCA3-4C3B-9E8E-D811857183BE}" presName="hierRoot2" presStyleCnt="0">
        <dgm:presLayoutVars>
          <dgm:hierBranch val="init"/>
        </dgm:presLayoutVars>
      </dgm:prSet>
      <dgm:spPr/>
    </dgm:pt>
    <dgm:pt modelId="{B0FCBA37-9CA3-44F7-8A86-05A07CF88D11}" type="pres">
      <dgm:prSet presAssocID="{E7EB006E-CCA3-4C3B-9E8E-D811857183BE}" presName="rootComposite" presStyleCnt="0"/>
      <dgm:spPr/>
    </dgm:pt>
    <dgm:pt modelId="{4035D7D3-B1C9-477F-9063-F2A6B83B504D}" type="pres">
      <dgm:prSet presAssocID="{E7EB006E-CCA3-4C3B-9E8E-D811857183BE}" presName="rootText" presStyleLbl="node4" presStyleIdx="0" presStyleCnt="8">
        <dgm:presLayoutVars>
          <dgm:chPref val="3"/>
        </dgm:presLayoutVars>
      </dgm:prSet>
      <dgm:spPr/>
    </dgm:pt>
    <dgm:pt modelId="{73E87E24-19B9-426A-BFC4-DBA6CBA2D7B8}" type="pres">
      <dgm:prSet presAssocID="{E7EB006E-CCA3-4C3B-9E8E-D811857183BE}" presName="rootConnector" presStyleLbl="node4" presStyleIdx="0" presStyleCnt="8"/>
      <dgm:spPr/>
    </dgm:pt>
    <dgm:pt modelId="{FF1C13D1-4EE8-4C5D-8150-3B3296A6819A}" type="pres">
      <dgm:prSet presAssocID="{E7EB006E-CCA3-4C3B-9E8E-D811857183BE}" presName="hierChild4" presStyleCnt="0"/>
      <dgm:spPr/>
    </dgm:pt>
    <dgm:pt modelId="{3FC7A4B9-5EB7-477B-B229-B23275CF2279}" type="pres">
      <dgm:prSet presAssocID="{E7EB006E-CCA3-4C3B-9E8E-D811857183BE}" presName="hierChild5" presStyleCnt="0"/>
      <dgm:spPr/>
    </dgm:pt>
    <dgm:pt modelId="{1A6CEBA9-ECDC-4ADD-8C6A-2709F3C9D23C}" type="pres">
      <dgm:prSet presAssocID="{77A6AF21-CA63-4861-8198-26226A9C82DE}" presName="Name37" presStyleLbl="parChTrans1D4" presStyleIdx="1" presStyleCnt="8"/>
      <dgm:spPr/>
    </dgm:pt>
    <dgm:pt modelId="{299A9A64-0A33-4579-9134-FC148ED42D74}" type="pres">
      <dgm:prSet presAssocID="{A2326368-52C4-43D8-8786-0C3545538129}" presName="hierRoot2" presStyleCnt="0">
        <dgm:presLayoutVars>
          <dgm:hierBranch val="init"/>
        </dgm:presLayoutVars>
      </dgm:prSet>
      <dgm:spPr/>
    </dgm:pt>
    <dgm:pt modelId="{1BEF5795-88B3-453B-AB66-5BC8F7EA087D}" type="pres">
      <dgm:prSet presAssocID="{A2326368-52C4-43D8-8786-0C3545538129}" presName="rootComposite" presStyleCnt="0"/>
      <dgm:spPr/>
    </dgm:pt>
    <dgm:pt modelId="{2CE660F4-83D6-40A5-9EC3-CF44DA10EF99}" type="pres">
      <dgm:prSet presAssocID="{A2326368-52C4-43D8-8786-0C3545538129}" presName="rootText" presStyleLbl="node4" presStyleIdx="1" presStyleCnt="8">
        <dgm:presLayoutVars>
          <dgm:chPref val="3"/>
        </dgm:presLayoutVars>
      </dgm:prSet>
      <dgm:spPr/>
    </dgm:pt>
    <dgm:pt modelId="{7B563539-F0E2-48A6-891C-7A784CEB477C}" type="pres">
      <dgm:prSet presAssocID="{A2326368-52C4-43D8-8786-0C3545538129}" presName="rootConnector" presStyleLbl="node4" presStyleIdx="1" presStyleCnt="8"/>
      <dgm:spPr/>
    </dgm:pt>
    <dgm:pt modelId="{54E293A2-C567-43F0-92B6-7FCC937C3206}" type="pres">
      <dgm:prSet presAssocID="{A2326368-52C4-43D8-8786-0C3545538129}" presName="hierChild4" presStyleCnt="0"/>
      <dgm:spPr/>
    </dgm:pt>
    <dgm:pt modelId="{79AE4174-85E7-41A5-B105-478B2A965F70}" type="pres">
      <dgm:prSet presAssocID="{A2326368-52C4-43D8-8786-0C3545538129}" presName="hierChild5" presStyleCnt="0"/>
      <dgm:spPr/>
    </dgm:pt>
    <dgm:pt modelId="{CCD9CD7B-46A0-4DB6-9427-664CFB97CF3E}" type="pres">
      <dgm:prSet presAssocID="{5824258E-0CE2-48AD-B949-62F3B967D949}" presName="Name37" presStyleLbl="parChTrans1D4" presStyleIdx="2" presStyleCnt="8"/>
      <dgm:spPr/>
    </dgm:pt>
    <dgm:pt modelId="{CD151178-4A88-4A9E-A5B5-3FCA0CFD5591}" type="pres">
      <dgm:prSet presAssocID="{1D580759-3DC7-46B5-8383-055EAD6E9C9B}" presName="hierRoot2" presStyleCnt="0">
        <dgm:presLayoutVars>
          <dgm:hierBranch val="init"/>
        </dgm:presLayoutVars>
      </dgm:prSet>
      <dgm:spPr/>
    </dgm:pt>
    <dgm:pt modelId="{63B2102F-2D13-4EC2-AF97-DF97134E33B5}" type="pres">
      <dgm:prSet presAssocID="{1D580759-3DC7-46B5-8383-055EAD6E9C9B}" presName="rootComposite" presStyleCnt="0"/>
      <dgm:spPr/>
    </dgm:pt>
    <dgm:pt modelId="{F5199B07-1732-4EFC-BCB6-81B603EFEB04}" type="pres">
      <dgm:prSet presAssocID="{1D580759-3DC7-46B5-8383-055EAD6E9C9B}" presName="rootText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1E2CC2-9BB0-4DA4-84C6-A5BAA11428C6}" type="pres">
      <dgm:prSet presAssocID="{1D580759-3DC7-46B5-8383-055EAD6E9C9B}" presName="rootConnector" presStyleLbl="node4" presStyleIdx="2" presStyleCnt="8"/>
      <dgm:spPr/>
    </dgm:pt>
    <dgm:pt modelId="{645FCAD3-8E0A-4433-A031-2FB047C582B6}" type="pres">
      <dgm:prSet presAssocID="{1D580759-3DC7-46B5-8383-055EAD6E9C9B}" presName="hierChild4" presStyleCnt="0"/>
      <dgm:spPr/>
    </dgm:pt>
    <dgm:pt modelId="{0671079C-FD97-4BD9-BF82-41DF0B1E413A}" type="pres">
      <dgm:prSet presAssocID="{1D580759-3DC7-46B5-8383-055EAD6E9C9B}" presName="hierChild5" presStyleCnt="0"/>
      <dgm:spPr/>
    </dgm:pt>
    <dgm:pt modelId="{5C643408-76B3-492E-8F29-532981F89582}" type="pres">
      <dgm:prSet presAssocID="{176798ED-2F2F-4AAE-813E-1177B5839D0E}" presName="Name37" presStyleLbl="parChTrans1D4" presStyleIdx="3" presStyleCnt="8"/>
      <dgm:spPr/>
    </dgm:pt>
    <dgm:pt modelId="{78B3E846-2F78-4F0C-9015-DCD110C3D687}" type="pres">
      <dgm:prSet presAssocID="{E0007B6A-9879-4443-92BA-68D236F8D804}" presName="hierRoot2" presStyleCnt="0">
        <dgm:presLayoutVars>
          <dgm:hierBranch val="init"/>
        </dgm:presLayoutVars>
      </dgm:prSet>
      <dgm:spPr/>
    </dgm:pt>
    <dgm:pt modelId="{85CF0F55-07FA-4921-A8B6-E8116E456A2B}" type="pres">
      <dgm:prSet presAssocID="{E0007B6A-9879-4443-92BA-68D236F8D804}" presName="rootComposite" presStyleCnt="0"/>
      <dgm:spPr/>
    </dgm:pt>
    <dgm:pt modelId="{8319728A-F319-4354-8EB5-D4B43ED0C04A}" type="pres">
      <dgm:prSet presAssocID="{E0007B6A-9879-4443-92BA-68D236F8D804}" presName="rootText" presStyleLbl="node4" presStyleIdx="3" presStyleCnt="8">
        <dgm:presLayoutVars>
          <dgm:chPref val="3"/>
        </dgm:presLayoutVars>
      </dgm:prSet>
      <dgm:spPr/>
    </dgm:pt>
    <dgm:pt modelId="{76BC8B48-145D-4289-B9B9-48B37FBB57C7}" type="pres">
      <dgm:prSet presAssocID="{E0007B6A-9879-4443-92BA-68D236F8D804}" presName="rootConnector" presStyleLbl="node4" presStyleIdx="3" presStyleCnt="8"/>
      <dgm:spPr/>
    </dgm:pt>
    <dgm:pt modelId="{612431AE-1601-4C73-A9AF-9C7CB0F30DD1}" type="pres">
      <dgm:prSet presAssocID="{E0007B6A-9879-4443-92BA-68D236F8D804}" presName="hierChild4" presStyleCnt="0"/>
      <dgm:spPr/>
    </dgm:pt>
    <dgm:pt modelId="{2FDAB24E-7FD1-45A1-A83E-E1D545054F32}" type="pres">
      <dgm:prSet presAssocID="{658EBE53-CF9E-46C7-9EC7-3A04FA6C6D25}" presName="Name37" presStyleLbl="parChTrans1D4" presStyleIdx="4" presStyleCnt="8"/>
      <dgm:spPr/>
    </dgm:pt>
    <dgm:pt modelId="{4D146FB6-22F3-4BF4-90A1-9B5F3548A799}" type="pres">
      <dgm:prSet presAssocID="{076F8803-A2F8-495E-AC55-3F9F5EE24B1E}" presName="hierRoot2" presStyleCnt="0">
        <dgm:presLayoutVars>
          <dgm:hierBranch val="init"/>
        </dgm:presLayoutVars>
      </dgm:prSet>
      <dgm:spPr/>
    </dgm:pt>
    <dgm:pt modelId="{CB1210EF-9895-44C7-8F9C-2A93FA29A532}" type="pres">
      <dgm:prSet presAssocID="{076F8803-A2F8-495E-AC55-3F9F5EE24B1E}" presName="rootComposite" presStyleCnt="0"/>
      <dgm:spPr/>
    </dgm:pt>
    <dgm:pt modelId="{41758102-127E-4F1A-B1A7-EFF3BD9786A4}" type="pres">
      <dgm:prSet presAssocID="{076F8803-A2F8-495E-AC55-3F9F5EE24B1E}" presName="rootText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6350DB-2568-44F9-9D18-23FC2E25A16A}" type="pres">
      <dgm:prSet presAssocID="{076F8803-A2F8-495E-AC55-3F9F5EE24B1E}" presName="rootConnector" presStyleLbl="node4" presStyleIdx="4" presStyleCnt="8"/>
      <dgm:spPr/>
    </dgm:pt>
    <dgm:pt modelId="{CDF759C6-4005-4A5B-A25A-79BD5A76E7D1}" type="pres">
      <dgm:prSet presAssocID="{076F8803-A2F8-495E-AC55-3F9F5EE24B1E}" presName="hierChild4" presStyleCnt="0"/>
      <dgm:spPr/>
    </dgm:pt>
    <dgm:pt modelId="{B83A778D-2962-44AD-9CB7-9F218000A0FF}" type="pres">
      <dgm:prSet presAssocID="{076F8803-A2F8-495E-AC55-3F9F5EE24B1E}" presName="hierChild5" presStyleCnt="0"/>
      <dgm:spPr/>
    </dgm:pt>
    <dgm:pt modelId="{C013D065-734C-40B1-ADE6-32536A7BA8FF}" type="pres">
      <dgm:prSet presAssocID="{18523338-11C6-429E-BAE7-F2F2361E1FAD}" presName="Name37" presStyleLbl="parChTrans1D4" presStyleIdx="5" presStyleCnt="8"/>
      <dgm:spPr/>
    </dgm:pt>
    <dgm:pt modelId="{219F1C4D-30AA-4291-8493-8160F86036A2}" type="pres">
      <dgm:prSet presAssocID="{BF9A2796-2A0D-46F0-A280-9A57E5DB9466}" presName="hierRoot2" presStyleCnt="0">
        <dgm:presLayoutVars>
          <dgm:hierBranch val="init"/>
        </dgm:presLayoutVars>
      </dgm:prSet>
      <dgm:spPr/>
    </dgm:pt>
    <dgm:pt modelId="{68EE5888-A4C1-4F3A-8728-DDE85B4AEEBA}" type="pres">
      <dgm:prSet presAssocID="{BF9A2796-2A0D-46F0-A280-9A57E5DB9466}" presName="rootComposite" presStyleCnt="0"/>
      <dgm:spPr/>
    </dgm:pt>
    <dgm:pt modelId="{FE90B2C8-34E3-4091-86D6-FCB0105B140A}" type="pres">
      <dgm:prSet presAssocID="{BF9A2796-2A0D-46F0-A280-9A57E5DB9466}" presName="rootText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47D7E1-09F6-46C8-A8E6-3B8809454631}" type="pres">
      <dgm:prSet presAssocID="{BF9A2796-2A0D-46F0-A280-9A57E5DB9466}" presName="rootConnector" presStyleLbl="node4" presStyleIdx="5" presStyleCnt="8"/>
      <dgm:spPr/>
    </dgm:pt>
    <dgm:pt modelId="{05142E04-B072-4A4F-9AB1-872F5F58AFEB}" type="pres">
      <dgm:prSet presAssocID="{BF9A2796-2A0D-46F0-A280-9A57E5DB9466}" presName="hierChild4" presStyleCnt="0"/>
      <dgm:spPr/>
    </dgm:pt>
    <dgm:pt modelId="{F852C8D1-E375-402C-A2C2-692411FB53A5}" type="pres">
      <dgm:prSet presAssocID="{BF9A2796-2A0D-46F0-A280-9A57E5DB9466}" presName="hierChild5" presStyleCnt="0"/>
      <dgm:spPr/>
    </dgm:pt>
    <dgm:pt modelId="{FE9CF539-12DD-4936-AF7C-5A5038EC09DC}" type="pres">
      <dgm:prSet presAssocID="{E0007B6A-9879-4443-92BA-68D236F8D804}" presName="hierChild5" presStyleCnt="0"/>
      <dgm:spPr/>
    </dgm:pt>
    <dgm:pt modelId="{8D20C3B4-39B1-4DE4-B307-FCE7680D9062}" type="pres">
      <dgm:prSet presAssocID="{1551625B-C60C-4A43-A297-4C76358FA641}" presName="Name37" presStyleLbl="parChTrans1D4" presStyleIdx="6" presStyleCnt="8"/>
      <dgm:spPr/>
    </dgm:pt>
    <dgm:pt modelId="{8498F9AD-AA51-4D60-A89F-92B4A36EA71D}" type="pres">
      <dgm:prSet presAssocID="{BDF6CCBE-2650-4144-9E77-FCDDB4A3F507}" presName="hierRoot2" presStyleCnt="0">
        <dgm:presLayoutVars>
          <dgm:hierBranch val="init"/>
        </dgm:presLayoutVars>
      </dgm:prSet>
      <dgm:spPr/>
    </dgm:pt>
    <dgm:pt modelId="{999908F4-90DA-483F-8A9F-F36E7BA8C4DD}" type="pres">
      <dgm:prSet presAssocID="{BDF6CCBE-2650-4144-9E77-FCDDB4A3F507}" presName="rootComposite" presStyleCnt="0"/>
      <dgm:spPr/>
    </dgm:pt>
    <dgm:pt modelId="{B0C0204E-D77C-4172-88EF-395B48E8DF40}" type="pres">
      <dgm:prSet presAssocID="{BDF6CCBE-2650-4144-9E77-FCDDB4A3F507}" presName="rootText" presStyleLbl="node4" presStyleIdx="6" presStyleCnt="8">
        <dgm:presLayoutVars>
          <dgm:chPref val="3"/>
        </dgm:presLayoutVars>
      </dgm:prSet>
      <dgm:spPr/>
    </dgm:pt>
    <dgm:pt modelId="{3D63C900-9382-41C4-8EF3-07EB57010D08}" type="pres">
      <dgm:prSet presAssocID="{BDF6CCBE-2650-4144-9E77-FCDDB4A3F507}" presName="rootConnector" presStyleLbl="node4" presStyleIdx="6" presStyleCnt="8"/>
      <dgm:spPr/>
    </dgm:pt>
    <dgm:pt modelId="{4BFBFE2A-C1AA-4961-A131-7E1D52D4019C}" type="pres">
      <dgm:prSet presAssocID="{BDF6CCBE-2650-4144-9E77-FCDDB4A3F507}" presName="hierChild4" presStyleCnt="0"/>
      <dgm:spPr/>
    </dgm:pt>
    <dgm:pt modelId="{8D18A91C-3E1A-4F71-881C-E7233DDA47A4}" type="pres">
      <dgm:prSet presAssocID="{BDF6CCBE-2650-4144-9E77-FCDDB4A3F507}" presName="hierChild5" presStyleCnt="0"/>
      <dgm:spPr/>
    </dgm:pt>
    <dgm:pt modelId="{3FD29DAB-2677-4E95-AD68-B9C890171C23}" type="pres">
      <dgm:prSet presAssocID="{86BD24FA-F57A-433A-9D6D-F14303FF9413}" presName="Name37" presStyleLbl="parChTrans1D4" presStyleIdx="7" presStyleCnt="8"/>
      <dgm:spPr/>
    </dgm:pt>
    <dgm:pt modelId="{AA4CAE57-B498-47F6-AEB7-C120403D98AA}" type="pres">
      <dgm:prSet presAssocID="{D3471262-9B98-4296-9684-CF022B908EEB}" presName="hierRoot2" presStyleCnt="0">
        <dgm:presLayoutVars>
          <dgm:hierBranch val="init"/>
        </dgm:presLayoutVars>
      </dgm:prSet>
      <dgm:spPr/>
    </dgm:pt>
    <dgm:pt modelId="{32AE1C80-5490-45E2-B0EF-DB29C15C27C1}" type="pres">
      <dgm:prSet presAssocID="{D3471262-9B98-4296-9684-CF022B908EEB}" presName="rootComposite" presStyleCnt="0"/>
      <dgm:spPr/>
    </dgm:pt>
    <dgm:pt modelId="{ADA004CB-06EF-409B-93A3-A7F34CB1864D}" type="pres">
      <dgm:prSet presAssocID="{D3471262-9B98-4296-9684-CF022B908EEB}" presName="rootText" presStyleLbl="node4" presStyleIdx="7" presStyleCnt="8">
        <dgm:presLayoutVars>
          <dgm:chPref val="3"/>
        </dgm:presLayoutVars>
      </dgm:prSet>
      <dgm:spPr/>
    </dgm:pt>
    <dgm:pt modelId="{4E89E4D0-F685-481C-9351-9B79252B403E}" type="pres">
      <dgm:prSet presAssocID="{D3471262-9B98-4296-9684-CF022B908EEB}" presName="rootConnector" presStyleLbl="node4" presStyleIdx="7" presStyleCnt="8"/>
      <dgm:spPr/>
    </dgm:pt>
    <dgm:pt modelId="{3DABE6B5-BAB0-44AD-A5E7-1391F1958D45}" type="pres">
      <dgm:prSet presAssocID="{D3471262-9B98-4296-9684-CF022B908EEB}" presName="hierChild4" presStyleCnt="0"/>
      <dgm:spPr/>
    </dgm:pt>
    <dgm:pt modelId="{DE2291F1-6926-42DA-900B-4ED328060303}" type="pres">
      <dgm:prSet presAssocID="{D3471262-9B98-4296-9684-CF022B908EEB}" presName="hierChild5" presStyleCnt="0"/>
      <dgm:spPr/>
    </dgm:pt>
    <dgm:pt modelId="{ECB7CB35-EAD0-4A47-B763-8CCB6ACAB60B}" type="pres">
      <dgm:prSet presAssocID="{F1219C7D-FE8C-4991-AC44-FC849217DD55}" presName="hierChild5" presStyleCnt="0"/>
      <dgm:spPr/>
    </dgm:pt>
    <dgm:pt modelId="{98072280-94FB-40E1-91CA-774308973B74}" type="pres">
      <dgm:prSet presAssocID="{1F83FBB4-1193-4533-A474-D3958370E081}" presName="hierChild5" presStyleCnt="0"/>
      <dgm:spPr/>
    </dgm:pt>
    <dgm:pt modelId="{78E73F45-F580-40AD-9E10-C0C332650FA4}" type="pres">
      <dgm:prSet presAssocID="{5CD90F99-05C4-443B-B4F3-BD7AF0F580ED}" presName="Name37" presStyleLbl="parChTrans1D2" presStyleIdx="2" presStyleCnt="8"/>
      <dgm:spPr/>
    </dgm:pt>
    <dgm:pt modelId="{2507D8EF-055F-4D61-9C25-818884985476}" type="pres">
      <dgm:prSet presAssocID="{F0D28777-90CB-4941-91B5-8E5C86CAA653}" presName="hierRoot2" presStyleCnt="0">
        <dgm:presLayoutVars>
          <dgm:hierBranch val="init"/>
        </dgm:presLayoutVars>
      </dgm:prSet>
      <dgm:spPr/>
    </dgm:pt>
    <dgm:pt modelId="{46FD2C06-83E7-42A7-B1C7-29BC5B1740E9}" type="pres">
      <dgm:prSet presAssocID="{F0D28777-90CB-4941-91B5-8E5C86CAA653}" presName="rootComposite" presStyleCnt="0"/>
      <dgm:spPr/>
    </dgm:pt>
    <dgm:pt modelId="{93ACD192-3F85-4299-A778-F6B83D56D52A}" type="pres">
      <dgm:prSet presAssocID="{F0D28777-90CB-4941-91B5-8E5C86CAA653}" presName="rootText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A66E9C-2E99-416F-A57A-6E135B36486E}" type="pres">
      <dgm:prSet presAssocID="{F0D28777-90CB-4941-91B5-8E5C86CAA653}" presName="rootConnector" presStyleLbl="node2" presStyleIdx="2" presStyleCnt="8"/>
      <dgm:spPr/>
    </dgm:pt>
    <dgm:pt modelId="{4238B965-E59F-454A-A3E0-0B22B5B0A8C1}" type="pres">
      <dgm:prSet presAssocID="{F0D28777-90CB-4941-91B5-8E5C86CAA653}" presName="hierChild4" presStyleCnt="0"/>
      <dgm:spPr/>
    </dgm:pt>
    <dgm:pt modelId="{19553F8E-F999-4191-AAFA-FA40D82B83BE}" type="pres">
      <dgm:prSet presAssocID="{F0D28777-90CB-4941-91B5-8E5C86CAA653}" presName="hierChild5" presStyleCnt="0"/>
      <dgm:spPr/>
    </dgm:pt>
    <dgm:pt modelId="{9ED55823-B168-405E-98C5-B8B59B29418E}" type="pres">
      <dgm:prSet presAssocID="{B691A1F5-0B20-436D-AD0C-0A66CC7CD8B7}" presName="Name37" presStyleLbl="parChTrans1D2" presStyleIdx="3" presStyleCnt="8"/>
      <dgm:spPr/>
    </dgm:pt>
    <dgm:pt modelId="{767F20CE-F331-4A8B-AE22-86327CB833A8}" type="pres">
      <dgm:prSet presAssocID="{9FB59E92-B44B-4ECA-8D41-2783208AAEAF}" presName="hierRoot2" presStyleCnt="0">
        <dgm:presLayoutVars>
          <dgm:hierBranch val="init"/>
        </dgm:presLayoutVars>
      </dgm:prSet>
      <dgm:spPr/>
    </dgm:pt>
    <dgm:pt modelId="{0F40996A-100F-4B51-9E31-D9C17AC7D73F}" type="pres">
      <dgm:prSet presAssocID="{9FB59E92-B44B-4ECA-8D41-2783208AAEAF}" presName="rootComposite" presStyleCnt="0"/>
      <dgm:spPr/>
    </dgm:pt>
    <dgm:pt modelId="{61B011BD-8511-4E00-833A-1BE13AEBFC67}" type="pres">
      <dgm:prSet presAssocID="{9FB59E92-B44B-4ECA-8D41-2783208AAEAF}" presName="rootText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99B710-F30A-42D4-91AF-A068A42CE410}" type="pres">
      <dgm:prSet presAssocID="{9FB59E92-B44B-4ECA-8D41-2783208AAEAF}" presName="rootConnector" presStyleLbl="node2" presStyleIdx="3" presStyleCnt="8"/>
      <dgm:spPr/>
    </dgm:pt>
    <dgm:pt modelId="{95721184-3264-4D5E-BC2F-CAA804475347}" type="pres">
      <dgm:prSet presAssocID="{9FB59E92-B44B-4ECA-8D41-2783208AAEAF}" presName="hierChild4" presStyleCnt="0"/>
      <dgm:spPr/>
    </dgm:pt>
    <dgm:pt modelId="{20143FCB-4059-4EB0-93AF-895DB6931A7C}" type="pres">
      <dgm:prSet presAssocID="{18F624C1-FD8F-426B-9698-47FE29155C89}" presName="Name37" presStyleLbl="parChTrans1D3" presStyleIdx="5" presStyleCnt="13"/>
      <dgm:spPr/>
    </dgm:pt>
    <dgm:pt modelId="{80574969-860D-495A-B4EF-EFAFE33D8ECA}" type="pres">
      <dgm:prSet presAssocID="{9DC3DCE3-F2DF-48EC-8519-F80C86B74CE2}" presName="hierRoot2" presStyleCnt="0">
        <dgm:presLayoutVars>
          <dgm:hierBranch val="init"/>
        </dgm:presLayoutVars>
      </dgm:prSet>
      <dgm:spPr/>
    </dgm:pt>
    <dgm:pt modelId="{9EB3A480-375A-4952-B9D6-0BA3FCF95016}" type="pres">
      <dgm:prSet presAssocID="{9DC3DCE3-F2DF-48EC-8519-F80C86B74CE2}" presName="rootComposite" presStyleCnt="0"/>
      <dgm:spPr/>
    </dgm:pt>
    <dgm:pt modelId="{C8928817-172E-4389-B252-AB1F2EFA6F45}" type="pres">
      <dgm:prSet presAssocID="{9DC3DCE3-F2DF-48EC-8519-F80C86B74CE2}" presName="rootText" presStyleLbl="node3" presStyleIdx="5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D9403F-02F8-4667-BB2C-57BDA57193AD}" type="pres">
      <dgm:prSet presAssocID="{9DC3DCE3-F2DF-48EC-8519-F80C86B74CE2}" presName="rootConnector" presStyleLbl="node3" presStyleIdx="5" presStyleCnt="13"/>
      <dgm:spPr/>
    </dgm:pt>
    <dgm:pt modelId="{32BF5E28-89D0-4306-A426-DAE97EC3388C}" type="pres">
      <dgm:prSet presAssocID="{9DC3DCE3-F2DF-48EC-8519-F80C86B74CE2}" presName="hierChild4" presStyleCnt="0"/>
      <dgm:spPr/>
    </dgm:pt>
    <dgm:pt modelId="{05B247B7-9851-4239-88D5-8BD4D709F01C}" type="pres">
      <dgm:prSet presAssocID="{9DC3DCE3-F2DF-48EC-8519-F80C86B74CE2}" presName="hierChild5" presStyleCnt="0"/>
      <dgm:spPr/>
    </dgm:pt>
    <dgm:pt modelId="{DE40165F-8440-4ECB-ABCA-15A47066EA98}" type="pres">
      <dgm:prSet presAssocID="{57C32A9D-BFC2-4213-A220-B0D51C5B8556}" presName="Name37" presStyleLbl="parChTrans1D3" presStyleIdx="6" presStyleCnt="13"/>
      <dgm:spPr/>
    </dgm:pt>
    <dgm:pt modelId="{9A5FE700-E480-4743-91E5-9FB943BFBC74}" type="pres">
      <dgm:prSet presAssocID="{6046E06E-2F39-432B-8743-3DC41059A0C9}" presName="hierRoot2" presStyleCnt="0">
        <dgm:presLayoutVars>
          <dgm:hierBranch val="init"/>
        </dgm:presLayoutVars>
      </dgm:prSet>
      <dgm:spPr/>
    </dgm:pt>
    <dgm:pt modelId="{88076789-9322-48EC-9EA4-24C056A9EC12}" type="pres">
      <dgm:prSet presAssocID="{6046E06E-2F39-432B-8743-3DC41059A0C9}" presName="rootComposite" presStyleCnt="0"/>
      <dgm:spPr/>
    </dgm:pt>
    <dgm:pt modelId="{EF32CF76-282C-4F80-8281-47A428519B06}" type="pres">
      <dgm:prSet presAssocID="{6046E06E-2F39-432B-8743-3DC41059A0C9}" presName="rootText" presStyleLbl="node3" presStyleIdx="6" presStyleCnt="13">
        <dgm:presLayoutVars>
          <dgm:chPref val="3"/>
        </dgm:presLayoutVars>
      </dgm:prSet>
      <dgm:spPr/>
    </dgm:pt>
    <dgm:pt modelId="{A338EDAA-29D9-459A-BB2E-CBF7F958F645}" type="pres">
      <dgm:prSet presAssocID="{6046E06E-2F39-432B-8743-3DC41059A0C9}" presName="rootConnector" presStyleLbl="node3" presStyleIdx="6" presStyleCnt="13"/>
      <dgm:spPr/>
    </dgm:pt>
    <dgm:pt modelId="{BB720064-5E25-4933-9520-34CBAA8C858A}" type="pres">
      <dgm:prSet presAssocID="{6046E06E-2F39-432B-8743-3DC41059A0C9}" presName="hierChild4" presStyleCnt="0"/>
      <dgm:spPr/>
    </dgm:pt>
    <dgm:pt modelId="{8F183B7D-E2F0-429C-96D1-D773FFA99F89}" type="pres">
      <dgm:prSet presAssocID="{6046E06E-2F39-432B-8743-3DC41059A0C9}" presName="hierChild5" presStyleCnt="0"/>
      <dgm:spPr/>
    </dgm:pt>
    <dgm:pt modelId="{E3828C2A-6E04-4787-B64A-3ABF7AA811A6}" type="pres">
      <dgm:prSet presAssocID="{82625958-B46A-4719-8359-3D6B699DF765}" presName="Name37" presStyleLbl="parChTrans1D3" presStyleIdx="7" presStyleCnt="13"/>
      <dgm:spPr/>
    </dgm:pt>
    <dgm:pt modelId="{F6699BB2-4190-4E0C-86A1-E6200001A21A}" type="pres">
      <dgm:prSet presAssocID="{7D76C16D-4A7F-469D-BF8D-598CB56132F9}" presName="hierRoot2" presStyleCnt="0">
        <dgm:presLayoutVars>
          <dgm:hierBranch val="init"/>
        </dgm:presLayoutVars>
      </dgm:prSet>
      <dgm:spPr/>
    </dgm:pt>
    <dgm:pt modelId="{AC049931-4B6D-413C-BB7C-D1E6FCF36BFC}" type="pres">
      <dgm:prSet presAssocID="{7D76C16D-4A7F-469D-BF8D-598CB56132F9}" presName="rootComposite" presStyleCnt="0"/>
      <dgm:spPr/>
    </dgm:pt>
    <dgm:pt modelId="{A038A638-3C9B-4D77-830D-47B0E9AF0575}" type="pres">
      <dgm:prSet presAssocID="{7D76C16D-4A7F-469D-BF8D-598CB56132F9}" presName="rootText" presStyleLbl="node3" presStyleIdx="7" presStyleCnt="13">
        <dgm:presLayoutVars>
          <dgm:chPref val="3"/>
        </dgm:presLayoutVars>
      </dgm:prSet>
      <dgm:spPr/>
    </dgm:pt>
    <dgm:pt modelId="{3E64648C-4017-4962-977A-D2AFC15364A3}" type="pres">
      <dgm:prSet presAssocID="{7D76C16D-4A7F-469D-BF8D-598CB56132F9}" presName="rootConnector" presStyleLbl="node3" presStyleIdx="7" presStyleCnt="13"/>
      <dgm:spPr/>
    </dgm:pt>
    <dgm:pt modelId="{001026D6-0644-454F-8412-02BC4DD369AF}" type="pres">
      <dgm:prSet presAssocID="{7D76C16D-4A7F-469D-BF8D-598CB56132F9}" presName="hierChild4" presStyleCnt="0"/>
      <dgm:spPr/>
    </dgm:pt>
    <dgm:pt modelId="{59AE90C6-20C3-41FE-BA8D-765FD5BB5D52}" type="pres">
      <dgm:prSet presAssocID="{7D76C16D-4A7F-469D-BF8D-598CB56132F9}" presName="hierChild5" presStyleCnt="0"/>
      <dgm:spPr/>
    </dgm:pt>
    <dgm:pt modelId="{26E38B01-3725-4698-BD84-99AA1BF3BD3C}" type="pres">
      <dgm:prSet presAssocID="{9FB59E92-B44B-4ECA-8D41-2783208AAEAF}" presName="hierChild5" presStyleCnt="0"/>
      <dgm:spPr/>
    </dgm:pt>
    <dgm:pt modelId="{62B6AF55-0F94-415E-AF29-60BA4352F6D4}" type="pres">
      <dgm:prSet presAssocID="{A9A29552-D87A-4456-85F5-09FFE19BA2B7}" presName="Name37" presStyleLbl="parChTrans1D2" presStyleIdx="4" presStyleCnt="8"/>
      <dgm:spPr/>
    </dgm:pt>
    <dgm:pt modelId="{59D2E4FE-1EC6-48D6-8477-3179A5394841}" type="pres">
      <dgm:prSet presAssocID="{7EA53FF4-9AE5-4047-BB73-FF5112B26E60}" presName="hierRoot2" presStyleCnt="0">
        <dgm:presLayoutVars>
          <dgm:hierBranch val="init"/>
        </dgm:presLayoutVars>
      </dgm:prSet>
      <dgm:spPr/>
    </dgm:pt>
    <dgm:pt modelId="{E138393C-707D-4DC0-9BA1-14B652E271DE}" type="pres">
      <dgm:prSet presAssocID="{7EA53FF4-9AE5-4047-BB73-FF5112B26E60}" presName="rootComposite" presStyleCnt="0"/>
      <dgm:spPr/>
    </dgm:pt>
    <dgm:pt modelId="{B279FC89-E37A-4167-8DC5-A612746862EC}" type="pres">
      <dgm:prSet presAssocID="{7EA53FF4-9AE5-4047-BB73-FF5112B26E60}" presName="rootText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515E6E-DCB4-49BD-BAE6-9561D86DE8FD}" type="pres">
      <dgm:prSet presAssocID="{7EA53FF4-9AE5-4047-BB73-FF5112B26E60}" presName="rootConnector" presStyleLbl="node2" presStyleIdx="4" presStyleCnt="8"/>
      <dgm:spPr/>
    </dgm:pt>
    <dgm:pt modelId="{25095983-3824-40BC-8F73-0DF4C177E555}" type="pres">
      <dgm:prSet presAssocID="{7EA53FF4-9AE5-4047-BB73-FF5112B26E60}" presName="hierChild4" presStyleCnt="0"/>
      <dgm:spPr/>
    </dgm:pt>
    <dgm:pt modelId="{F78721DB-4FD3-44CD-A3D3-9C167C371314}" type="pres">
      <dgm:prSet presAssocID="{2558CB54-DFDB-4E64-B962-48394C3047FC}" presName="Name37" presStyleLbl="parChTrans1D3" presStyleIdx="8" presStyleCnt="13"/>
      <dgm:spPr/>
    </dgm:pt>
    <dgm:pt modelId="{3A8B34AD-4E86-41C0-A81B-0E1BF7003AD8}" type="pres">
      <dgm:prSet presAssocID="{065A7688-5F1D-4442-B45B-CF1D18DAE042}" presName="hierRoot2" presStyleCnt="0">
        <dgm:presLayoutVars>
          <dgm:hierBranch val="init"/>
        </dgm:presLayoutVars>
      </dgm:prSet>
      <dgm:spPr/>
    </dgm:pt>
    <dgm:pt modelId="{9B2859D9-4522-4A42-8A36-B0926A919BFF}" type="pres">
      <dgm:prSet presAssocID="{065A7688-5F1D-4442-B45B-CF1D18DAE042}" presName="rootComposite" presStyleCnt="0"/>
      <dgm:spPr/>
    </dgm:pt>
    <dgm:pt modelId="{2B405D8C-EC12-4155-B31F-5828DF767871}" type="pres">
      <dgm:prSet presAssocID="{065A7688-5F1D-4442-B45B-CF1D18DAE042}" presName="rootText" presStyleLbl="node3" presStyleIdx="8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DC5725-D147-4ABE-906E-A07E1ECDAE3E}" type="pres">
      <dgm:prSet presAssocID="{065A7688-5F1D-4442-B45B-CF1D18DAE042}" presName="rootConnector" presStyleLbl="node3" presStyleIdx="8" presStyleCnt="13"/>
      <dgm:spPr/>
    </dgm:pt>
    <dgm:pt modelId="{DCBADE09-3261-4668-90A1-1C8F22662C0F}" type="pres">
      <dgm:prSet presAssocID="{065A7688-5F1D-4442-B45B-CF1D18DAE042}" presName="hierChild4" presStyleCnt="0"/>
      <dgm:spPr/>
    </dgm:pt>
    <dgm:pt modelId="{8E558315-621E-49CA-A500-D7976BBC7C40}" type="pres">
      <dgm:prSet presAssocID="{065A7688-5F1D-4442-B45B-CF1D18DAE042}" presName="hierChild5" presStyleCnt="0"/>
      <dgm:spPr/>
    </dgm:pt>
    <dgm:pt modelId="{F047F822-BBAE-4B64-A916-8DCD97B845DD}" type="pres">
      <dgm:prSet presAssocID="{3C1C26A4-51C2-4569-B0E8-A0B8DEE9FD1F}" presName="Name37" presStyleLbl="parChTrans1D3" presStyleIdx="9" presStyleCnt="13"/>
      <dgm:spPr/>
    </dgm:pt>
    <dgm:pt modelId="{7C8C5915-0D55-405E-AD24-A071A81FEE74}" type="pres">
      <dgm:prSet presAssocID="{28AFAF66-0689-4C1A-921F-119BB920EC4F}" presName="hierRoot2" presStyleCnt="0">
        <dgm:presLayoutVars>
          <dgm:hierBranch val="init"/>
        </dgm:presLayoutVars>
      </dgm:prSet>
      <dgm:spPr/>
    </dgm:pt>
    <dgm:pt modelId="{89B2DE0B-5EB4-40FE-82F7-3FEC55262F00}" type="pres">
      <dgm:prSet presAssocID="{28AFAF66-0689-4C1A-921F-119BB920EC4F}" presName="rootComposite" presStyleCnt="0"/>
      <dgm:spPr/>
    </dgm:pt>
    <dgm:pt modelId="{539E4E2F-4CFF-41CA-BCBD-5D7AF419009F}" type="pres">
      <dgm:prSet presAssocID="{28AFAF66-0689-4C1A-921F-119BB920EC4F}" presName="rootText" presStyleLbl="node3" presStyleIdx="9" presStyleCnt="13">
        <dgm:presLayoutVars>
          <dgm:chPref val="3"/>
        </dgm:presLayoutVars>
      </dgm:prSet>
      <dgm:spPr/>
    </dgm:pt>
    <dgm:pt modelId="{CCBB40C4-3F97-4FAC-A734-49DB9CCDB7FB}" type="pres">
      <dgm:prSet presAssocID="{28AFAF66-0689-4C1A-921F-119BB920EC4F}" presName="rootConnector" presStyleLbl="node3" presStyleIdx="9" presStyleCnt="13"/>
      <dgm:spPr/>
    </dgm:pt>
    <dgm:pt modelId="{130B6E89-15FF-464A-A88C-ECF45029DA49}" type="pres">
      <dgm:prSet presAssocID="{28AFAF66-0689-4C1A-921F-119BB920EC4F}" presName="hierChild4" presStyleCnt="0"/>
      <dgm:spPr/>
    </dgm:pt>
    <dgm:pt modelId="{327454A6-EFBC-42BB-AD73-9B963783E071}" type="pres">
      <dgm:prSet presAssocID="{28AFAF66-0689-4C1A-921F-119BB920EC4F}" presName="hierChild5" presStyleCnt="0"/>
      <dgm:spPr/>
    </dgm:pt>
    <dgm:pt modelId="{15CBD6D8-2C09-4699-965A-B824D26FA1BC}" type="pres">
      <dgm:prSet presAssocID="{D3741414-4981-4247-B543-CA39EFAFF4E5}" presName="Name37" presStyleLbl="parChTrans1D3" presStyleIdx="10" presStyleCnt="13"/>
      <dgm:spPr/>
    </dgm:pt>
    <dgm:pt modelId="{53C48D70-E2A6-4712-8AE2-18CE9F97842F}" type="pres">
      <dgm:prSet presAssocID="{D7E6E5A6-87EE-45B3-A390-BC36A5EB7B82}" presName="hierRoot2" presStyleCnt="0">
        <dgm:presLayoutVars>
          <dgm:hierBranch val="init"/>
        </dgm:presLayoutVars>
      </dgm:prSet>
      <dgm:spPr/>
    </dgm:pt>
    <dgm:pt modelId="{2DF47AC4-9090-4321-BC09-21BE8AB67B16}" type="pres">
      <dgm:prSet presAssocID="{D7E6E5A6-87EE-45B3-A390-BC36A5EB7B82}" presName="rootComposite" presStyleCnt="0"/>
      <dgm:spPr/>
    </dgm:pt>
    <dgm:pt modelId="{BEB896E8-FE7A-4410-AEA4-E5351072E875}" type="pres">
      <dgm:prSet presAssocID="{D7E6E5A6-87EE-45B3-A390-BC36A5EB7B82}" presName="rootText" presStyleLbl="node3" presStyleIdx="10" presStyleCnt="13">
        <dgm:presLayoutVars>
          <dgm:chPref val="3"/>
        </dgm:presLayoutVars>
      </dgm:prSet>
      <dgm:spPr/>
    </dgm:pt>
    <dgm:pt modelId="{3C7983C0-7067-4157-8F71-97A1B41D77C3}" type="pres">
      <dgm:prSet presAssocID="{D7E6E5A6-87EE-45B3-A390-BC36A5EB7B82}" presName="rootConnector" presStyleLbl="node3" presStyleIdx="10" presStyleCnt="13"/>
      <dgm:spPr/>
    </dgm:pt>
    <dgm:pt modelId="{184B41DC-AA88-424E-8F53-3D88D7F25E87}" type="pres">
      <dgm:prSet presAssocID="{D7E6E5A6-87EE-45B3-A390-BC36A5EB7B82}" presName="hierChild4" presStyleCnt="0"/>
      <dgm:spPr/>
    </dgm:pt>
    <dgm:pt modelId="{0709A16D-9872-4D5D-A0E5-733BFB9B238F}" type="pres">
      <dgm:prSet presAssocID="{D7E6E5A6-87EE-45B3-A390-BC36A5EB7B82}" presName="hierChild5" presStyleCnt="0"/>
      <dgm:spPr/>
    </dgm:pt>
    <dgm:pt modelId="{1C5E3CEF-8314-4BD9-8973-87962F3691B8}" type="pres">
      <dgm:prSet presAssocID="{A9A300A4-49A6-427B-95FC-D48464668055}" presName="Name37" presStyleLbl="parChTrans1D3" presStyleIdx="11" presStyleCnt="13"/>
      <dgm:spPr/>
    </dgm:pt>
    <dgm:pt modelId="{45208A9C-5667-462A-AC56-5CEE4A5E8071}" type="pres">
      <dgm:prSet presAssocID="{AA1958B0-2E47-4C1A-A279-BE606E743433}" presName="hierRoot2" presStyleCnt="0">
        <dgm:presLayoutVars>
          <dgm:hierBranch val="init"/>
        </dgm:presLayoutVars>
      </dgm:prSet>
      <dgm:spPr/>
    </dgm:pt>
    <dgm:pt modelId="{561DA43B-12C8-4EFD-ADE2-055152C3CCE6}" type="pres">
      <dgm:prSet presAssocID="{AA1958B0-2E47-4C1A-A279-BE606E743433}" presName="rootComposite" presStyleCnt="0"/>
      <dgm:spPr/>
    </dgm:pt>
    <dgm:pt modelId="{F635E182-556C-40B9-B907-98A1780A5CB2}" type="pres">
      <dgm:prSet presAssocID="{AA1958B0-2E47-4C1A-A279-BE606E743433}" presName="rootText" presStyleLbl="node3" presStyleIdx="11" presStyleCnt="13">
        <dgm:presLayoutVars>
          <dgm:chPref val="3"/>
        </dgm:presLayoutVars>
      </dgm:prSet>
      <dgm:spPr/>
    </dgm:pt>
    <dgm:pt modelId="{3CAE076A-0E0C-42D1-A410-B810D940BE36}" type="pres">
      <dgm:prSet presAssocID="{AA1958B0-2E47-4C1A-A279-BE606E743433}" presName="rootConnector" presStyleLbl="node3" presStyleIdx="11" presStyleCnt="13"/>
      <dgm:spPr/>
    </dgm:pt>
    <dgm:pt modelId="{0E1BF7B8-8A8E-4FB9-946E-C31ACCFA5FD5}" type="pres">
      <dgm:prSet presAssocID="{AA1958B0-2E47-4C1A-A279-BE606E743433}" presName="hierChild4" presStyleCnt="0"/>
      <dgm:spPr/>
    </dgm:pt>
    <dgm:pt modelId="{D998E0F8-941A-4912-9A1D-2E46E07ABD81}" type="pres">
      <dgm:prSet presAssocID="{AA1958B0-2E47-4C1A-A279-BE606E743433}" presName="hierChild5" presStyleCnt="0"/>
      <dgm:spPr/>
    </dgm:pt>
    <dgm:pt modelId="{F7188EAF-F1EA-4520-B456-32870816811E}" type="pres">
      <dgm:prSet presAssocID="{29343CF7-7745-47AC-84E0-90BA64F31252}" presName="Name37" presStyleLbl="parChTrans1D3" presStyleIdx="12" presStyleCnt="13"/>
      <dgm:spPr/>
    </dgm:pt>
    <dgm:pt modelId="{F9453892-688B-48C5-A2D3-8240354B7CCE}" type="pres">
      <dgm:prSet presAssocID="{165A888A-82E8-4E95-AE72-9E9578750D1F}" presName="hierRoot2" presStyleCnt="0">
        <dgm:presLayoutVars>
          <dgm:hierBranch val="init"/>
        </dgm:presLayoutVars>
      </dgm:prSet>
      <dgm:spPr/>
    </dgm:pt>
    <dgm:pt modelId="{79ABCF96-EF19-41C7-9FDE-0172512E2488}" type="pres">
      <dgm:prSet presAssocID="{165A888A-82E8-4E95-AE72-9E9578750D1F}" presName="rootComposite" presStyleCnt="0"/>
      <dgm:spPr/>
    </dgm:pt>
    <dgm:pt modelId="{27F2BF15-DA82-4C49-97EB-FA9493089B28}" type="pres">
      <dgm:prSet presAssocID="{165A888A-82E8-4E95-AE72-9E9578750D1F}" presName="rootText" presStyleLbl="node3" presStyleIdx="12" presStyleCnt="13">
        <dgm:presLayoutVars>
          <dgm:chPref val="3"/>
        </dgm:presLayoutVars>
      </dgm:prSet>
      <dgm:spPr/>
    </dgm:pt>
    <dgm:pt modelId="{1627742E-BE67-48C8-ABF2-DECC356949E5}" type="pres">
      <dgm:prSet presAssocID="{165A888A-82E8-4E95-AE72-9E9578750D1F}" presName="rootConnector" presStyleLbl="node3" presStyleIdx="12" presStyleCnt="13"/>
      <dgm:spPr/>
    </dgm:pt>
    <dgm:pt modelId="{A1FE8010-ED6F-4548-8538-C1E18AA4C59A}" type="pres">
      <dgm:prSet presAssocID="{165A888A-82E8-4E95-AE72-9E9578750D1F}" presName="hierChild4" presStyleCnt="0"/>
      <dgm:spPr/>
    </dgm:pt>
    <dgm:pt modelId="{634E4C3F-F3A3-43E6-9FC6-2DC070F44868}" type="pres">
      <dgm:prSet presAssocID="{165A888A-82E8-4E95-AE72-9E9578750D1F}" presName="hierChild5" presStyleCnt="0"/>
      <dgm:spPr/>
    </dgm:pt>
    <dgm:pt modelId="{43840507-17C7-4AF7-AA19-089609D95F51}" type="pres">
      <dgm:prSet presAssocID="{7EA53FF4-9AE5-4047-BB73-FF5112B26E60}" presName="hierChild5" presStyleCnt="0"/>
      <dgm:spPr/>
    </dgm:pt>
    <dgm:pt modelId="{E13D96E4-3026-4FC4-82C3-BED907F574E7}" type="pres">
      <dgm:prSet presAssocID="{93DAB7F7-20A0-4710-BE2C-602271FE9BAF}" presName="hierChild3" presStyleCnt="0"/>
      <dgm:spPr/>
    </dgm:pt>
    <dgm:pt modelId="{A279327B-8981-4970-90CE-5A41780A01EE}" type="pres">
      <dgm:prSet presAssocID="{4F111CAD-9821-48FF-84E2-C468FECF991B}" presName="hierRoot1" presStyleCnt="0">
        <dgm:presLayoutVars>
          <dgm:hierBranch val="init"/>
        </dgm:presLayoutVars>
      </dgm:prSet>
      <dgm:spPr/>
    </dgm:pt>
    <dgm:pt modelId="{9AD9D8D5-3D4C-407B-8E63-0CDB54F00178}" type="pres">
      <dgm:prSet presAssocID="{4F111CAD-9821-48FF-84E2-C468FECF991B}" presName="rootComposite1" presStyleCnt="0"/>
      <dgm:spPr/>
    </dgm:pt>
    <dgm:pt modelId="{411FE9BE-5493-48FA-898F-A8EBD55ED422}" type="pres">
      <dgm:prSet presAssocID="{4F111CAD-9821-48FF-84E2-C468FECF991B}" presName="rootText1" presStyleLbl="node0" presStyleIdx="1" presStyleCnt="3" custLinFactX="100000" custLinFactY="306846" custLinFactNeighborX="145588" custLinFactNeighborY="4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D8F590-7AD6-4AC1-820B-108403DC0D1C}" type="pres">
      <dgm:prSet presAssocID="{4F111CAD-9821-48FF-84E2-C468FECF991B}" presName="rootConnector1" presStyleLbl="node1" presStyleIdx="0" presStyleCnt="0"/>
      <dgm:spPr/>
    </dgm:pt>
    <dgm:pt modelId="{98092A0A-B2EF-4AE9-95CE-2024328B90D0}" type="pres">
      <dgm:prSet presAssocID="{4F111CAD-9821-48FF-84E2-C468FECF991B}" presName="hierChild2" presStyleCnt="0"/>
      <dgm:spPr/>
    </dgm:pt>
    <dgm:pt modelId="{2195BC1E-17C1-4349-B5B2-15DC9E17303E}" type="pres">
      <dgm:prSet presAssocID="{4F111CAD-9821-48FF-84E2-C468FECF991B}" presName="hierChild3" presStyleCnt="0"/>
      <dgm:spPr/>
    </dgm:pt>
    <dgm:pt modelId="{A488E262-C3C3-41B5-B2D2-F9A0ED985220}" type="pres">
      <dgm:prSet presAssocID="{EE984E1E-216A-4006-BE33-7EB59A23DC74}" presName="hierRoot1" presStyleCnt="0">
        <dgm:presLayoutVars>
          <dgm:hierBranch val="init"/>
        </dgm:presLayoutVars>
      </dgm:prSet>
      <dgm:spPr/>
    </dgm:pt>
    <dgm:pt modelId="{60FDC0A6-1B67-4513-990D-828AF8B18D8B}" type="pres">
      <dgm:prSet presAssocID="{EE984E1E-216A-4006-BE33-7EB59A23DC74}" presName="rootComposite1" presStyleCnt="0"/>
      <dgm:spPr/>
    </dgm:pt>
    <dgm:pt modelId="{C697F24E-F634-4485-B4C2-1EA5CD654B03}" type="pres">
      <dgm:prSet presAssocID="{EE984E1E-216A-4006-BE33-7EB59A23DC74}" presName="rootText1" presStyleLbl="node0" presStyleIdx="2" presStyleCnt="3" custLinFactX="-242047" custLinFactY="268654" custLinFactNeighborX="-300000" custLinFactNeighborY="3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A8ACDA-3BCD-4D07-9521-274397DBF62F}" type="pres">
      <dgm:prSet presAssocID="{EE984E1E-216A-4006-BE33-7EB59A23DC74}" presName="rootConnector1" presStyleLbl="node1" presStyleIdx="0" presStyleCnt="0"/>
      <dgm:spPr/>
    </dgm:pt>
    <dgm:pt modelId="{792145D3-7FD8-4AF3-8D6F-AD85311751C1}" type="pres">
      <dgm:prSet presAssocID="{EE984E1E-216A-4006-BE33-7EB59A23DC74}" presName="hierChild2" presStyleCnt="0"/>
      <dgm:spPr/>
    </dgm:pt>
    <dgm:pt modelId="{6F83680C-5B76-4D57-8DCC-89A0C4C0BA02}" type="pres">
      <dgm:prSet presAssocID="{DCF0283E-D3B2-4DD5-AB70-3F120E314E45}" presName="Name37" presStyleLbl="parChTrans1D2" presStyleIdx="5" presStyleCnt="8"/>
      <dgm:spPr/>
    </dgm:pt>
    <dgm:pt modelId="{4FE72972-E06F-4159-9748-4D2ED114EB45}" type="pres">
      <dgm:prSet presAssocID="{4D353541-1E4C-4CB2-B103-50E5F7E9AC43}" presName="hierRoot2" presStyleCnt="0">
        <dgm:presLayoutVars>
          <dgm:hierBranch val="init"/>
        </dgm:presLayoutVars>
      </dgm:prSet>
      <dgm:spPr/>
    </dgm:pt>
    <dgm:pt modelId="{F961ABF0-2A02-423C-9028-9740223581E0}" type="pres">
      <dgm:prSet presAssocID="{4D353541-1E4C-4CB2-B103-50E5F7E9AC43}" presName="rootComposite" presStyleCnt="0"/>
      <dgm:spPr/>
    </dgm:pt>
    <dgm:pt modelId="{E9C646F7-72CF-4E0F-A3EA-B40EA022E918}" type="pres">
      <dgm:prSet presAssocID="{4D353541-1E4C-4CB2-B103-50E5F7E9AC43}" presName="rootText" presStyleLbl="node2" presStyleIdx="5" presStyleCnt="8" custLinFactX="-200000" custLinFactY="258006" custLinFactNeighborX="-215658" custLinFactNeighborY="3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B0B362-221F-4DD1-8E1F-F162EF28FB6C}" type="pres">
      <dgm:prSet presAssocID="{4D353541-1E4C-4CB2-B103-50E5F7E9AC43}" presName="rootConnector" presStyleLbl="node2" presStyleIdx="5" presStyleCnt="8"/>
      <dgm:spPr/>
    </dgm:pt>
    <dgm:pt modelId="{E65A7613-E752-4523-BF73-DDE70B3F20AD}" type="pres">
      <dgm:prSet presAssocID="{4D353541-1E4C-4CB2-B103-50E5F7E9AC43}" presName="hierChild4" presStyleCnt="0"/>
      <dgm:spPr/>
    </dgm:pt>
    <dgm:pt modelId="{A7CE5655-9BB5-4BDF-9910-169CA815D1E2}" type="pres">
      <dgm:prSet presAssocID="{4D353541-1E4C-4CB2-B103-50E5F7E9AC43}" presName="hierChild5" presStyleCnt="0"/>
      <dgm:spPr/>
    </dgm:pt>
    <dgm:pt modelId="{F6D25FAD-3DC4-4376-B866-EEB543774938}" type="pres">
      <dgm:prSet presAssocID="{615097D5-3069-4C60-9F04-B5AD15D27B20}" presName="Name37" presStyleLbl="parChTrans1D2" presStyleIdx="6" presStyleCnt="8"/>
      <dgm:spPr/>
    </dgm:pt>
    <dgm:pt modelId="{598FF2A5-28C5-4C26-9C04-61FDE8857541}" type="pres">
      <dgm:prSet presAssocID="{DCF2535C-527B-4C9A-BDDB-7583251E6A7D}" presName="hierRoot2" presStyleCnt="0">
        <dgm:presLayoutVars>
          <dgm:hierBranch val="init"/>
        </dgm:presLayoutVars>
      </dgm:prSet>
      <dgm:spPr/>
    </dgm:pt>
    <dgm:pt modelId="{3B1AD3A4-86D8-4D11-B46E-914AA97748AE}" type="pres">
      <dgm:prSet presAssocID="{DCF2535C-527B-4C9A-BDDB-7583251E6A7D}" presName="rootComposite" presStyleCnt="0"/>
      <dgm:spPr/>
    </dgm:pt>
    <dgm:pt modelId="{C264BEA7-DCB0-4C74-B008-C3E657725676}" type="pres">
      <dgm:prSet presAssocID="{DCF2535C-527B-4C9A-BDDB-7583251E6A7D}" presName="rootText" presStyleLbl="node2" presStyleIdx="6" presStyleCnt="8" custLinFactX="-232654" custLinFactY="300000" custLinFactNeighborX="-300000" custLinFactNeighborY="3861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5DAF97-C7B8-4D9E-BB87-88F23DBFABC9}" type="pres">
      <dgm:prSet presAssocID="{DCF2535C-527B-4C9A-BDDB-7583251E6A7D}" presName="rootConnector" presStyleLbl="node2" presStyleIdx="6" presStyleCnt="8"/>
      <dgm:spPr/>
    </dgm:pt>
    <dgm:pt modelId="{3FB99FB7-01D2-464C-A7E6-2B0FD56C644A}" type="pres">
      <dgm:prSet presAssocID="{DCF2535C-527B-4C9A-BDDB-7583251E6A7D}" presName="hierChild4" presStyleCnt="0"/>
      <dgm:spPr/>
    </dgm:pt>
    <dgm:pt modelId="{4CF72572-34C3-4158-9255-DF6FA0BAFC28}" type="pres">
      <dgm:prSet presAssocID="{DCF2535C-527B-4C9A-BDDB-7583251E6A7D}" presName="hierChild5" presStyleCnt="0"/>
      <dgm:spPr/>
    </dgm:pt>
    <dgm:pt modelId="{5EE46AB8-A32F-45F4-8960-C17E526899FF}" type="pres">
      <dgm:prSet presAssocID="{6B8096C4-64F5-486A-8FC0-66C7EF8D8EA9}" presName="Name37" presStyleLbl="parChTrans1D2" presStyleIdx="7" presStyleCnt="8"/>
      <dgm:spPr/>
    </dgm:pt>
    <dgm:pt modelId="{5B224C07-4E95-4FE6-A047-A5E22B3DF010}" type="pres">
      <dgm:prSet presAssocID="{F584E561-466C-4C93-9A88-51ACE0792816}" presName="hierRoot2" presStyleCnt="0">
        <dgm:presLayoutVars>
          <dgm:hierBranch val="init"/>
        </dgm:presLayoutVars>
      </dgm:prSet>
      <dgm:spPr/>
    </dgm:pt>
    <dgm:pt modelId="{23435B64-6F0E-4D2F-AFC8-87851F8B5D75}" type="pres">
      <dgm:prSet presAssocID="{F584E561-466C-4C93-9A88-51ACE0792816}" presName="rootComposite" presStyleCnt="0"/>
      <dgm:spPr/>
    </dgm:pt>
    <dgm:pt modelId="{00DF3550-CA1E-4825-8CCF-9754DBEDB013}" type="pres">
      <dgm:prSet presAssocID="{F584E561-466C-4C93-9A88-51ACE0792816}" presName="rootText" presStyleLbl="node2" presStyleIdx="7" presStyleCnt="8" custLinFactX="-300000" custLinFactY="400000" custLinFactNeighborX="-347664" custLinFactNeighborY="4281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99276D-72CA-496E-8D4C-C1215FACD2C3}" type="pres">
      <dgm:prSet presAssocID="{F584E561-466C-4C93-9A88-51ACE0792816}" presName="rootConnector" presStyleLbl="node2" presStyleIdx="7" presStyleCnt="8"/>
      <dgm:spPr/>
    </dgm:pt>
    <dgm:pt modelId="{2FC93C30-E576-451C-ADF9-F6C7F3D6FF50}" type="pres">
      <dgm:prSet presAssocID="{F584E561-466C-4C93-9A88-51ACE0792816}" presName="hierChild4" presStyleCnt="0"/>
      <dgm:spPr/>
    </dgm:pt>
    <dgm:pt modelId="{B22ACCB7-1D4A-4428-9A40-F231F6EB0FC0}" type="pres">
      <dgm:prSet presAssocID="{F584E561-466C-4C93-9A88-51ACE0792816}" presName="hierChild5" presStyleCnt="0"/>
      <dgm:spPr/>
    </dgm:pt>
    <dgm:pt modelId="{9EF0891B-26E0-4FF7-BD3E-E5BDDE4E276E}" type="pres">
      <dgm:prSet presAssocID="{EE984E1E-216A-4006-BE33-7EB59A23DC74}" presName="hierChild3" presStyleCnt="0"/>
      <dgm:spPr/>
    </dgm:pt>
  </dgm:ptLst>
  <dgm:cxnLst>
    <dgm:cxn modelId="{E8821E76-5351-4D4C-8622-34A8364640B2}" type="presOf" srcId="{9DC3DCE3-F2DF-48EC-8519-F80C86B74CE2}" destId="{C8928817-172E-4389-B252-AB1F2EFA6F45}" srcOrd="0" destOrd="0" presId="urn:microsoft.com/office/officeart/2005/8/layout/orgChart1"/>
    <dgm:cxn modelId="{BFA53244-86FB-4D0C-A4AD-2AE60FCACE5C}" type="presOf" srcId="{5F8E6F69-8EAA-4F7A-9FAB-C114BAA3EFDC}" destId="{C6D3C9AC-9549-41D5-B851-855633BB5539}" srcOrd="0" destOrd="0" presId="urn:microsoft.com/office/officeart/2005/8/layout/orgChart1"/>
    <dgm:cxn modelId="{6761A00E-94B5-49F4-A2BC-C35DF6DC282E}" type="presOf" srcId="{165A888A-82E8-4E95-AE72-9E9578750D1F}" destId="{1627742E-BE67-48C8-ABF2-DECC356949E5}" srcOrd="1" destOrd="0" presId="urn:microsoft.com/office/officeart/2005/8/layout/orgChart1"/>
    <dgm:cxn modelId="{407EDDC6-FBD4-46AB-AC2B-CF665943C6D6}" type="presOf" srcId="{A2326368-52C4-43D8-8786-0C3545538129}" destId="{7B563539-F0E2-48A6-891C-7A784CEB477C}" srcOrd="1" destOrd="0" presId="urn:microsoft.com/office/officeart/2005/8/layout/orgChart1"/>
    <dgm:cxn modelId="{68B97229-C189-4991-89AF-09CA5EB7386B}" srcId="{4B5CF7D6-9487-4AF2-A752-32CDE00972E6}" destId="{569CD3FE-EBD8-48A3-8A96-28C9D752AF1E}" srcOrd="3" destOrd="0" parTransId="{EC9F3C3F-8E14-475F-9298-79C75C29EA64}" sibTransId="{362D3586-E2B3-47DD-8A80-C2E28D9605CE}"/>
    <dgm:cxn modelId="{2680FD77-7D64-4C2F-930F-C40379BB6234}" type="presOf" srcId="{1D580759-3DC7-46B5-8383-055EAD6E9C9B}" destId="{551E2CC2-9BB0-4DA4-84C6-A5BAA11428C6}" srcOrd="1" destOrd="0" presId="urn:microsoft.com/office/officeart/2005/8/layout/orgChart1"/>
    <dgm:cxn modelId="{AF309D38-1AD7-4739-B3E5-50AE5E444932}" type="presOf" srcId="{D7E6E5A6-87EE-45B3-A390-BC36A5EB7B82}" destId="{BEB896E8-FE7A-4410-AEA4-E5351072E875}" srcOrd="0" destOrd="0" presId="urn:microsoft.com/office/officeart/2005/8/layout/orgChart1"/>
    <dgm:cxn modelId="{D2988944-2C16-4321-993D-BBAC9D9A8F24}" srcId="{4B5CF7D6-9487-4AF2-A752-32CDE00972E6}" destId="{3F9AC799-8DF5-446F-9FDB-D6AB03FB4A8B}" srcOrd="2" destOrd="0" parTransId="{A753959B-C214-42E7-B8BC-2A9B87274592}" sibTransId="{1547FED8-6DD1-472F-93A0-E4594240C31C}"/>
    <dgm:cxn modelId="{F587294A-AFCD-4D51-B546-27F8D1C6C4FC}" type="presOf" srcId="{165A888A-82E8-4E95-AE72-9E9578750D1F}" destId="{27F2BF15-DA82-4C49-97EB-FA9493089B28}" srcOrd="0" destOrd="0" presId="urn:microsoft.com/office/officeart/2005/8/layout/orgChart1"/>
    <dgm:cxn modelId="{290A34F4-F0AB-4FE2-A2FF-0AF6F59D8179}" type="presOf" srcId="{D3471262-9B98-4296-9684-CF022B908EEB}" destId="{ADA004CB-06EF-409B-93A3-A7F34CB1864D}" srcOrd="0" destOrd="0" presId="urn:microsoft.com/office/officeart/2005/8/layout/orgChart1"/>
    <dgm:cxn modelId="{0BDDA1CA-6EEC-4ED4-9E4E-98690364AFEA}" type="presOf" srcId="{EC9F3C3F-8E14-475F-9298-79C75C29EA64}" destId="{C3AF3B40-CB5C-4EC4-8BBC-2BEED6DB4A0E}" srcOrd="0" destOrd="0" presId="urn:microsoft.com/office/officeart/2005/8/layout/orgChart1"/>
    <dgm:cxn modelId="{4FC6A5A7-2F8F-4841-8DEC-058AE7FF1E37}" srcId="{9FB59E92-B44B-4ECA-8D41-2783208AAEAF}" destId="{7D76C16D-4A7F-469D-BF8D-598CB56132F9}" srcOrd="2" destOrd="0" parTransId="{82625958-B46A-4719-8359-3D6B699DF765}" sibTransId="{32711EFD-433B-442F-9B6E-13B3EA88E9D7}"/>
    <dgm:cxn modelId="{BE07092E-4CE7-4225-8613-50E090371C80}" type="presOf" srcId="{28AFAF66-0689-4C1A-921F-119BB920EC4F}" destId="{539E4E2F-4CFF-41CA-BCBD-5D7AF419009F}" srcOrd="0" destOrd="0" presId="urn:microsoft.com/office/officeart/2005/8/layout/orgChart1"/>
    <dgm:cxn modelId="{FA34D789-DF45-4DBA-90D8-8F4BEF78F11C}" type="presOf" srcId="{AA1958B0-2E47-4C1A-A279-BE606E743433}" destId="{F635E182-556C-40B9-B907-98A1780A5CB2}" srcOrd="0" destOrd="0" presId="urn:microsoft.com/office/officeart/2005/8/layout/orgChart1"/>
    <dgm:cxn modelId="{C458B683-FE81-44A0-846A-2A26C699DBB5}" type="presOf" srcId="{A753959B-C214-42E7-B8BC-2A9B87274592}" destId="{E1F03AA4-F700-4228-855F-EAD64DB693EE}" srcOrd="0" destOrd="0" presId="urn:microsoft.com/office/officeart/2005/8/layout/orgChart1"/>
    <dgm:cxn modelId="{56F3EA1F-5DBB-4C23-900B-779F29B823AB}" type="presOf" srcId="{3C1C26A4-51C2-4569-B0E8-A0B8DEE9FD1F}" destId="{F047F822-BBAE-4B64-A916-8DCD97B845DD}" srcOrd="0" destOrd="0" presId="urn:microsoft.com/office/officeart/2005/8/layout/orgChart1"/>
    <dgm:cxn modelId="{20E52F43-59E2-4432-B779-C1E0CEC3DFC3}" type="presOf" srcId="{3F9AC799-8DF5-446F-9FDB-D6AB03FB4A8B}" destId="{55DD1042-52E0-4E67-BF4D-398B29731020}" srcOrd="0" destOrd="0" presId="urn:microsoft.com/office/officeart/2005/8/layout/orgChart1"/>
    <dgm:cxn modelId="{CA588C24-C652-46ED-85C9-403CEEB22476}" type="presOf" srcId="{7D76C16D-4A7F-469D-BF8D-598CB56132F9}" destId="{3E64648C-4017-4962-977A-D2AFC15364A3}" srcOrd="1" destOrd="0" presId="urn:microsoft.com/office/officeart/2005/8/layout/orgChart1"/>
    <dgm:cxn modelId="{BA63BA35-017D-40F7-B956-62D683E184FB}" srcId="{7EA53FF4-9AE5-4047-BB73-FF5112B26E60}" destId="{D7E6E5A6-87EE-45B3-A390-BC36A5EB7B82}" srcOrd="2" destOrd="0" parTransId="{D3741414-4981-4247-B543-CA39EFAFF4E5}" sibTransId="{33573C84-7EA5-4FEE-8121-07D35D279B7D}"/>
    <dgm:cxn modelId="{8EBE09B2-61B2-4F6E-BA99-130A8712E501}" type="presOf" srcId="{BF9A2796-2A0D-46F0-A280-9A57E5DB9466}" destId="{FE90B2C8-34E3-4091-86D6-FCB0105B140A}" srcOrd="0" destOrd="0" presId="urn:microsoft.com/office/officeart/2005/8/layout/orgChart1"/>
    <dgm:cxn modelId="{86B37532-875F-4AE3-8675-0D0CEEC56293}" type="presOf" srcId="{F0D28777-90CB-4941-91B5-8E5C86CAA653}" destId="{93ACD192-3F85-4299-A778-F6B83D56D52A}" srcOrd="0" destOrd="0" presId="urn:microsoft.com/office/officeart/2005/8/layout/orgChart1"/>
    <dgm:cxn modelId="{A3685D51-2515-4E0E-9A27-905F12DBE2E5}" type="presOf" srcId="{065A7688-5F1D-4442-B45B-CF1D18DAE042}" destId="{2B405D8C-EC12-4155-B31F-5828DF767871}" srcOrd="0" destOrd="0" presId="urn:microsoft.com/office/officeart/2005/8/layout/orgChart1"/>
    <dgm:cxn modelId="{6713AF2D-244C-447A-BFC7-B935944DAE4F}" type="presOf" srcId="{D3471262-9B98-4296-9684-CF022B908EEB}" destId="{4E89E4D0-F685-481C-9351-9B79252B403E}" srcOrd="1" destOrd="0" presId="urn:microsoft.com/office/officeart/2005/8/layout/orgChart1"/>
    <dgm:cxn modelId="{1842F3C7-0C88-4D8F-98A5-FFC34D7F7577}" type="presOf" srcId="{37B94DEE-AF63-4909-90D6-F4458790A253}" destId="{73FEE962-7513-4176-BEBC-0DD76693EBA6}" srcOrd="0" destOrd="0" presId="urn:microsoft.com/office/officeart/2005/8/layout/orgChart1"/>
    <dgm:cxn modelId="{50AAFE71-1CD6-4C46-ADE9-F39A2D11116A}" srcId="{93DAB7F7-20A0-4710-BE2C-602271FE9BAF}" destId="{F0D28777-90CB-4941-91B5-8E5C86CAA653}" srcOrd="2" destOrd="0" parTransId="{5CD90F99-05C4-443B-B4F3-BD7AF0F580ED}" sibTransId="{CDF219AB-F51D-44EC-80A4-2948FB9F2D90}"/>
    <dgm:cxn modelId="{594F6465-8915-4135-BC1C-82703188E655}" type="presOf" srcId="{DCF0283E-D3B2-4DD5-AB70-3F120E314E45}" destId="{6F83680C-5B76-4D57-8DCC-89A0C4C0BA02}" srcOrd="0" destOrd="0" presId="urn:microsoft.com/office/officeart/2005/8/layout/orgChart1"/>
    <dgm:cxn modelId="{F6C86DA4-4534-40CE-9778-88A22C035A5D}" srcId="{93DAB7F7-20A0-4710-BE2C-602271FE9BAF}" destId="{9FB59E92-B44B-4ECA-8D41-2783208AAEAF}" srcOrd="3" destOrd="0" parTransId="{B691A1F5-0B20-436D-AD0C-0A66CC7CD8B7}" sibTransId="{C05BCE76-DAF0-40F6-81EC-3E3D54F35ED1}"/>
    <dgm:cxn modelId="{544D511B-78C2-44C9-A558-B2E85C2A5836}" srcId="{4B5CF7D6-9487-4AF2-A752-32CDE00972E6}" destId="{2D77C704-FBA2-4B9A-956B-7D791EAABE66}" srcOrd="0" destOrd="0" parTransId="{37B94DEE-AF63-4909-90D6-F4458790A253}" sibTransId="{4E0F5D9E-8D4B-4D35-A89A-3A8ED2C01824}"/>
    <dgm:cxn modelId="{A41FC88B-C2C3-47B9-9411-D37C12AA5C4B}" srcId="{F1219C7D-FE8C-4991-AC44-FC849217DD55}" destId="{E0007B6A-9879-4443-92BA-68D236F8D804}" srcOrd="3" destOrd="0" parTransId="{176798ED-2F2F-4AAE-813E-1177B5839D0E}" sibTransId="{0BBDC511-85B9-4F36-8135-1F0DEC7093B2}"/>
    <dgm:cxn modelId="{A58A1BB5-289A-45A0-A670-BF8A6EDF50B4}" type="presOf" srcId="{3F9AC799-8DF5-446F-9FDB-D6AB03FB4A8B}" destId="{585B7D3A-C692-4154-992C-8F18CB22ACE4}" srcOrd="1" destOrd="0" presId="urn:microsoft.com/office/officeart/2005/8/layout/orgChart1"/>
    <dgm:cxn modelId="{52A68CBE-0AA2-4497-9ED6-91957AC2CFD9}" type="presOf" srcId="{57C32A9D-BFC2-4213-A220-B0D51C5B8556}" destId="{DE40165F-8440-4ECB-ABCA-15A47066EA98}" srcOrd="0" destOrd="0" presId="urn:microsoft.com/office/officeart/2005/8/layout/orgChart1"/>
    <dgm:cxn modelId="{050F69F5-306D-4B70-8688-B748EBA44F13}" type="presOf" srcId="{E7EB006E-CCA3-4C3B-9E8E-D811857183BE}" destId="{73E87E24-19B9-426A-BFC4-DBA6CBA2D7B8}" srcOrd="1" destOrd="0" presId="urn:microsoft.com/office/officeart/2005/8/layout/orgChart1"/>
    <dgm:cxn modelId="{F0A38473-BD92-45E2-969F-A51D5753CECE}" type="presOf" srcId="{2D77C704-FBA2-4B9A-956B-7D791EAABE66}" destId="{FAD77F2D-0D8D-46B2-9F34-6BD505DD02C8}" srcOrd="1" destOrd="0" presId="urn:microsoft.com/office/officeart/2005/8/layout/orgChart1"/>
    <dgm:cxn modelId="{6ADB18D9-F933-492F-B59F-10FE64BFD5F3}" type="presOf" srcId="{18F624C1-FD8F-426B-9698-47FE29155C89}" destId="{20143FCB-4059-4EB0-93AF-895DB6931A7C}" srcOrd="0" destOrd="0" presId="urn:microsoft.com/office/officeart/2005/8/layout/orgChart1"/>
    <dgm:cxn modelId="{42F75714-413E-4171-86B0-B5C1D4CF1CE7}" type="presOf" srcId="{A2326368-52C4-43D8-8786-0C3545538129}" destId="{2CE660F4-83D6-40A5-9EC3-CF44DA10EF99}" srcOrd="0" destOrd="0" presId="urn:microsoft.com/office/officeart/2005/8/layout/orgChart1"/>
    <dgm:cxn modelId="{8E3F0B30-7224-402E-8CC2-C66648995DC4}" srcId="{7EA53FF4-9AE5-4047-BB73-FF5112B26E60}" destId="{28AFAF66-0689-4C1A-921F-119BB920EC4F}" srcOrd="1" destOrd="0" parTransId="{3C1C26A4-51C2-4569-B0E8-A0B8DEE9FD1F}" sibTransId="{444C964E-79D5-413A-B7BC-FA1260B07E16}"/>
    <dgm:cxn modelId="{46071A5A-D7E4-47CF-A301-58AD3D7A01D9}" type="presOf" srcId="{B9BD8F0B-C6DC-4E9B-9E44-7AAE9EB6B142}" destId="{969DA8FA-0585-49D6-AA67-8E0335140FC2}" srcOrd="0" destOrd="0" presId="urn:microsoft.com/office/officeart/2005/8/layout/orgChart1"/>
    <dgm:cxn modelId="{63D88E05-270F-4ECE-ADDD-8B0608398FD6}" type="presOf" srcId="{BDF6CCBE-2650-4144-9E77-FCDDB4A3F507}" destId="{3D63C900-9382-41C4-8EF3-07EB57010D08}" srcOrd="1" destOrd="0" presId="urn:microsoft.com/office/officeart/2005/8/layout/orgChart1"/>
    <dgm:cxn modelId="{F652E51D-8105-414E-B7C7-3E9BD4557272}" srcId="{EE984E1E-216A-4006-BE33-7EB59A23DC74}" destId="{DCF2535C-527B-4C9A-BDDB-7583251E6A7D}" srcOrd="1" destOrd="0" parTransId="{615097D5-3069-4C60-9F04-B5AD15D27B20}" sibTransId="{F6DB8D27-6E59-4C94-AF8A-95C5985B95E2}"/>
    <dgm:cxn modelId="{6C20206D-1275-4E25-BFB0-80B4A8E969C5}" type="presOf" srcId="{658EBE53-CF9E-46C7-9EC7-3A04FA6C6D25}" destId="{2FDAB24E-7FD1-45A1-A83E-E1D545054F32}" srcOrd="0" destOrd="0" presId="urn:microsoft.com/office/officeart/2005/8/layout/orgChart1"/>
    <dgm:cxn modelId="{4B5D713F-4C7E-4051-A5D8-8A68D5D3F71F}" type="presOf" srcId="{9DC3DCE3-F2DF-48EC-8519-F80C86B74CE2}" destId="{3CD9403F-02F8-4667-BB2C-57BDA57193AD}" srcOrd="1" destOrd="0" presId="urn:microsoft.com/office/officeart/2005/8/layout/orgChart1"/>
    <dgm:cxn modelId="{FEA8DBBD-6883-4E3E-8523-0CF041150BF2}" srcId="{71D0828F-2BD1-4ABE-913B-A0BC367F53F3}" destId="{4F111CAD-9821-48FF-84E2-C468FECF991B}" srcOrd="1" destOrd="0" parTransId="{3AB5DD91-2E77-4A2A-8D83-C660B50C15B3}" sibTransId="{C0ED2778-2927-4C30-97C6-37FEC102AD9F}"/>
    <dgm:cxn modelId="{E04C92A1-0888-44AB-B9E1-5BD1DFADAA9B}" type="presOf" srcId="{82625958-B46A-4719-8359-3D6B699DF765}" destId="{E3828C2A-6E04-4787-B64A-3ABF7AA811A6}" srcOrd="0" destOrd="0" presId="urn:microsoft.com/office/officeart/2005/8/layout/orgChart1"/>
    <dgm:cxn modelId="{90A0BB17-FDD8-4721-84CF-DFF491F7A044}" type="presOf" srcId="{F584E561-466C-4C93-9A88-51ACE0792816}" destId="{E299276D-72CA-496E-8D4C-C1215FACD2C3}" srcOrd="1" destOrd="0" presId="urn:microsoft.com/office/officeart/2005/8/layout/orgChart1"/>
    <dgm:cxn modelId="{3E8A8897-3013-4D17-8390-A392590FB9C7}" type="presOf" srcId="{2D77C704-FBA2-4B9A-956B-7D791EAABE66}" destId="{1E5C5737-14E8-41FF-937A-41BB93FEEA34}" srcOrd="0" destOrd="0" presId="urn:microsoft.com/office/officeart/2005/8/layout/orgChart1"/>
    <dgm:cxn modelId="{970E6914-374D-4359-B3D5-C1E915B67AD3}" type="presOf" srcId="{2558CB54-DFDB-4E64-B962-48394C3047FC}" destId="{F78721DB-4FD3-44CD-A3D3-9C167C371314}" srcOrd="0" destOrd="0" presId="urn:microsoft.com/office/officeart/2005/8/layout/orgChart1"/>
    <dgm:cxn modelId="{3F48FC47-E7D9-487C-94D6-4628081BC34A}" type="presOf" srcId="{6046E06E-2F39-432B-8743-3DC41059A0C9}" destId="{A338EDAA-29D9-459A-BB2E-CBF7F958F645}" srcOrd="1" destOrd="0" presId="urn:microsoft.com/office/officeart/2005/8/layout/orgChart1"/>
    <dgm:cxn modelId="{B59A86A5-454D-45B3-A85F-F03AB5C594F1}" type="presOf" srcId="{AA1958B0-2E47-4C1A-A279-BE606E743433}" destId="{3CAE076A-0E0C-42D1-A410-B810D940BE36}" srcOrd="1" destOrd="0" presId="urn:microsoft.com/office/officeart/2005/8/layout/orgChart1"/>
    <dgm:cxn modelId="{FA28CE0E-8B79-4D30-B272-D5D901D5D43A}" type="presOf" srcId="{28AFAF66-0689-4C1A-921F-119BB920EC4F}" destId="{CCBB40C4-3F97-4FAC-A734-49DB9CCDB7FB}" srcOrd="1" destOrd="0" presId="urn:microsoft.com/office/officeart/2005/8/layout/orgChart1"/>
    <dgm:cxn modelId="{448CAEFD-E1BE-42C8-BC2B-28994D871C85}" type="presOf" srcId="{1551625B-C60C-4A43-A297-4C76358FA641}" destId="{8D20C3B4-39B1-4DE4-B307-FCE7680D9062}" srcOrd="0" destOrd="0" presId="urn:microsoft.com/office/officeart/2005/8/layout/orgChart1"/>
    <dgm:cxn modelId="{44F0B4A0-8D5F-4E47-8C64-C13C86D9E885}" type="presOf" srcId="{B691A1F5-0B20-436D-AD0C-0A66CC7CD8B7}" destId="{9ED55823-B168-405E-98C5-B8B59B29418E}" srcOrd="0" destOrd="0" presId="urn:microsoft.com/office/officeart/2005/8/layout/orgChart1"/>
    <dgm:cxn modelId="{706B2BCD-28BB-4E32-B9CF-5FA488DAE389}" type="presOf" srcId="{1F83FBB4-1193-4533-A474-D3958370E081}" destId="{A0F25C21-528A-4606-A3AB-2E2585934203}" srcOrd="1" destOrd="0" presId="urn:microsoft.com/office/officeart/2005/8/layout/orgChart1"/>
    <dgm:cxn modelId="{C69B3DA8-88DC-47D8-8777-58CFCBE2A136}" type="presOf" srcId="{355E88E8-7305-4E3F-8D99-09177758D07B}" destId="{843A42D4-F232-4D70-AFAA-C4CF93C226C0}" srcOrd="0" destOrd="0" presId="urn:microsoft.com/office/officeart/2005/8/layout/orgChart1"/>
    <dgm:cxn modelId="{BBE7543E-FA95-430B-9076-8FD33266CFAF}" srcId="{EE984E1E-216A-4006-BE33-7EB59A23DC74}" destId="{4D353541-1E4C-4CB2-B103-50E5F7E9AC43}" srcOrd="0" destOrd="0" parTransId="{DCF0283E-D3B2-4DD5-AB70-3F120E314E45}" sibTransId="{FACC62ED-3727-4671-922D-7B6532FE351D}"/>
    <dgm:cxn modelId="{7B346218-8C9C-45F0-9C2C-A79ECB0AFA77}" type="presOf" srcId="{4F111CAD-9821-48FF-84E2-C468FECF991B}" destId="{58D8F590-7AD6-4AC1-820B-108403DC0D1C}" srcOrd="1" destOrd="0" presId="urn:microsoft.com/office/officeart/2005/8/layout/orgChart1"/>
    <dgm:cxn modelId="{766795FC-3FB5-4F3F-B0AF-B4D3C51B7972}" type="presOf" srcId="{F1219C7D-FE8C-4991-AC44-FC849217DD55}" destId="{92461B2E-6084-43FC-B290-98F1D2D12FBC}" srcOrd="1" destOrd="0" presId="urn:microsoft.com/office/officeart/2005/8/layout/orgChart1"/>
    <dgm:cxn modelId="{20B1DC9A-CAD3-47C3-BC5E-065AED743B1F}" srcId="{1F83FBB4-1193-4533-A474-D3958370E081}" destId="{F1219C7D-FE8C-4991-AC44-FC849217DD55}" srcOrd="0" destOrd="0" parTransId="{5F8E6F69-8EAA-4F7A-9FAB-C114BAA3EFDC}" sibTransId="{4C0ED8CF-C5D8-44ED-9A51-0A7A54F2F57C}"/>
    <dgm:cxn modelId="{FC236E53-BD1D-4A42-A694-B20DC55C010F}" type="presOf" srcId="{BF9A2796-2A0D-46F0-A280-9A57E5DB9466}" destId="{C647D7E1-09F6-46C8-A8E6-3B8809454631}" srcOrd="1" destOrd="0" presId="urn:microsoft.com/office/officeart/2005/8/layout/orgChart1"/>
    <dgm:cxn modelId="{6ED33850-894C-4D8D-9905-9D15BF7429CE}" type="presOf" srcId="{1D580759-3DC7-46B5-8383-055EAD6E9C9B}" destId="{F5199B07-1732-4EFC-BCB6-81B603EFEB04}" srcOrd="0" destOrd="0" presId="urn:microsoft.com/office/officeart/2005/8/layout/orgChart1"/>
    <dgm:cxn modelId="{09E31EF9-5CCD-493D-923A-1068F956A8BC}" type="presOf" srcId="{4F111CAD-9821-48FF-84E2-C468FECF991B}" destId="{411FE9BE-5493-48FA-898F-A8EBD55ED422}" srcOrd="0" destOrd="0" presId="urn:microsoft.com/office/officeart/2005/8/layout/orgChart1"/>
    <dgm:cxn modelId="{2A5AE24D-3D94-440C-9965-600C7BD1243D}" srcId="{71D0828F-2BD1-4ABE-913B-A0BC367F53F3}" destId="{93DAB7F7-20A0-4710-BE2C-602271FE9BAF}" srcOrd="0" destOrd="0" parTransId="{885158EA-9F92-47D6-B24D-DBF39BC74961}" sibTransId="{CE070337-5E31-49B1-8550-68627365AFEC}"/>
    <dgm:cxn modelId="{ADA4245A-9738-46F7-9BD6-D5ED5AAAFE6B}" type="presOf" srcId="{E7EB006E-CCA3-4C3B-9E8E-D811857183BE}" destId="{4035D7D3-B1C9-477F-9063-F2A6B83B504D}" srcOrd="0" destOrd="0" presId="urn:microsoft.com/office/officeart/2005/8/layout/orgChart1"/>
    <dgm:cxn modelId="{B0BB5808-BED5-4200-8940-56ACCE2DE128}" type="presOf" srcId="{9FB59E92-B44B-4ECA-8D41-2783208AAEAF}" destId="{61B011BD-8511-4E00-833A-1BE13AEBFC67}" srcOrd="0" destOrd="0" presId="urn:microsoft.com/office/officeart/2005/8/layout/orgChart1"/>
    <dgm:cxn modelId="{C9305252-D551-430A-881F-A55C722EC98A}" type="presOf" srcId="{DCF2535C-527B-4C9A-BDDB-7583251E6A7D}" destId="{265DAF97-C7B8-4D9E-BB87-88F23DBFABC9}" srcOrd="1" destOrd="0" presId="urn:microsoft.com/office/officeart/2005/8/layout/orgChart1"/>
    <dgm:cxn modelId="{FA8AC178-392A-4A1F-983D-EA85409171E0}" srcId="{F1219C7D-FE8C-4991-AC44-FC849217DD55}" destId="{E7EB006E-CCA3-4C3B-9E8E-D811857183BE}" srcOrd="0" destOrd="0" parTransId="{96FDA6AA-6852-46AD-91F3-194C0E9C9C82}" sibTransId="{EF01262C-334F-4B8A-AF32-4BD2898DC2FD}"/>
    <dgm:cxn modelId="{75441858-9CBE-4FE5-95B0-BB9B381D20D8}" type="presOf" srcId="{96FDA6AA-6852-46AD-91F3-194C0E9C9C82}" destId="{8D4C51A9-5FCD-439C-BF42-65CB2A294002}" srcOrd="0" destOrd="0" presId="urn:microsoft.com/office/officeart/2005/8/layout/orgChart1"/>
    <dgm:cxn modelId="{549AD472-89E1-4A79-A091-5C0599750D37}" srcId="{7EA53FF4-9AE5-4047-BB73-FF5112B26E60}" destId="{165A888A-82E8-4E95-AE72-9E9578750D1F}" srcOrd="4" destOrd="0" parTransId="{29343CF7-7745-47AC-84E0-90BA64F31252}" sibTransId="{859AE809-019C-4453-91D6-2F017888495D}"/>
    <dgm:cxn modelId="{E041E228-7795-4E65-ABC6-892E0820D3D5}" type="presOf" srcId="{F584E561-466C-4C93-9A88-51ACE0792816}" destId="{00DF3550-CA1E-4825-8CCF-9754DBEDB013}" srcOrd="0" destOrd="0" presId="urn:microsoft.com/office/officeart/2005/8/layout/orgChart1"/>
    <dgm:cxn modelId="{9208061C-D331-4938-861E-A67EEC1634FC}" srcId="{F1219C7D-FE8C-4991-AC44-FC849217DD55}" destId="{D3471262-9B98-4296-9684-CF022B908EEB}" srcOrd="5" destOrd="0" parTransId="{86BD24FA-F57A-433A-9D6D-F14303FF9413}" sibTransId="{65116479-081B-4847-8D3E-10C44CC90162}"/>
    <dgm:cxn modelId="{476168B4-5A93-460B-912C-0322F72BF0EA}" type="presOf" srcId="{5824258E-0CE2-48AD-B949-62F3B967D949}" destId="{CCD9CD7B-46A0-4DB6-9427-664CFB97CF3E}" srcOrd="0" destOrd="0" presId="urn:microsoft.com/office/officeart/2005/8/layout/orgChart1"/>
    <dgm:cxn modelId="{77F1CEF3-01AD-482E-ABAC-E1CFC4874740}" type="presOf" srcId="{4D353541-1E4C-4CB2-B103-50E5F7E9AC43}" destId="{E9C646F7-72CF-4E0F-A3EA-B40EA022E918}" srcOrd="0" destOrd="0" presId="urn:microsoft.com/office/officeart/2005/8/layout/orgChart1"/>
    <dgm:cxn modelId="{E9956B43-8CF5-424A-961B-D0E5FD4B9615}" type="presOf" srcId="{A29124C6-DF54-4334-B4E9-C90CBA9B21EB}" destId="{AE56B87D-FA56-4A7E-B0DA-89EC9BA90132}" srcOrd="0" destOrd="0" presId="urn:microsoft.com/office/officeart/2005/8/layout/orgChart1"/>
    <dgm:cxn modelId="{C95A3468-2C4F-4A4C-B0A5-8409D905DA0B}" srcId="{93DAB7F7-20A0-4710-BE2C-602271FE9BAF}" destId="{7EA53FF4-9AE5-4047-BB73-FF5112B26E60}" srcOrd="4" destOrd="0" parTransId="{A9A29552-D87A-4456-85F5-09FFE19BA2B7}" sibTransId="{CBAE1C6E-7D55-483D-AB1B-9728F126CBCB}"/>
    <dgm:cxn modelId="{3612FF0E-383C-43B4-8F52-E6DFE73B5297}" type="presOf" srcId="{BFC778B4-78B2-416E-AC67-30F119CDE2F2}" destId="{B83D729E-65FF-4AAA-9104-48216C0F392E}" srcOrd="0" destOrd="0" presId="urn:microsoft.com/office/officeart/2005/8/layout/orgChart1"/>
    <dgm:cxn modelId="{31620EE2-B3FA-48E4-8E8D-D73858294049}" srcId="{E0007B6A-9879-4443-92BA-68D236F8D804}" destId="{076F8803-A2F8-495E-AC55-3F9F5EE24B1E}" srcOrd="0" destOrd="0" parTransId="{658EBE53-CF9E-46C7-9EC7-3A04FA6C6D25}" sibTransId="{CDDD05EE-5D38-4F5B-82C4-969A3B862A21}"/>
    <dgm:cxn modelId="{4D721024-08B9-4308-9552-5BCC2833C7AC}" type="presOf" srcId="{355E88E8-7305-4E3F-8D99-09177758D07B}" destId="{A68597C8-053B-4C8C-A076-C74711F6962A}" srcOrd="1" destOrd="0" presId="urn:microsoft.com/office/officeart/2005/8/layout/orgChart1"/>
    <dgm:cxn modelId="{EEC84455-5F8E-4653-A5EC-365F9E5B18B6}" type="presOf" srcId="{176798ED-2F2F-4AAE-813E-1177B5839D0E}" destId="{5C643408-76B3-492E-8F29-532981F89582}" srcOrd="0" destOrd="0" presId="urn:microsoft.com/office/officeart/2005/8/layout/orgChart1"/>
    <dgm:cxn modelId="{951AD534-F4C2-4EFC-9C8C-F16439AA123A}" type="presOf" srcId="{18523338-11C6-429E-BAE7-F2F2361E1FAD}" destId="{C013D065-734C-40B1-ADE6-32536A7BA8FF}" srcOrd="0" destOrd="0" presId="urn:microsoft.com/office/officeart/2005/8/layout/orgChart1"/>
    <dgm:cxn modelId="{C6651F39-CCC3-4117-83BF-923E4B899458}" type="presOf" srcId="{569CD3FE-EBD8-48A3-8A96-28C9D752AF1E}" destId="{1C69182D-C2FA-4657-978B-7477163DF0B7}" srcOrd="0" destOrd="0" presId="urn:microsoft.com/office/officeart/2005/8/layout/orgChart1"/>
    <dgm:cxn modelId="{FFFB03B5-391A-40C8-B559-06F51D55D461}" type="presOf" srcId="{076F8803-A2F8-495E-AC55-3F9F5EE24B1E}" destId="{D66350DB-2568-44F9-9D18-23FC2E25A16A}" srcOrd="1" destOrd="0" presId="urn:microsoft.com/office/officeart/2005/8/layout/orgChart1"/>
    <dgm:cxn modelId="{7C7C4F57-989C-4A01-BD78-CCED7214E9F7}" srcId="{71D0828F-2BD1-4ABE-913B-A0BC367F53F3}" destId="{EE984E1E-216A-4006-BE33-7EB59A23DC74}" srcOrd="2" destOrd="0" parTransId="{5783DBA6-ACBB-4CF3-8BDD-0D6F149C3F83}" sibTransId="{97F3B5A9-0575-40BD-B429-DD6D7D19ADD8}"/>
    <dgm:cxn modelId="{BE1B1F59-0022-47C7-892A-DB793BC1C027}" srcId="{9FB59E92-B44B-4ECA-8D41-2783208AAEAF}" destId="{9DC3DCE3-F2DF-48EC-8519-F80C86B74CE2}" srcOrd="0" destOrd="0" parTransId="{18F624C1-FD8F-426B-9698-47FE29155C89}" sibTransId="{B205945F-4180-4D4C-A9F5-6DD41B8A05C2}"/>
    <dgm:cxn modelId="{26F854E2-47AE-4003-A8D9-4AC02A75D521}" type="presOf" srcId="{9FB59E92-B44B-4ECA-8D41-2783208AAEAF}" destId="{0A99B710-F30A-42D4-91AF-A068A42CE410}" srcOrd="1" destOrd="0" presId="urn:microsoft.com/office/officeart/2005/8/layout/orgChart1"/>
    <dgm:cxn modelId="{43F237E6-A654-499C-BE44-8CA935F82410}" srcId="{E0007B6A-9879-4443-92BA-68D236F8D804}" destId="{BF9A2796-2A0D-46F0-A280-9A57E5DB9466}" srcOrd="1" destOrd="0" parTransId="{18523338-11C6-429E-BAE7-F2F2361E1FAD}" sibTransId="{8983C80D-CB2F-4624-B2E1-103929E4EEDF}"/>
    <dgm:cxn modelId="{FFAB9E59-EFB3-4E5A-932E-749257E1D552}" type="presOf" srcId="{93DAB7F7-20A0-4710-BE2C-602271FE9BAF}" destId="{1175112B-1138-4E02-8AE7-6E5A9FAF96BA}" srcOrd="0" destOrd="0" presId="urn:microsoft.com/office/officeart/2005/8/layout/orgChart1"/>
    <dgm:cxn modelId="{8F391456-8DBB-423C-BDC9-79BCE04345C7}" type="presOf" srcId="{EE984E1E-216A-4006-BE33-7EB59A23DC74}" destId="{C697F24E-F634-4485-B4C2-1EA5CD654B03}" srcOrd="0" destOrd="0" presId="urn:microsoft.com/office/officeart/2005/8/layout/orgChart1"/>
    <dgm:cxn modelId="{326A4D5B-554D-40F5-9F23-707623D34C1B}" type="presOf" srcId="{1F83FBB4-1193-4533-A474-D3958370E081}" destId="{9119E55C-477E-4017-B98E-308B8FC333BD}" srcOrd="0" destOrd="0" presId="urn:microsoft.com/office/officeart/2005/8/layout/orgChart1"/>
    <dgm:cxn modelId="{228872B6-6664-4517-A7D2-7999041586C7}" type="presOf" srcId="{A9A300A4-49A6-427B-95FC-D48464668055}" destId="{1C5E3CEF-8314-4BD9-8973-87962F3691B8}" srcOrd="0" destOrd="0" presId="urn:microsoft.com/office/officeart/2005/8/layout/orgChart1"/>
    <dgm:cxn modelId="{373DA70E-8A3C-4AE9-BE13-AA981B570997}" srcId="{F1219C7D-FE8C-4991-AC44-FC849217DD55}" destId="{1D580759-3DC7-46B5-8383-055EAD6E9C9B}" srcOrd="2" destOrd="0" parTransId="{5824258E-0CE2-48AD-B949-62F3B967D949}" sibTransId="{9C87C34F-E4AD-4638-B0AD-6D1A405B3C6F}"/>
    <dgm:cxn modelId="{EE1507BE-BBDA-4659-883C-9468A77FA84D}" type="presOf" srcId="{5CD90F99-05C4-443B-B4F3-BD7AF0F580ED}" destId="{78E73F45-F580-40AD-9E10-C0C332650FA4}" srcOrd="0" destOrd="0" presId="urn:microsoft.com/office/officeart/2005/8/layout/orgChart1"/>
    <dgm:cxn modelId="{AD2E1455-BAFD-439E-8C12-2693F7A564F1}" type="presOf" srcId="{4B5CF7D6-9487-4AF2-A752-32CDE00972E6}" destId="{E93BBDC4-5230-474C-9D15-D4BC4506BC0E}" srcOrd="1" destOrd="0" presId="urn:microsoft.com/office/officeart/2005/8/layout/orgChart1"/>
    <dgm:cxn modelId="{1145FE20-2CEB-4855-91F6-A081A90F962F}" type="presOf" srcId="{EE984E1E-216A-4006-BE33-7EB59A23DC74}" destId="{87A8ACDA-3BCD-4D07-9521-274397DBF62F}" srcOrd="1" destOrd="0" presId="urn:microsoft.com/office/officeart/2005/8/layout/orgChart1"/>
    <dgm:cxn modelId="{EFD9990F-307F-48A4-8B1A-D918DE185D27}" type="presOf" srcId="{DCF2535C-527B-4C9A-BDDB-7583251E6A7D}" destId="{C264BEA7-DCB0-4C74-B008-C3E657725676}" srcOrd="0" destOrd="0" presId="urn:microsoft.com/office/officeart/2005/8/layout/orgChart1"/>
    <dgm:cxn modelId="{638AA73A-E7E2-4AA5-B1BF-210520AE8771}" srcId="{F1219C7D-FE8C-4991-AC44-FC849217DD55}" destId="{A2326368-52C4-43D8-8786-0C3545538129}" srcOrd="1" destOrd="0" parTransId="{77A6AF21-CA63-4861-8198-26226A9C82DE}" sibTransId="{7EE6098B-3F1E-4F30-9313-9184F0E339A5}"/>
    <dgm:cxn modelId="{D4FABBA0-D974-4963-9F00-ABF6C9ADE4C7}" srcId="{EE984E1E-216A-4006-BE33-7EB59A23DC74}" destId="{F584E561-466C-4C93-9A88-51ACE0792816}" srcOrd="2" destOrd="0" parTransId="{6B8096C4-64F5-486A-8FC0-66C7EF8D8EA9}" sibTransId="{5BCC4B2B-C736-46A7-8077-3885D21DD602}"/>
    <dgm:cxn modelId="{C7536451-A39C-4CDC-8524-61A19A29593C}" srcId="{F1219C7D-FE8C-4991-AC44-FC849217DD55}" destId="{BDF6CCBE-2650-4144-9E77-FCDDB4A3F507}" srcOrd="4" destOrd="0" parTransId="{1551625B-C60C-4A43-A297-4C76358FA641}" sibTransId="{10080E0D-83EA-41F5-A1A8-D87BF0D60DF6}"/>
    <dgm:cxn modelId="{C6DC35E3-DF81-4E32-B9A2-0EF387C60566}" type="presOf" srcId="{6B8096C4-64F5-486A-8FC0-66C7EF8D8EA9}" destId="{5EE46AB8-A32F-45F4-8960-C17E526899FF}" srcOrd="0" destOrd="0" presId="urn:microsoft.com/office/officeart/2005/8/layout/orgChart1"/>
    <dgm:cxn modelId="{C39E7252-880E-4077-9FA0-D8FA76C46724}" srcId="{9FB59E92-B44B-4ECA-8D41-2783208AAEAF}" destId="{6046E06E-2F39-432B-8743-3DC41059A0C9}" srcOrd="1" destOrd="0" parTransId="{57C32A9D-BFC2-4213-A220-B0D51C5B8556}" sibTransId="{6C04669E-CCCD-4CD6-8B10-2972FA1F6579}"/>
    <dgm:cxn modelId="{AABBFF8D-F9DE-4975-BC4C-F3C259DC1C51}" type="presOf" srcId="{4D353541-1E4C-4CB2-B103-50E5F7E9AC43}" destId="{CAB0B362-221F-4DD1-8E1F-F162EF28FB6C}" srcOrd="1" destOrd="0" presId="urn:microsoft.com/office/officeart/2005/8/layout/orgChart1"/>
    <dgm:cxn modelId="{EFF926E0-0B48-49B5-9999-E35C67F96F47}" type="presOf" srcId="{F1219C7D-FE8C-4991-AC44-FC849217DD55}" destId="{7FCD4AE4-4F6C-49DA-BDCD-3F514518BEB1}" srcOrd="0" destOrd="0" presId="urn:microsoft.com/office/officeart/2005/8/layout/orgChart1"/>
    <dgm:cxn modelId="{75CDC528-5E54-429E-AD16-19CF0CDD492C}" type="presOf" srcId="{86BD24FA-F57A-433A-9D6D-F14303FF9413}" destId="{3FD29DAB-2677-4E95-AD68-B9C890171C23}" srcOrd="0" destOrd="0" presId="urn:microsoft.com/office/officeart/2005/8/layout/orgChart1"/>
    <dgm:cxn modelId="{2703BF38-3001-4C57-9578-EA73318D8686}" type="presOf" srcId="{D3741414-4981-4247-B543-CA39EFAFF4E5}" destId="{15CBD6D8-2C09-4699-965A-B824D26FA1BC}" srcOrd="0" destOrd="0" presId="urn:microsoft.com/office/officeart/2005/8/layout/orgChart1"/>
    <dgm:cxn modelId="{083EE094-AE4A-4FC6-92CB-3FE1B0CE0A9E}" srcId="{4B5CF7D6-9487-4AF2-A752-32CDE00972E6}" destId="{355E88E8-7305-4E3F-8D99-09177758D07B}" srcOrd="1" destOrd="0" parTransId="{A29124C6-DF54-4334-B4E9-C90CBA9B21EB}" sibTransId="{253B4433-32DB-4466-9005-D5BED6DB6AC6}"/>
    <dgm:cxn modelId="{0ECE8366-E567-409A-BC2D-5E9F52F859B3}" type="presOf" srcId="{E0007B6A-9879-4443-92BA-68D236F8D804}" destId="{8319728A-F319-4354-8EB5-D4B43ED0C04A}" srcOrd="0" destOrd="0" presId="urn:microsoft.com/office/officeart/2005/8/layout/orgChart1"/>
    <dgm:cxn modelId="{30B61AFD-4566-4DA6-BFD7-B8AFF5E0019D}" type="presOf" srcId="{7EA53FF4-9AE5-4047-BB73-FF5112B26E60}" destId="{36515E6E-DCB4-49BD-BAE6-9561D86DE8FD}" srcOrd="1" destOrd="0" presId="urn:microsoft.com/office/officeart/2005/8/layout/orgChart1"/>
    <dgm:cxn modelId="{39300A7E-5874-4DEB-8829-26EDA82FA07B}" type="presOf" srcId="{4B5CF7D6-9487-4AF2-A752-32CDE00972E6}" destId="{17FA6D0B-4E35-4AA8-8820-97D83CE7B9AD}" srcOrd="0" destOrd="0" presId="urn:microsoft.com/office/officeart/2005/8/layout/orgChart1"/>
    <dgm:cxn modelId="{32D87F74-F975-42BD-B0F4-37C6F7AE1846}" srcId="{7EA53FF4-9AE5-4047-BB73-FF5112B26E60}" destId="{AA1958B0-2E47-4C1A-A279-BE606E743433}" srcOrd="3" destOrd="0" parTransId="{A9A300A4-49A6-427B-95FC-D48464668055}" sibTransId="{7D548374-5085-4D24-89B1-E8FD328083AE}"/>
    <dgm:cxn modelId="{ED3A7545-D9A6-4D1E-B08D-0EE19C46B566}" type="presOf" srcId="{77A6AF21-CA63-4861-8198-26226A9C82DE}" destId="{1A6CEBA9-ECDC-4ADD-8C6A-2709F3C9D23C}" srcOrd="0" destOrd="0" presId="urn:microsoft.com/office/officeart/2005/8/layout/orgChart1"/>
    <dgm:cxn modelId="{2FF91543-B622-4B9D-9B42-20369CFDBC88}" type="presOf" srcId="{7D76C16D-4A7F-469D-BF8D-598CB56132F9}" destId="{A038A638-3C9B-4D77-830D-47B0E9AF0575}" srcOrd="0" destOrd="0" presId="urn:microsoft.com/office/officeart/2005/8/layout/orgChart1"/>
    <dgm:cxn modelId="{AB11048D-50B8-4D9C-AD73-527B22618A60}" type="presOf" srcId="{076F8803-A2F8-495E-AC55-3F9F5EE24B1E}" destId="{41758102-127E-4F1A-B1A7-EFF3BD9786A4}" srcOrd="0" destOrd="0" presId="urn:microsoft.com/office/officeart/2005/8/layout/orgChart1"/>
    <dgm:cxn modelId="{B2406CFB-4C9A-49F6-8346-628FE4A0C32A}" type="presOf" srcId="{E0007B6A-9879-4443-92BA-68D236F8D804}" destId="{76BC8B48-145D-4289-B9B9-48B37FBB57C7}" srcOrd="1" destOrd="0" presId="urn:microsoft.com/office/officeart/2005/8/layout/orgChart1"/>
    <dgm:cxn modelId="{1601EA75-DFB0-4E07-92B3-9CBD63929A39}" type="presOf" srcId="{F0D28777-90CB-4941-91B5-8E5C86CAA653}" destId="{24A66E9C-2E99-416F-A57A-6E135B36486E}" srcOrd="1" destOrd="0" presId="urn:microsoft.com/office/officeart/2005/8/layout/orgChart1"/>
    <dgm:cxn modelId="{E67AC498-BD3C-4F9C-A841-EECC538ED8A7}" type="presOf" srcId="{93DAB7F7-20A0-4710-BE2C-602271FE9BAF}" destId="{B8A92671-4F34-400C-847D-C05CF6AD99A5}" srcOrd="1" destOrd="0" presId="urn:microsoft.com/office/officeart/2005/8/layout/orgChart1"/>
    <dgm:cxn modelId="{CC8703AA-558C-4CA6-8B11-330A8BBF0171}" type="presOf" srcId="{71D0828F-2BD1-4ABE-913B-A0BC367F53F3}" destId="{C9187FAF-2F2A-4653-AB0C-3F928A08F71D}" srcOrd="0" destOrd="0" presId="urn:microsoft.com/office/officeart/2005/8/layout/orgChart1"/>
    <dgm:cxn modelId="{0ED0C91F-C70F-4DBD-B7F8-136C5B875840}" type="presOf" srcId="{D7E6E5A6-87EE-45B3-A390-BC36A5EB7B82}" destId="{3C7983C0-7067-4157-8F71-97A1B41D77C3}" srcOrd="1" destOrd="0" presId="urn:microsoft.com/office/officeart/2005/8/layout/orgChart1"/>
    <dgm:cxn modelId="{D3CB6105-45CF-4677-86B2-A32F4C72068D}" type="presOf" srcId="{569CD3FE-EBD8-48A3-8A96-28C9D752AF1E}" destId="{22BDEECD-BA9B-40C0-AA26-572F57578351}" srcOrd="1" destOrd="0" presId="urn:microsoft.com/office/officeart/2005/8/layout/orgChart1"/>
    <dgm:cxn modelId="{5AC91620-3900-48D4-BF97-4118DF6B8A59}" srcId="{7EA53FF4-9AE5-4047-BB73-FF5112B26E60}" destId="{065A7688-5F1D-4442-B45B-CF1D18DAE042}" srcOrd="0" destOrd="0" parTransId="{2558CB54-DFDB-4E64-B962-48394C3047FC}" sibTransId="{4DCDC080-9A50-4652-A686-D379D3239EE6}"/>
    <dgm:cxn modelId="{B3C97310-395D-44D0-9E7A-2E9B20B6B0CB}" srcId="{93DAB7F7-20A0-4710-BE2C-602271FE9BAF}" destId="{4B5CF7D6-9487-4AF2-A752-32CDE00972E6}" srcOrd="0" destOrd="0" parTransId="{BFC778B4-78B2-416E-AC67-30F119CDE2F2}" sibTransId="{3C8A2DFC-FD12-48CA-A01E-143B2CC0B8A3}"/>
    <dgm:cxn modelId="{DCC8C590-7A56-4ECE-8D99-A173E159EF6A}" srcId="{93DAB7F7-20A0-4710-BE2C-602271FE9BAF}" destId="{1F83FBB4-1193-4533-A474-D3958370E081}" srcOrd="1" destOrd="0" parTransId="{B9BD8F0B-C6DC-4E9B-9E44-7AAE9EB6B142}" sibTransId="{47EBD9DF-5D28-4018-9950-7C822D6B2DC9}"/>
    <dgm:cxn modelId="{D81B228A-3CF4-43A9-9817-E1033C3FC689}" type="presOf" srcId="{29343CF7-7745-47AC-84E0-90BA64F31252}" destId="{F7188EAF-F1EA-4520-B456-32870816811E}" srcOrd="0" destOrd="0" presId="urn:microsoft.com/office/officeart/2005/8/layout/orgChart1"/>
    <dgm:cxn modelId="{B6493F9F-EEEE-472F-A1B3-330069AA02BA}" type="presOf" srcId="{7EA53FF4-9AE5-4047-BB73-FF5112B26E60}" destId="{B279FC89-E37A-4167-8DC5-A612746862EC}" srcOrd="0" destOrd="0" presId="urn:microsoft.com/office/officeart/2005/8/layout/orgChart1"/>
    <dgm:cxn modelId="{6A897D66-4553-44EC-AB83-CFCA646F782E}" type="presOf" srcId="{6046E06E-2F39-432B-8743-3DC41059A0C9}" destId="{EF32CF76-282C-4F80-8281-47A428519B06}" srcOrd="0" destOrd="0" presId="urn:microsoft.com/office/officeart/2005/8/layout/orgChart1"/>
    <dgm:cxn modelId="{A3D6939F-2B9E-4A01-A603-7870C12E2CFD}" type="presOf" srcId="{A9A29552-D87A-4456-85F5-09FFE19BA2B7}" destId="{62B6AF55-0F94-415E-AF29-60BA4352F6D4}" srcOrd="0" destOrd="0" presId="urn:microsoft.com/office/officeart/2005/8/layout/orgChart1"/>
    <dgm:cxn modelId="{78AF8D26-E599-4FD4-8E23-A0F92DF233FD}" type="presOf" srcId="{615097D5-3069-4C60-9F04-B5AD15D27B20}" destId="{F6D25FAD-3DC4-4376-B866-EEB543774938}" srcOrd="0" destOrd="0" presId="urn:microsoft.com/office/officeart/2005/8/layout/orgChart1"/>
    <dgm:cxn modelId="{44EA7B26-F8B1-442D-82F3-7FD2124535BB}" type="presOf" srcId="{065A7688-5F1D-4442-B45B-CF1D18DAE042}" destId="{26DC5725-D147-4ABE-906E-A07E1ECDAE3E}" srcOrd="1" destOrd="0" presId="urn:microsoft.com/office/officeart/2005/8/layout/orgChart1"/>
    <dgm:cxn modelId="{D8EABE37-91F2-411B-B2E5-835BDB84C8E6}" type="presOf" srcId="{BDF6CCBE-2650-4144-9E77-FCDDB4A3F507}" destId="{B0C0204E-D77C-4172-88EF-395B48E8DF40}" srcOrd="0" destOrd="0" presId="urn:microsoft.com/office/officeart/2005/8/layout/orgChart1"/>
    <dgm:cxn modelId="{F8E4ADA7-A86F-4A10-9DDA-0595B66B147E}" type="presParOf" srcId="{C9187FAF-2F2A-4653-AB0C-3F928A08F71D}" destId="{A6D7A5EB-A2B8-4E2F-A25D-87207387A5D8}" srcOrd="0" destOrd="0" presId="urn:microsoft.com/office/officeart/2005/8/layout/orgChart1"/>
    <dgm:cxn modelId="{712B6D86-5DBE-44B9-83B4-805CDC618BA7}" type="presParOf" srcId="{A6D7A5EB-A2B8-4E2F-A25D-87207387A5D8}" destId="{0858B9A2-3DD7-4E3E-B1D2-46CE532C5767}" srcOrd="0" destOrd="0" presId="urn:microsoft.com/office/officeart/2005/8/layout/orgChart1"/>
    <dgm:cxn modelId="{03367B7F-DD98-44C7-9AD8-6E24AA6608C6}" type="presParOf" srcId="{0858B9A2-3DD7-4E3E-B1D2-46CE532C5767}" destId="{1175112B-1138-4E02-8AE7-6E5A9FAF96BA}" srcOrd="0" destOrd="0" presId="urn:microsoft.com/office/officeart/2005/8/layout/orgChart1"/>
    <dgm:cxn modelId="{F1A411CE-E916-4F1E-98D1-80DA5DC08D6A}" type="presParOf" srcId="{0858B9A2-3DD7-4E3E-B1D2-46CE532C5767}" destId="{B8A92671-4F34-400C-847D-C05CF6AD99A5}" srcOrd="1" destOrd="0" presId="urn:microsoft.com/office/officeart/2005/8/layout/orgChart1"/>
    <dgm:cxn modelId="{F576EE58-691F-465F-A3D9-007C35AC6B78}" type="presParOf" srcId="{A6D7A5EB-A2B8-4E2F-A25D-87207387A5D8}" destId="{02697A73-543A-46DF-8D21-25E7F4EAAB0B}" srcOrd="1" destOrd="0" presId="urn:microsoft.com/office/officeart/2005/8/layout/orgChart1"/>
    <dgm:cxn modelId="{7FF64615-B0FC-459B-93CB-68A81DA413DD}" type="presParOf" srcId="{02697A73-543A-46DF-8D21-25E7F4EAAB0B}" destId="{B83D729E-65FF-4AAA-9104-48216C0F392E}" srcOrd="0" destOrd="0" presId="urn:microsoft.com/office/officeart/2005/8/layout/orgChart1"/>
    <dgm:cxn modelId="{8E291B5F-B14F-4991-8AB6-4F9EAB9CA73C}" type="presParOf" srcId="{02697A73-543A-46DF-8D21-25E7F4EAAB0B}" destId="{DC5D6BF8-FEFD-4E6C-8627-CB9628FE0C63}" srcOrd="1" destOrd="0" presId="urn:microsoft.com/office/officeart/2005/8/layout/orgChart1"/>
    <dgm:cxn modelId="{D3EB67E9-5709-4165-B177-D2155AC3C9B9}" type="presParOf" srcId="{DC5D6BF8-FEFD-4E6C-8627-CB9628FE0C63}" destId="{DA954185-7707-4506-996B-5DC3881CC4B6}" srcOrd="0" destOrd="0" presId="urn:microsoft.com/office/officeart/2005/8/layout/orgChart1"/>
    <dgm:cxn modelId="{E9DDB592-566A-4527-9B10-1C09F665F90C}" type="presParOf" srcId="{DA954185-7707-4506-996B-5DC3881CC4B6}" destId="{17FA6D0B-4E35-4AA8-8820-97D83CE7B9AD}" srcOrd="0" destOrd="0" presId="urn:microsoft.com/office/officeart/2005/8/layout/orgChart1"/>
    <dgm:cxn modelId="{E8F8D0C9-11B8-42F3-9D8E-5F5C71ED5F70}" type="presParOf" srcId="{DA954185-7707-4506-996B-5DC3881CC4B6}" destId="{E93BBDC4-5230-474C-9D15-D4BC4506BC0E}" srcOrd="1" destOrd="0" presId="urn:microsoft.com/office/officeart/2005/8/layout/orgChart1"/>
    <dgm:cxn modelId="{2BFEDC6C-F94B-4D48-B90E-3B09BBF931EC}" type="presParOf" srcId="{DC5D6BF8-FEFD-4E6C-8627-CB9628FE0C63}" destId="{891790FE-0976-400B-A637-5B43F3243A58}" srcOrd="1" destOrd="0" presId="urn:microsoft.com/office/officeart/2005/8/layout/orgChart1"/>
    <dgm:cxn modelId="{9A194BDE-3C2D-4BD8-86B9-1E96590827C9}" type="presParOf" srcId="{891790FE-0976-400B-A637-5B43F3243A58}" destId="{73FEE962-7513-4176-BEBC-0DD76693EBA6}" srcOrd="0" destOrd="0" presId="urn:microsoft.com/office/officeart/2005/8/layout/orgChart1"/>
    <dgm:cxn modelId="{0083E7D7-844C-4A65-9FA1-F7ADEF05097E}" type="presParOf" srcId="{891790FE-0976-400B-A637-5B43F3243A58}" destId="{4F8AD134-D71F-4DCB-A868-81362FC83CC6}" srcOrd="1" destOrd="0" presId="urn:microsoft.com/office/officeart/2005/8/layout/orgChart1"/>
    <dgm:cxn modelId="{D8F664FD-9675-4C28-92D0-854A680780D6}" type="presParOf" srcId="{4F8AD134-D71F-4DCB-A868-81362FC83CC6}" destId="{0A082089-80AF-4F09-8BE3-CB5C80A97845}" srcOrd="0" destOrd="0" presId="urn:microsoft.com/office/officeart/2005/8/layout/orgChart1"/>
    <dgm:cxn modelId="{7B164059-9F1A-4933-866E-53511BAAB843}" type="presParOf" srcId="{0A082089-80AF-4F09-8BE3-CB5C80A97845}" destId="{1E5C5737-14E8-41FF-937A-41BB93FEEA34}" srcOrd="0" destOrd="0" presId="urn:microsoft.com/office/officeart/2005/8/layout/orgChart1"/>
    <dgm:cxn modelId="{B781AF2B-1B7D-4017-B892-F802DA0CF1D9}" type="presParOf" srcId="{0A082089-80AF-4F09-8BE3-CB5C80A97845}" destId="{FAD77F2D-0D8D-46B2-9F34-6BD505DD02C8}" srcOrd="1" destOrd="0" presId="urn:microsoft.com/office/officeart/2005/8/layout/orgChart1"/>
    <dgm:cxn modelId="{18461FDB-4C2F-4C04-95FD-A348546B2E21}" type="presParOf" srcId="{4F8AD134-D71F-4DCB-A868-81362FC83CC6}" destId="{A4CDAD53-713D-4D7A-B99F-ED932E6D888F}" srcOrd="1" destOrd="0" presId="urn:microsoft.com/office/officeart/2005/8/layout/orgChart1"/>
    <dgm:cxn modelId="{755071F2-53CD-474A-B1A1-F697F4E32F37}" type="presParOf" srcId="{4F8AD134-D71F-4DCB-A868-81362FC83CC6}" destId="{0FF54D9E-3613-40BD-BAED-9357E150E0AD}" srcOrd="2" destOrd="0" presId="urn:microsoft.com/office/officeart/2005/8/layout/orgChart1"/>
    <dgm:cxn modelId="{2ED95BFB-7F7C-4C2B-B273-B1F06D97BA44}" type="presParOf" srcId="{891790FE-0976-400B-A637-5B43F3243A58}" destId="{AE56B87D-FA56-4A7E-B0DA-89EC9BA90132}" srcOrd="2" destOrd="0" presId="urn:microsoft.com/office/officeart/2005/8/layout/orgChart1"/>
    <dgm:cxn modelId="{64F31274-E184-4104-84E5-76C1A2FE9A72}" type="presParOf" srcId="{891790FE-0976-400B-A637-5B43F3243A58}" destId="{D71E6758-0CE4-4FB7-B80F-F3BA5058516B}" srcOrd="3" destOrd="0" presId="urn:microsoft.com/office/officeart/2005/8/layout/orgChart1"/>
    <dgm:cxn modelId="{46332AA4-41F2-4637-B527-5AECFA3853AF}" type="presParOf" srcId="{D71E6758-0CE4-4FB7-B80F-F3BA5058516B}" destId="{FF252C66-D1A9-470F-A132-D9AD52D5057C}" srcOrd="0" destOrd="0" presId="urn:microsoft.com/office/officeart/2005/8/layout/orgChart1"/>
    <dgm:cxn modelId="{C9927FA5-7884-4C74-B97A-FF9F9229131B}" type="presParOf" srcId="{FF252C66-D1A9-470F-A132-D9AD52D5057C}" destId="{843A42D4-F232-4D70-AFAA-C4CF93C226C0}" srcOrd="0" destOrd="0" presId="urn:microsoft.com/office/officeart/2005/8/layout/orgChart1"/>
    <dgm:cxn modelId="{D4F79755-ABF6-4D19-829B-387C62EFFC92}" type="presParOf" srcId="{FF252C66-D1A9-470F-A132-D9AD52D5057C}" destId="{A68597C8-053B-4C8C-A076-C74711F6962A}" srcOrd="1" destOrd="0" presId="urn:microsoft.com/office/officeart/2005/8/layout/orgChart1"/>
    <dgm:cxn modelId="{3EE337BF-E9A4-43F5-9183-AD6576438D67}" type="presParOf" srcId="{D71E6758-0CE4-4FB7-B80F-F3BA5058516B}" destId="{BA67A226-DCE3-4296-A067-2974557DEE78}" srcOrd="1" destOrd="0" presId="urn:microsoft.com/office/officeart/2005/8/layout/orgChart1"/>
    <dgm:cxn modelId="{A68BA1EA-119E-49BA-B416-6F1328AA1AFD}" type="presParOf" srcId="{D71E6758-0CE4-4FB7-B80F-F3BA5058516B}" destId="{A5E068DB-B0AB-409F-AF57-D5637894C5BA}" srcOrd="2" destOrd="0" presId="urn:microsoft.com/office/officeart/2005/8/layout/orgChart1"/>
    <dgm:cxn modelId="{B7DBFE88-D25D-4FE7-848A-24872EA1F172}" type="presParOf" srcId="{891790FE-0976-400B-A637-5B43F3243A58}" destId="{E1F03AA4-F700-4228-855F-EAD64DB693EE}" srcOrd="4" destOrd="0" presId="urn:microsoft.com/office/officeart/2005/8/layout/orgChart1"/>
    <dgm:cxn modelId="{88F41C84-CA94-4305-8530-3FDE3611DC1E}" type="presParOf" srcId="{891790FE-0976-400B-A637-5B43F3243A58}" destId="{EE5B8191-6333-4F2F-BFF8-B6E23121041F}" srcOrd="5" destOrd="0" presId="urn:microsoft.com/office/officeart/2005/8/layout/orgChart1"/>
    <dgm:cxn modelId="{7BA9322D-7D4F-4994-B8BC-5AF70C7C381D}" type="presParOf" srcId="{EE5B8191-6333-4F2F-BFF8-B6E23121041F}" destId="{40B60168-5646-4A1D-AA39-F25671ABAFD9}" srcOrd="0" destOrd="0" presId="urn:microsoft.com/office/officeart/2005/8/layout/orgChart1"/>
    <dgm:cxn modelId="{E0F07562-F918-4C14-8C84-DBF1579E0E98}" type="presParOf" srcId="{40B60168-5646-4A1D-AA39-F25671ABAFD9}" destId="{55DD1042-52E0-4E67-BF4D-398B29731020}" srcOrd="0" destOrd="0" presId="urn:microsoft.com/office/officeart/2005/8/layout/orgChart1"/>
    <dgm:cxn modelId="{DEF28F21-ECDF-419B-B187-10597051593B}" type="presParOf" srcId="{40B60168-5646-4A1D-AA39-F25671ABAFD9}" destId="{585B7D3A-C692-4154-992C-8F18CB22ACE4}" srcOrd="1" destOrd="0" presId="urn:microsoft.com/office/officeart/2005/8/layout/orgChart1"/>
    <dgm:cxn modelId="{1457F382-FA25-41D0-B709-919CC01943CB}" type="presParOf" srcId="{EE5B8191-6333-4F2F-BFF8-B6E23121041F}" destId="{0D554092-9CD0-4843-A527-FB15EEA6F6D8}" srcOrd="1" destOrd="0" presId="urn:microsoft.com/office/officeart/2005/8/layout/orgChart1"/>
    <dgm:cxn modelId="{4BB1490C-AEF2-4BE1-AB47-1CC136BBA0F8}" type="presParOf" srcId="{EE5B8191-6333-4F2F-BFF8-B6E23121041F}" destId="{9D7A2D20-8332-4EC9-BEA5-49FD5A12FD22}" srcOrd="2" destOrd="0" presId="urn:microsoft.com/office/officeart/2005/8/layout/orgChart1"/>
    <dgm:cxn modelId="{B371AFCD-797E-4A96-B0C5-268E1C32373D}" type="presParOf" srcId="{891790FE-0976-400B-A637-5B43F3243A58}" destId="{C3AF3B40-CB5C-4EC4-8BBC-2BEED6DB4A0E}" srcOrd="6" destOrd="0" presId="urn:microsoft.com/office/officeart/2005/8/layout/orgChart1"/>
    <dgm:cxn modelId="{DC097981-542D-46A9-B96B-0AC21E9322F9}" type="presParOf" srcId="{891790FE-0976-400B-A637-5B43F3243A58}" destId="{19B795B5-DF38-429E-A4C2-B72CD7D17205}" srcOrd="7" destOrd="0" presId="urn:microsoft.com/office/officeart/2005/8/layout/orgChart1"/>
    <dgm:cxn modelId="{57C041A6-FFD4-4C4F-936C-FEBA2855D612}" type="presParOf" srcId="{19B795B5-DF38-429E-A4C2-B72CD7D17205}" destId="{22F0C23A-7224-4736-99D2-34AB7150C4C0}" srcOrd="0" destOrd="0" presId="urn:microsoft.com/office/officeart/2005/8/layout/orgChart1"/>
    <dgm:cxn modelId="{1A6D17F8-CD05-407F-8252-87FF719B0C19}" type="presParOf" srcId="{22F0C23A-7224-4736-99D2-34AB7150C4C0}" destId="{1C69182D-C2FA-4657-978B-7477163DF0B7}" srcOrd="0" destOrd="0" presId="urn:microsoft.com/office/officeart/2005/8/layout/orgChart1"/>
    <dgm:cxn modelId="{0D7C2602-962A-4B1C-8A8E-397F0FBC99F9}" type="presParOf" srcId="{22F0C23A-7224-4736-99D2-34AB7150C4C0}" destId="{22BDEECD-BA9B-40C0-AA26-572F57578351}" srcOrd="1" destOrd="0" presId="urn:microsoft.com/office/officeart/2005/8/layout/orgChart1"/>
    <dgm:cxn modelId="{0B4E1D74-1DD5-4C30-AC01-EB2F1D468E8D}" type="presParOf" srcId="{19B795B5-DF38-429E-A4C2-B72CD7D17205}" destId="{819E1654-2D29-466B-A187-5A8E1C785262}" srcOrd="1" destOrd="0" presId="urn:microsoft.com/office/officeart/2005/8/layout/orgChart1"/>
    <dgm:cxn modelId="{78C93E30-0956-4E37-AB02-AF19C346B122}" type="presParOf" srcId="{19B795B5-DF38-429E-A4C2-B72CD7D17205}" destId="{026CE544-4B5C-400C-AC59-AFB8E5163EFA}" srcOrd="2" destOrd="0" presId="urn:microsoft.com/office/officeart/2005/8/layout/orgChart1"/>
    <dgm:cxn modelId="{8DCAAB26-7DDA-4856-ACF4-41088A579A33}" type="presParOf" srcId="{DC5D6BF8-FEFD-4E6C-8627-CB9628FE0C63}" destId="{EAE160FB-03EB-42EE-8514-CF927CF97C51}" srcOrd="2" destOrd="0" presId="urn:microsoft.com/office/officeart/2005/8/layout/orgChart1"/>
    <dgm:cxn modelId="{F64D87C3-6F11-441F-8427-13499E12513B}" type="presParOf" srcId="{02697A73-543A-46DF-8D21-25E7F4EAAB0B}" destId="{969DA8FA-0585-49D6-AA67-8E0335140FC2}" srcOrd="2" destOrd="0" presId="urn:microsoft.com/office/officeart/2005/8/layout/orgChart1"/>
    <dgm:cxn modelId="{FFB42A32-9316-4452-9273-588086CFDBCA}" type="presParOf" srcId="{02697A73-543A-46DF-8D21-25E7F4EAAB0B}" destId="{EB95ADB2-C100-4836-A3E4-7FC54EB13C28}" srcOrd="3" destOrd="0" presId="urn:microsoft.com/office/officeart/2005/8/layout/orgChart1"/>
    <dgm:cxn modelId="{01F7E05E-C0ED-4829-A8E9-42EA9CD2B901}" type="presParOf" srcId="{EB95ADB2-C100-4836-A3E4-7FC54EB13C28}" destId="{EC4EC408-FB47-40F9-ADF9-7B52AB8752ED}" srcOrd="0" destOrd="0" presId="urn:microsoft.com/office/officeart/2005/8/layout/orgChart1"/>
    <dgm:cxn modelId="{EEA71C9A-10DC-4682-8787-7E0F0C103632}" type="presParOf" srcId="{EC4EC408-FB47-40F9-ADF9-7B52AB8752ED}" destId="{9119E55C-477E-4017-B98E-308B8FC333BD}" srcOrd="0" destOrd="0" presId="urn:microsoft.com/office/officeart/2005/8/layout/orgChart1"/>
    <dgm:cxn modelId="{42B4DEE6-4350-4C4C-971A-1147F4A95E89}" type="presParOf" srcId="{EC4EC408-FB47-40F9-ADF9-7B52AB8752ED}" destId="{A0F25C21-528A-4606-A3AB-2E2585934203}" srcOrd="1" destOrd="0" presId="urn:microsoft.com/office/officeart/2005/8/layout/orgChart1"/>
    <dgm:cxn modelId="{BA2EDE47-30F6-4C69-AF21-0E290E1EF222}" type="presParOf" srcId="{EB95ADB2-C100-4836-A3E4-7FC54EB13C28}" destId="{86C16EA2-D9E0-472F-A8DB-964FA117298B}" srcOrd="1" destOrd="0" presId="urn:microsoft.com/office/officeart/2005/8/layout/orgChart1"/>
    <dgm:cxn modelId="{00180383-3D06-442A-A516-6A5F47C46EF8}" type="presParOf" srcId="{86C16EA2-D9E0-472F-A8DB-964FA117298B}" destId="{C6D3C9AC-9549-41D5-B851-855633BB5539}" srcOrd="0" destOrd="0" presId="urn:microsoft.com/office/officeart/2005/8/layout/orgChart1"/>
    <dgm:cxn modelId="{94F848F0-BDE3-476D-B5A2-7993FE737253}" type="presParOf" srcId="{86C16EA2-D9E0-472F-A8DB-964FA117298B}" destId="{90E04C42-2941-432D-8C90-C9B50714C4F5}" srcOrd="1" destOrd="0" presId="urn:microsoft.com/office/officeart/2005/8/layout/orgChart1"/>
    <dgm:cxn modelId="{8A81541A-205A-4291-80C5-E7657876B8A7}" type="presParOf" srcId="{90E04C42-2941-432D-8C90-C9B50714C4F5}" destId="{D5D72F84-6EAC-4AAC-BA1A-2BE92ECBBEB5}" srcOrd="0" destOrd="0" presId="urn:microsoft.com/office/officeart/2005/8/layout/orgChart1"/>
    <dgm:cxn modelId="{62802DCC-2D57-4AD7-8142-44F57C94DE36}" type="presParOf" srcId="{D5D72F84-6EAC-4AAC-BA1A-2BE92ECBBEB5}" destId="{7FCD4AE4-4F6C-49DA-BDCD-3F514518BEB1}" srcOrd="0" destOrd="0" presId="urn:microsoft.com/office/officeart/2005/8/layout/orgChart1"/>
    <dgm:cxn modelId="{5BB23123-84EE-42CB-82D6-8A40752DCBED}" type="presParOf" srcId="{D5D72F84-6EAC-4AAC-BA1A-2BE92ECBBEB5}" destId="{92461B2E-6084-43FC-B290-98F1D2D12FBC}" srcOrd="1" destOrd="0" presId="urn:microsoft.com/office/officeart/2005/8/layout/orgChart1"/>
    <dgm:cxn modelId="{63D65E4A-FF0A-4712-A500-79955FFE2EB4}" type="presParOf" srcId="{90E04C42-2941-432D-8C90-C9B50714C4F5}" destId="{F1739900-DD66-4D4B-BE18-1BF7AECAE884}" srcOrd="1" destOrd="0" presId="urn:microsoft.com/office/officeart/2005/8/layout/orgChart1"/>
    <dgm:cxn modelId="{B1503681-B760-47B3-AC41-6390C4584EF1}" type="presParOf" srcId="{F1739900-DD66-4D4B-BE18-1BF7AECAE884}" destId="{8D4C51A9-5FCD-439C-BF42-65CB2A294002}" srcOrd="0" destOrd="0" presId="urn:microsoft.com/office/officeart/2005/8/layout/orgChart1"/>
    <dgm:cxn modelId="{92882F46-F70B-4098-BC0F-54003982F3C2}" type="presParOf" srcId="{F1739900-DD66-4D4B-BE18-1BF7AECAE884}" destId="{49A24E26-1B36-4AAD-B050-4A1ECDBF895D}" srcOrd="1" destOrd="0" presId="urn:microsoft.com/office/officeart/2005/8/layout/orgChart1"/>
    <dgm:cxn modelId="{78C11D39-1920-480B-9DC1-508ED0303FA3}" type="presParOf" srcId="{49A24E26-1B36-4AAD-B050-4A1ECDBF895D}" destId="{B0FCBA37-9CA3-44F7-8A86-05A07CF88D11}" srcOrd="0" destOrd="0" presId="urn:microsoft.com/office/officeart/2005/8/layout/orgChart1"/>
    <dgm:cxn modelId="{7D9E409C-4C65-4B8F-81F5-564824865C26}" type="presParOf" srcId="{B0FCBA37-9CA3-44F7-8A86-05A07CF88D11}" destId="{4035D7D3-B1C9-477F-9063-F2A6B83B504D}" srcOrd="0" destOrd="0" presId="urn:microsoft.com/office/officeart/2005/8/layout/orgChart1"/>
    <dgm:cxn modelId="{6D72E68A-89CE-41D3-A3B4-8B9414DA3B3A}" type="presParOf" srcId="{B0FCBA37-9CA3-44F7-8A86-05A07CF88D11}" destId="{73E87E24-19B9-426A-BFC4-DBA6CBA2D7B8}" srcOrd="1" destOrd="0" presId="urn:microsoft.com/office/officeart/2005/8/layout/orgChart1"/>
    <dgm:cxn modelId="{164A0E5C-E729-41A3-A44D-BF6FAA426CD0}" type="presParOf" srcId="{49A24E26-1B36-4AAD-B050-4A1ECDBF895D}" destId="{FF1C13D1-4EE8-4C5D-8150-3B3296A6819A}" srcOrd="1" destOrd="0" presId="urn:microsoft.com/office/officeart/2005/8/layout/orgChart1"/>
    <dgm:cxn modelId="{9E9F9719-8720-404C-826D-48A8E27589DB}" type="presParOf" srcId="{49A24E26-1B36-4AAD-B050-4A1ECDBF895D}" destId="{3FC7A4B9-5EB7-477B-B229-B23275CF2279}" srcOrd="2" destOrd="0" presId="urn:microsoft.com/office/officeart/2005/8/layout/orgChart1"/>
    <dgm:cxn modelId="{64D9EDCB-3C37-4342-9753-73D747D8C5DA}" type="presParOf" srcId="{F1739900-DD66-4D4B-BE18-1BF7AECAE884}" destId="{1A6CEBA9-ECDC-4ADD-8C6A-2709F3C9D23C}" srcOrd="2" destOrd="0" presId="urn:microsoft.com/office/officeart/2005/8/layout/orgChart1"/>
    <dgm:cxn modelId="{06D37A7F-AFBA-470F-B0F4-A6A7EEFF3D57}" type="presParOf" srcId="{F1739900-DD66-4D4B-BE18-1BF7AECAE884}" destId="{299A9A64-0A33-4579-9134-FC148ED42D74}" srcOrd="3" destOrd="0" presId="urn:microsoft.com/office/officeart/2005/8/layout/orgChart1"/>
    <dgm:cxn modelId="{FB0EF7B3-74F6-4ACA-9474-A7D23FDD617D}" type="presParOf" srcId="{299A9A64-0A33-4579-9134-FC148ED42D74}" destId="{1BEF5795-88B3-453B-AB66-5BC8F7EA087D}" srcOrd="0" destOrd="0" presId="urn:microsoft.com/office/officeart/2005/8/layout/orgChart1"/>
    <dgm:cxn modelId="{CBBA644B-6799-4DF2-A7AC-6656A5F65D7A}" type="presParOf" srcId="{1BEF5795-88B3-453B-AB66-5BC8F7EA087D}" destId="{2CE660F4-83D6-40A5-9EC3-CF44DA10EF99}" srcOrd="0" destOrd="0" presId="urn:microsoft.com/office/officeart/2005/8/layout/orgChart1"/>
    <dgm:cxn modelId="{05747EE7-829F-48FB-95E3-23F5A58EFBDC}" type="presParOf" srcId="{1BEF5795-88B3-453B-AB66-5BC8F7EA087D}" destId="{7B563539-F0E2-48A6-891C-7A784CEB477C}" srcOrd="1" destOrd="0" presId="urn:microsoft.com/office/officeart/2005/8/layout/orgChart1"/>
    <dgm:cxn modelId="{AEF4403D-FA35-4C59-A764-6325EE20A740}" type="presParOf" srcId="{299A9A64-0A33-4579-9134-FC148ED42D74}" destId="{54E293A2-C567-43F0-92B6-7FCC937C3206}" srcOrd="1" destOrd="0" presId="urn:microsoft.com/office/officeart/2005/8/layout/orgChart1"/>
    <dgm:cxn modelId="{EA05D3C0-1F8D-47B9-9BAD-575E8AA914EE}" type="presParOf" srcId="{299A9A64-0A33-4579-9134-FC148ED42D74}" destId="{79AE4174-85E7-41A5-B105-478B2A965F70}" srcOrd="2" destOrd="0" presId="urn:microsoft.com/office/officeart/2005/8/layout/orgChart1"/>
    <dgm:cxn modelId="{E0B1CF18-F0C0-4DF4-9557-E3D9BE89ED1B}" type="presParOf" srcId="{F1739900-DD66-4D4B-BE18-1BF7AECAE884}" destId="{CCD9CD7B-46A0-4DB6-9427-664CFB97CF3E}" srcOrd="4" destOrd="0" presId="urn:microsoft.com/office/officeart/2005/8/layout/orgChart1"/>
    <dgm:cxn modelId="{1FA73BDB-4FAE-4F1A-8722-38BE6814B1AF}" type="presParOf" srcId="{F1739900-DD66-4D4B-BE18-1BF7AECAE884}" destId="{CD151178-4A88-4A9E-A5B5-3FCA0CFD5591}" srcOrd="5" destOrd="0" presId="urn:microsoft.com/office/officeart/2005/8/layout/orgChart1"/>
    <dgm:cxn modelId="{73029B36-8176-497A-8C3E-3798A26025C7}" type="presParOf" srcId="{CD151178-4A88-4A9E-A5B5-3FCA0CFD5591}" destId="{63B2102F-2D13-4EC2-AF97-DF97134E33B5}" srcOrd="0" destOrd="0" presId="urn:microsoft.com/office/officeart/2005/8/layout/orgChart1"/>
    <dgm:cxn modelId="{4B3F8EB4-74C3-4CF8-A4E3-4BA01EFC1AAB}" type="presParOf" srcId="{63B2102F-2D13-4EC2-AF97-DF97134E33B5}" destId="{F5199B07-1732-4EFC-BCB6-81B603EFEB04}" srcOrd="0" destOrd="0" presId="urn:microsoft.com/office/officeart/2005/8/layout/orgChart1"/>
    <dgm:cxn modelId="{4A45B868-5D80-46D1-B9EA-84CBC993C5DD}" type="presParOf" srcId="{63B2102F-2D13-4EC2-AF97-DF97134E33B5}" destId="{551E2CC2-9BB0-4DA4-84C6-A5BAA11428C6}" srcOrd="1" destOrd="0" presId="urn:microsoft.com/office/officeart/2005/8/layout/orgChart1"/>
    <dgm:cxn modelId="{74E70633-52C7-4649-8D29-3D12BB59CC0E}" type="presParOf" srcId="{CD151178-4A88-4A9E-A5B5-3FCA0CFD5591}" destId="{645FCAD3-8E0A-4433-A031-2FB047C582B6}" srcOrd="1" destOrd="0" presId="urn:microsoft.com/office/officeart/2005/8/layout/orgChart1"/>
    <dgm:cxn modelId="{2C7E2E1C-655A-491F-9305-2B0333411BFA}" type="presParOf" srcId="{CD151178-4A88-4A9E-A5B5-3FCA0CFD5591}" destId="{0671079C-FD97-4BD9-BF82-41DF0B1E413A}" srcOrd="2" destOrd="0" presId="urn:microsoft.com/office/officeart/2005/8/layout/orgChart1"/>
    <dgm:cxn modelId="{3E22FC33-BD4C-407C-A71B-E1473E32DB51}" type="presParOf" srcId="{F1739900-DD66-4D4B-BE18-1BF7AECAE884}" destId="{5C643408-76B3-492E-8F29-532981F89582}" srcOrd="6" destOrd="0" presId="urn:microsoft.com/office/officeart/2005/8/layout/orgChart1"/>
    <dgm:cxn modelId="{E6244F35-E45C-459F-B3EB-46504C31E08B}" type="presParOf" srcId="{F1739900-DD66-4D4B-BE18-1BF7AECAE884}" destId="{78B3E846-2F78-4F0C-9015-DCD110C3D687}" srcOrd="7" destOrd="0" presId="urn:microsoft.com/office/officeart/2005/8/layout/orgChart1"/>
    <dgm:cxn modelId="{AE3B7B32-F10A-4514-A7B0-CB7B9BE89576}" type="presParOf" srcId="{78B3E846-2F78-4F0C-9015-DCD110C3D687}" destId="{85CF0F55-07FA-4921-A8B6-E8116E456A2B}" srcOrd="0" destOrd="0" presId="urn:microsoft.com/office/officeart/2005/8/layout/orgChart1"/>
    <dgm:cxn modelId="{5A81934B-FBDF-4123-AECB-90160079546F}" type="presParOf" srcId="{85CF0F55-07FA-4921-A8B6-E8116E456A2B}" destId="{8319728A-F319-4354-8EB5-D4B43ED0C04A}" srcOrd="0" destOrd="0" presId="urn:microsoft.com/office/officeart/2005/8/layout/orgChart1"/>
    <dgm:cxn modelId="{F143D1BD-D089-4BDC-AE49-4B88A966FC00}" type="presParOf" srcId="{85CF0F55-07FA-4921-A8B6-E8116E456A2B}" destId="{76BC8B48-145D-4289-B9B9-48B37FBB57C7}" srcOrd="1" destOrd="0" presId="urn:microsoft.com/office/officeart/2005/8/layout/orgChart1"/>
    <dgm:cxn modelId="{A27D5190-A588-4B2B-8D90-C642F3691CC1}" type="presParOf" srcId="{78B3E846-2F78-4F0C-9015-DCD110C3D687}" destId="{612431AE-1601-4C73-A9AF-9C7CB0F30DD1}" srcOrd="1" destOrd="0" presId="urn:microsoft.com/office/officeart/2005/8/layout/orgChart1"/>
    <dgm:cxn modelId="{69098CC7-5B92-4E85-BEF0-B03DD2AAEEF2}" type="presParOf" srcId="{612431AE-1601-4C73-A9AF-9C7CB0F30DD1}" destId="{2FDAB24E-7FD1-45A1-A83E-E1D545054F32}" srcOrd="0" destOrd="0" presId="urn:microsoft.com/office/officeart/2005/8/layout/orgChart1"/>
    <dgm:cxn modelId="{DCC64B98-7FE7-4D85-8F29-7B854CEEAC2C}" type="presParOf" srcId="{612431AE-1601-4C73-A9AF-9C7CB0F30DD1}" destId="{4D146FB6-22F3-4BF4-90A1-9B5F3548A799}" srcOrd="1" destOrd="0" presId="urn:microsoft.com/office/officeart/2005/8/layout/orgChart1"/>
    <dgm:cxn modelId="{58B332F9-F4FA-42F0-95E3-1278E6AB2B9C}" type="presParOf" srcId="{4D146FB6-22F3-4BF4-90A1-9B5F3548A799}" destId="{CB1210EF-9895-44C7-8F9C-2A93FA29A532}" srcOrd="0" destOrd="0" presId="urn:microsoft.com/office/officeart/2005/8/layout/orgChart1"/>
    <dgm:cxn modelId="{20CBBCE5-72CD-43DE-B94F-21516FA32625}" type="presParOf" srcId="{CB1210EF-9895-44C7-8F9C-2A93FA29A532}" destId="{41758102-127E-4F1A-B1A7-EFF3BD9786A4}" srcOrd="0" destOrd="0" presId="urn:microsoft.com/office/officeart/2005/8/layout/orgChart1"/>
    <dgm:cxn modelId="{6D452697-91C8-4D4B-A1F8-09AC521F2EBF}" type="presParOf" srcId="{CB1210EF-9895-44C7-8F9C-2A93FA29A532}" destId="{D66350DB-2568-44F9-9D18-23FC2E25A16A}" srcOrd="1" destOrd="0" presId="urn:microsoft.com/office/officeart/2005/8/layout/orgChart1"/>
    <dgm:cxn modelId="{FA6CD415-A444-4130-AAF9-4AD8796C1DAD}" type="presParOf" srcId="{4D146FB6-22F3-4BF4-90A1-9B5F3548A799}" destId="{CDF759C6-4005-4A5B-A25A-79BD5A76E7D1}" srcOrd="1" destOrd="0" presId="urn:microsoft.com/office/officeart/2005/8/layout/orgChart1"/>
    <dgm:cxn modelId="{0D3A71F9-A420-43E5-9027-A36E221F5C11}" type="presParOf" srcId="{4D146FB6-22F3-4BF4-90A1-9B5F3548A799}" destId="{B83A778D-2962-44AD-9CB7-9F218000A0FF}" srcOrd="2" destOrd="0" presId="urn:microsoft.com/office/officeart/2005/8/layout/orgChart1"/>
    <dgm:cxn modelId="{B80B5C8C-E752-4EFE-A867-010C72CD1B79}" type="presParOf" srcId="{612431AE-1601-4C73-A9AF-9C7CB0F30DD1}" destId="{C013D065-734C-40B1-ADE6-32536A7BA8FF}" srcOrd="2" destOrd="0" presId="urn:microsoft.com/office/officeart/2005/8/layout/orgChart1"/>
    <dgm:cxn modelId="{BC79D9C5-03C6-4751-BF98-F2F38BEFE360}" type="presParOf" srcId="{612431AE-1601-4C73-A9AF-9C7CB0F30DD1}" destId="{219F1C4D-30AA-4291-8493-8160F86036A2}" srcOrd="3" destOrd="0" presId="urn:microsoft.com/office/officeart/2005/8/layout/orgChart1"/>
    <dgm:cxn modelId="{28C363AC-0973-4E94-B997-136CE5E4B328}" type="presParOf" srcId="{219F1C4D-30AA-4291-8493-8160F86036A2}" destId="{68EE5888-A4C1-4F3A-8728-DDE85B4AEEBA}" srcOrd="0" destOrd="0" presId="urn:microsoft.com/office/officeart/2005/8/layout/orgChart1"/>
    <dgm:cxn modelId="{373F7171-633C-46CF-A1CB-497225F7F5ED}" type="presParOf" srcId="{68EE5888-A4C1-4F3A-8728-DDE85B4AEEBA}" destId="{FE90B2C8-34E3-4091-86D6-FCB0105B140A}" srcOrd="0" destOrd="0" presId="urn:microsoft.com/office/officeart/2005/8/layout/orgChart1"/>
    <dgm:cxn modelId="{35B6DC4B-6AB5-40C8-95CD-BDF0C8FDE272}" type="presParOf" srcId="{68EE5888-A4C1-4F3A-8728-DDE85B4AEEBA}" destId="{C647D7E1-09F6-46C8-A8E6-3B8809454631}" srcOrd="1" destOrd="0" presId="urn:microsoft.com/office/officeart/2005/8/layout/orgChart1"/>
    <dgm:cxn modelId="{40B34837-7B63-41A4-9B56-0B2D5D86FECF}" type="presParOf" srcId="{219F1C4D-30AA-4291-8493-8160F86036A2}" destId="{05142E04-B072-4A4F-9AB1-872F5F58AFEB}" srcOrd="1" destOrd="0" presId="urn:microsoft.com/office/officeart/2005/8/layout/orgChart1"/>
    <dgm:cxn modelId="{062C61C2-4CA6-4BFE-88A2-55D2A09E1C48}" type="presParOf" srcId="{219F1C4D-30AA-4291-8493-8160F86036A2}" destId="{F852C8D1-E375-402C-A2C2-692411FB53A5}" srcOrd="2" destOrd="0" presId="urn:microsoft.com/office/officeart/2005/8/layout/orgChart1"/>
    <dgm:cxn modelId="{2FA5A944-0102-4AD0-861E-6B599026D341}" type="presParOf" srcId="{78B3E846-2F78-4F0C-9015-DCD110C3D687}" destId="{FE9CF539-12DD-4936-AF7C-5A5038EC09DC}" srcOrd="2" destOrd="0" presId="urn:microsoft.com/office/officeart/2005/8/layout/orgChart1"/>
    <dgm:cxn modelId="{534836B5-9430-43C7-938D-08BBCDF07888}" type="presParOf" srcId="{F1739900-DD66-4D4B-BE18-1BF7AECAE884}" destId="{8D20C3B4-39B1-4DE4-B307-FCE7680D9062}" srcOrd="8" destOrd="0" presId="urn:microsoft.com/office/officeart/2005/8/layout/orgChart1"/>
    <dgm:cxn modelId="{864DAB14-42FE-4F98-AE19-A8729A676DA1}" type="presParOf" srcId="{F1739900-DD66-4D4B-BE18-1BF7AECAE884}" destId="{8498F9AD-AA51-4D60-A89F-92B4A36EA71D}" srcOrd="9" destOrd="0" presId="urn:microsoft.com/office/officeart/2005/8/layout/orgChart1"/>
    <dgm:cxn modelId="{D34E70B8-D8EE-4AA1-A0E2-A9A1042B9BD4}" type="presParOf" srcId="{8498F9AD-AA51-4D60-A89F-92B4A36EA71D}" destId="{999908F4-90DA-483F-8A9F-F36E7BA8C4DD}" srcOrd="0" destOrd="0" presId="urn:microsoft.com/office/officeart/2005/8/layout/orgChart1"/>
    <dgm:cxn modelId="{7EC1EF0D-269B-4628-A171-37C065E0BDE5}" type="presParOf" srcId="{999908F4-90DA-483F-8A9F-F36E7BA8C4DD}" destId="{B0C0204E-D77C-4172-88EF-395B48E8DF40}" srcOrd="0" destOrd="0" presId="urn:microsoft.com/office/officeart/2005/8/layout/orgChart1"/>
    <dgm:cxn modelId="{3BB05EAF-FA30-45EE-9E5B-1C5144CAE62F}" type="presParOf" srcId="{999908F4-90DA-483F-8A9F-F36E7BA8C4DD}" destId="{3D63C900-9382-41C4-8EF3-07EB57010D08}" srcOrd="1" destOrd="0" presId="urn:microsoft.com/office/officeart/2005/8/layout/orgChart1"/>
    <dgm:cxn modelId="{1984A6A7-8BC7-4405-B0D8-087FF9131E0A}" type="presParOf" srcId="{8498F9AD-AA51-4D60-A89F-92B4A36EA71D}" destId="{4BFBFE2A-C1AA-4961-A131-7E1D52D4019C}" srcOrd="1" destOrd="0" presId="urn:microsoft.com/office/officeart/2005/8/layout/orgChart1"/>
    <dgm:cxn modelId="{5EAAD876-81ED-4C8D-BBFA-26B439065BFE}" type="presParOf" srcId="{8498F9AD-AA51-4D60-A89F-92B4A36EA71D}" destId="{8D18A91C-3E1A-4F71-881C-E7233DDA47A4}" srcOrd="2" destOrd="0" presId="urn:microsoft.com/office/officeart/2005/8/layout/orgChart1"/>
    <dgm:cxn modelId="{46B12FC7-AABA-443A-B737-7EFF78168166}" type="presParOf" srcId="{F1739900-DD66-4D4B-BE18-1BF7AECAE884}" destId="{3FD29DAB-2677-4E95-AD68-B9C890171C23}" srcOrd="10" destOrd="0" presId="urn:microsoft.com/office/officeart/2005/8/layout/orgChart1"/>
    <dgm:cxn modelId="{2301D935-C762-45D6-A16F-93E8828B73C6}" type="presParOf" srcId="{F1739900-DD66-4D4B-BE18-1BF7AECAE884}" destId="{AA4CAE57-B498-47F6-AEB7-C120403D98AA}" srcOrd="11" destOrd="0" presId="urn:microsoft.com/office/officeart/2005/8/layout/orgChart1"/>
    <dgm:cxn modelId="{AC82EFBE-BBB4-4A8C-B98A-B33EC039D7FA}" type="presParOf" srcId="{AA4CAE57-B498-47F6-AEB7-C120403D98AA}" destId="{32AE1C80-5490-45E2-B0EF-DB29C15C27C1}" srcOrd="0" destOrd="0" presId="urn:microsoft.com/office/officeart/2005/8/layout/orgChart1"/>
    <dgm:cxn modelId="{C0F320B6-8EB0-493A-8C3F-8E8494E9CF17}" type="presParOf" srcId="{32AE1C80-5490-45E2-B0EF-DB29C15C27C1}" destId="{ADA004CB-06EF-409B-93A3-A7F34CB1864D}" srcOrd="0" destOrd="0" presId="urn:microsoft.com/office/officeart/2005/8/layout/orgChart1"/>
    <dgm:cxn modelId="{50F9A678-9377-46B3-AE33-E635FB4E17CA}" type="presParOf" srcId="{32AE1C80-5490-45E2-B0EF-DB29C15C27C1}" destId="{4E89E4D0-F685-481C-9351-9B79252B403E}" srcOrd="1" destOrd="0" presId="urn:microsoft.com/office/officeart/2005/8/layout/orgChart1"/>
    <dgm:cxn modelId="{D902371E-C483-47FB-99B7-882F97642C58}" type="presParOf" srcId="{AA4CAE57-B498-47F6-AEB7-C120403D98AA}" destId="{3DABE6B5-BAB0-44AD-A5E7-1391F1958D45}" srcOrd="1" destOrd="0" presId="urn:microsoft.com/office/officeart/2005/8/layout/orgChart1"/>
    <dgm:cxn modelId="{6E810C6E-995F-4478-93B9-5579990D779F}" type="presParOf" srcId="{AA4CAE57-B498-47F6-AEB7-C120403D98AA}" destId="{DE2291F1-6926-42DA-900B-4ED328060303}" srcOrd="2" destOrd="0" presId="urn:microsoft.com/office/officeart/2005/8/layout/orgChart1"/>
    <dgm:cxn modelId="{EE21F71C-C919-4146-BDA7-E62B999721E7}" type="presParOf" srcId="{90E04C42-2941-432D-8C90-C9B50714C4F5}" destId="{ECB7CB35-EAD0-4A47-B763-8CCB6ACAB60B}" srcOrd="2" destOrd="0" presId="urn:microsoft.com/office/officeart/2005/8/layout/orgChart1"/>
    <dgm:cxn modelId="{3D075166-0C05-4C14-913A-FFD8AD076A4C}" type="presParOf" srcId="{EB95ADB2-C100-4836-A3E4-7FC54EB13C28}" destId="{98072280-94FB-40E1-91CA-774308973B74}" srcOrd="2" destOrd="0" presId="urn:microsoft.com/office/officeart/2005/8/layout/orgChart1"/>
    <dgm:cxn modelId="{043473E2-5ADB-41E4-8CCA-224C1D11D41E}" type="presParOf" srcId="{02697A73-543A-46DF-8D21-25E7F4EAAB0B}" destId="{78E73F45-F580-40AD-9E10-C0C332650FA4}" srcOrd="4" destOrd="0" presId="urn:microsoft.com/office/officeart/2005/8/layout/orgChart1"/>
    <dgm:cxn modelId="{2D4A8582-E431-443A-A62E-AE33C41D77C2}" type="presParOf" srcId="{02697A73-543A-46DF-8D21-25E7F4EAAB0B}" destId="{2507D8EF-055F-4D61-9C25-818884985476}" srcOrd="5" destOrd="0" presId="urn:microsoft.com/office/officeart/2005/8/layout/orgChart1"/>
    <dgm:cxn modelId="{FAE63FCD-7771-4D94-84BF-9F52B7374380}" type="presParOf" srcId="{2507D8EF-055F-4D61-9C25-818884985476}" destId="{46FD2C06-83E7-42A7-B1C7-29BC5B1740E9}" srcOrd="0" destOrd="0" presId="urn:microsoft.com/office/officeart/2005/8/layout/orgChart1"/>
    <dgm:cxn modelId="{47423E71-8964-403B-B271-B6E5B05E9659}" type="presParOf" srcId="{46FD2C06-83E7-42A7-B1C7-29BC5B1740E9}" destId="{93ACD192-3F85-4299-A778-F6B83D56D52A}" srcOrd="0" destOrd="0" presId="urn:microsoft.com/office/officeart/2005/8/layout/orgChart1"/>
    <dgm:cxn modelId="{154DACB3-E258-41B1-AEE1-437D5D8A1E3B}" type="presParOf" srcId="{46FD2C06-83E7-42A7-B1C7-29BC5B1740E9}" destId="{24A66E9C-2E99-416F-A57A-6E135B36486E}" srcOrd="1" destOrd="0" presId="urn:microsoft.com/office/officeart/2005/8/layout/orgChart1"/>
    <dgm:cxn modelId="{B53F8602-C2BD-4200-AC2B-0DA55D03C1DD}" type="presParOf" srcId="{2507D8EF-055F-4D61-9C25-818884985476}" destId="{4238B965-E59F-454A-A3E0-0B22B5B0A8C1}" srcOrd="1" destOrd="0" presId="urn:microsoft.com/office/officeart/2005/8/layout/orgChart1"/>
    <dgm:cxn modelId="{2374B834-7C06-46E9-9924-294FD6FFE541}" type="presParOf" srcId="{2507D8EF-055F-4D61-9C25-818884985476}" destId="{19553F8E-F999-4191-AAFA-FA40D82B83BE}" srcOrd="2" destOrd="0" presId="urn:microsoft.com/office/officeart/2005/8/layout/orgChart1"/>
    <dgm:cxn modelId="{5EDF440D-A5F3-4234-8DB1-DAAE6F1EAFF3}" type="presParOf" srcId="{02697A73-543A-46DF-8D21-25E7F4EAAB0B}" destId="{9ED55823-B168-405E-98C5-B8B59B29418E}" srcOrd="6" destOrd="0" presId="urn:microsoft.com/office/officeart/2005/8/layout/orgChart1"/>
    <dgm:cxn modelId="{89D81131-19A5-44C6-B27E-5E7A8AC99BD4}" type="presParOf" srcId="{02697A73-543A-46DF-8D21-25E7F4EAAB0B}" destId="{767F20CE-F331-4A8B-AE22-86327CB833A8}" srcOrd="7" destOrd="0" presId="urn:microsoft.com/office/officeart/2005/8/layout/orgChart1"/>
    <dgm:cxn modelId="{EC19BB41-D054-4EF2-9AF7-53399438996C}" type="presParOf" srcId="{767F20CE-F331-4A8B-AE22-86327CB833A8}" destId="{0F40996A-100F-4B51-9E31-D9C17AC7D73F}" srcOrd="0" destOrd="0" presId="urn:microsoft.com/office/officeart/2005/8/layout/orgChart1"/>
    <dgm:cxn modelId="{3398A37A-5967-452A-91B9-ED6A22AAF0A5}" type="presParOf" srcId="{0F40996A-100F-4B51-9E31-D9C17AC7D73F}" destId="{61B011BD-8511-4E00-833A-1BE13AEBFC67}" srcOrd="0" destOrd="0" presId="urn:microsoft.com/office/officeart/2005/8/layout/orgChart1"/>
    <dgm:cxn modelId="{E3ABAB3C-9A8E-4647-B7D4-B5089549E124}" type="presParOf" srcId="{0F40996A-100F-4B51-9E31-D9C17AC7D73F}" destId="{0A99B710-F30A-42D4-91AF-A068A42CE410}" srcOrd="1" destOrd="0" presId="urn:microsoft.com/office/officeart/2005/8/layout/orgChart1"/>
    <dgm:cxn modelId="{CA9DE628-C3A1-4964-8409-D44189EF214F}" type="presParOf" srcId="{767F20CE-F331-4A8B-AE22-86327CB833A8}" destId="{95721184-3264-4D5E-BC2F-CAA804475347}" srcOrd="1" destOrd="0" presId="urn:microsoft.com/office/officeart/2005/8/layout/orgChart1"/>
    <dgm:cxn modelId="{90BCA47F-14C0-4970-888E-928810A1EB34}" type="presParOf" srcId="{95721184-3264-4D5E-BC2F-CAA804475347}" destId="{20143FCB-4059-4EB0-93AF-895DB6931A7C}" srcOrd="0" destOrd="0" presId="urn:microsoft.com/office/officeart/2005/8/layout/orgChart1"/>
    <dgm:cxn modelId="{6FF5067F-975A-4928-B727-E2EBDCF3F9F0}" type="presParOf" srcId="{95721184-3264-4D5E-BC2F-CAA804475347}" destId="{80574969-860D-495A-B4EF-EFAFE33D8ECA}" srcOrd="1" destOrd="0" presId="urn:microsoft.com/office/officeart/2005/8/layout/orgChart1"/>
    <dgm:cxn modelId="{1698303D-3E6E-4B21-986B-2C417D999D85}" type="presParOf" srcId="{80574969-860D-495A-B4EF-EFAFE33D8ECA}" destId="{9EB3A480-375A-4952-B9D6-0BA3FCF95016}" srcOrd="0" destOrd="0" presId="urn:microsoft.com/office/officeart/2005/8/layout/orgChart1"/>
    <dgm:cxn modelId="{CDE96D4D-233E-4C04-9116-19754721D20E}" type="presParOf" srcId="{9EB3A480-375A-4952-B9D6-0BA3FCF95016}" destId="{C8928817-172E-4389-B252-AB1F2EFA6F45}" srcOrd="0" destOrd="0" presId="urn:microsoft.com/office/officeart/2005/8/layout/orgChart1"/>
    <dgm:cxn modelId="{1914F09E-9C3F-4A19-9492-991C07221CCF}" type="presParOf" srcId="{9EB3A480-375A-4952-B9D6-0BA3FCF95016}" destId="{3CD9403F-02F8-4667-BB2C-57BDA57193AD}" srcOrd="1" destOrd="0" presId="urn:microsoft.com/office/officeart/2005/8/layout/orgChart1"/>
    <dgm:cxn modelId="{73950A31-4D82-4A86-882D-7D5BB316CDFA}" type="presParOf" srcId="{80574969-860D-495A-B4EF-EFAFE33D8ECA}" destId="{32BF5E28-89D0-4306-A426-DAE97EC3388C}" srcOrd="1" destOrd="0" presId="urn:microsoft.com/office/officeart/2005/8/layout/orgChart1"/>
    <dgm:cxn modelId="{C2310069-2331-4B64-9A73-BE5140C55ED9}" type="presParOf" srcId="{80574969-860D-495A-B4EF-EFAFE33D8ECA}" destId="{05B247B7-9851-4239-88D5-8BD4D709F01C}" srcOrd="2" destOrd="0" presId="urn:microsoft.com/office/officeart/2005/8/layout/orgChart1"/>
    <dgm:cxn modelId="{8EB85596-BBDD-400E-AFA7-63C2605843E9}" type="presParOf" srcId="{95721184-3264-4D5E-BC2F-CAA804475347}" destId="{DE40165F-8440-4ECB-ABCA-15A47066EA98}" srcOrd="2" destOrd="0" presId="urn:microsoft.com/office/officeart/2005/8/layout/orgChart1"/>
    <dgm:cxn modelId="{B23215D7-993F-4021-B23E-577ED833D84C}" type="presParOf" srcId="{95721184-3264-4D5E-BC2F-CAA804475347}" destId="{9A5FE700-E480-4743-91E5-9FB943BFBC74}" srcOrd="3" destOrd="0" presId="urn:microsoft.com/office/officeart/2005/8/layout/orgChart1"/>
    <dgm:cxn modelId="{F59A742E-BDF2-4F21-A8C4-BB0CEE4325DD}" type="presParOf" srcId="{9A5FE700-E480-4743-91E5-9FB943BFBC74}" destId="{88076789-9322-48EC-9EA4-24C056A9EC12}" srcOrd="0" destOrd="0" presId="urn:microsoft.com/office/officeart/2005/8/layout/orgChart1"/>
    <dgm:cxn modelId="{607FAFFA-33B0-4021-A676-53276E9A3E00}" type="presParOf" srcId="{88076789-9322-48EC-9EA4-24C056A9EC12}" destId="{EF32CF76-282C-4F80-8281-47A428519B06}" srcOrd="0" destOrd="0" presId="urn:microsoft.com/office/officeart/2005/8/layout/orgChart1"/>
    <dgm:cxn modelId="{7E85A3A5-A00C-474E-8199-BE238C9B40BB}" type="presParOf" srcId="{88076789-9322-48EC-9EA4-24C056A9EC12}" destId="{A338EDAA-29D9-459A-BB2E-CBF7F958F645}" srcOrd="1" destOrd="0" presId="urn:microsoft.com/office/officeart/2005/8/layout/orgChart1"/>
    <dgm:cxn modelId="{C125E4B9-C94E-4583-A00C-E1921F1200A2}" type="presParOf" srcId="{9A5FE700-E480-4743-91E5-9FB943BFBC74}" destId="{BB720064-5E25-4933-9520-34CBAA8C858A}" srcOrd="1" destOrd="0" presId="urn:microsoft.com/office/officeart/2005/8/layout/orgChart1"/>
    <dgm:cxn modelId="{6F703E9F-7A29-4BB7-927D-F064A8F5C0BE}" type="presParOf" srcId="{9A5FE700-E480-4743-91E5-9FB943BFBC74}" destId="{8F183B7D-E2F0-429C-96D1-D773FFA99F89}" srcOrd="2" destOrd="0" presId="urn:microsoft.com/office/officeart/2005/8/layout/orgChart1"/>
    <dgm:cxn modelId="{DE4A3959-EE1E-4D93-8E18-DB986A5DC39C}" type="presParOf" srcId="{95721184-3264-4D5E-BC2F-CAA804475347}" destId="{E3828C2A-6E04-4787-B64A-3ABF7AA811A6}" srcOrd="4" destOrd="0" presId="urn:microsoft.com/office/officeart/2005/8/layout/orgChart1"/>
    <dgm:cxn modelId="{4CFF419D-0F3E-440B-A016-863DE15DD169}" type="presParOf" srcId="{95721184-3264-4D5E-BC2F-CAA804475347}" destId="{F6699BB2-4190-4E0C-86A1-E6200001A21A}" srcOrd="5" destOrd="0" presId="urn:microsoft.com/office/officeart/2005/8/layout/orgChart1"/>
    <dgm:cxn modelId="{57F9D6C5-44CA-4808-B6FA-0A6B5EC077FB}" type="presParOf" srcId="{F6699BB2-4190-4E0C-86A1-E6200001A21A}" destId="{AC049931-4B6D-413C-BB7C-D1E6FCF36BFC}" srcOrd="0" destOrd="0" presId="urn:microsoft.com/office/officeart/2005/8/layout/orgChart1"/>
    <dgm:cxn modelId="{E4B7C588-E09A-43CC-8C73-86173FDC98AD}" type="presParOf" srcId="{AC049931-4B6D-413C-BB7C-D1E6FCF36BFC}" destId="{A038A638-3C9B-4D77-830D-47B0E9AF0575}" srcOrd="0" destOrd="0" presId="urn:microsoft.com/office/officeart/2005/8/layout/orgChart1"/>
    <dgm:cxn modelId="{819BB1F1-95B2-46E0-BDDF-E8330FF50241}" type="presParOf" srcId="{AC049931-4B6D-413C-BB7C-D1E6FCF36BFC}" destId="{3E64648C-4017-4962-977A-D2AFC15364A3}" srcOrd="1" destOrd="0" presId="urn:microsoft.com/office/officeart/2005/8/layout/orgChart1"/>
    <dgm:cxn modelId="{8EF92B8E-25B8-423F-8ECF-443CA93C11A7}" type="presParOf" srcId="{F6699BB2-4190-4E0C-86A1-E6200001A21A}" destId="{001026D6-0644-454F-8412-02BC4DD369AF}" srcOrd="1" destOrd="0" presId="urn:microsoft.com/office/officeart/2005/8/layout/orgChart1"/>
    <dgm:cxn modelId="{E7344B5C-E38C-4DCB-A7BE-B415F5EEB0A6}" type="presParOf" srcId="{F6699BB2-4190-4E0C-86A1-E6200001A21A}" destId="{59AE90C6-20C3-41FE-BA8D-765FD5BB5D52}" srcOrd="2" destOrd="0" presId="urn:microsoft.com/office/officeart/2005/8/layout/orgChart1"/>
    <dgm:cxn modelId="{92B033EE-8B7B-4AAE-9078-37D0A6F0A952}" type="presParOf" srcId="{767F20CE-F331-4A8B-AE22-86327CB833A8}" destId="{26E38B01-3725-4698-BD84-99AA1BF3BD3C}" srcOrd="2" destOrd="0" presId="urn:microsoft.com/office/officeart/2005/8/layout/orgChart1"/>
    <dgm:cxn modelId="{8A1CE5AD-622F-4007-8DA0-046098C7176D}" type="presParOf" srcId="{02697A73-543A-46DF-8D21-25E7F4EAAB0B}" destId="{62B6AF55-0F94-415E-AF29-60BA4352F6D4}" srcOrd="8" destOrd="0" presId="urn:microsoft.com/office/officeart/2005/8/layout/orgChart1"/>
    <dgm:cxn modelId="{EED9EE98-AB36-4EE0-A207-B388D387CE0E}" type="presParOf" srcId="{02697A73-543A-46DF-8D21-25E7F4EAAB0B}" destId="{59D2E4FE-1EC6-48D6-8477-3179A5394841}" srcOrd="9" destOrd="0" presId="urn:microsoft.com/office/officeart/2005/8/layout/orgChart1"/>
    <dgm:cxn modelId="{A4F2F039-EE55-4221-88AB-65E1AEC505DE}" type="presParOf" srcId="{59D2E4FE-1EC6-48D6-8477-3179A5394841}" destId="{E138393C-707D-4DC0-9BA1-14B652E271DE}" srcOrd="0" destOrd="0" presId="urn:microsoft.com/office/officeart/2005/8/layout/orgChart1"/>
    <dgm:cxn modelId="{C9EF4D35-7167-4EC2-884A-278FF69BC0A5}" type="presParOf" srcId="{E138393C-707D-4DC0-9BA1-14B652E271DE}" destId="{B279FC89-E37A-4167-8DC5-A612746862EC}" srcOrd="0" destOrd="0" presId="urn:microsoft.com/office/officeart/2005/8/layout/orgChart1"/>
    <dgm:cxn modelId="{69854063-F058-4343-9053-4DD55CAADDB2}" type="presParOf" srcId="{E138393C-707D-4DC0-9BA1-14B652E271DE}" destId="{36515E6E-DCB4-49BD-BAE6-9561D86DE8FD}" srcOrd="1" destOrd="0" presId="urn:microsoft.com/office/officeart/2005/8/layout/orgChart1"/>
    <dgm:cxn modelId="{19AE55B8-B4F0-4D1F-BE42-8FB2D3BE4FF6}" type="presParOf" srcId="{59D2E4FE-1EC6-48D6-8477-3179A5394841}" destId="{25095983-3824-40BC-8F73-0DF4C177E555}" srcOrd="1" destOrd="0" presId="urn:microsoft.com/office/officeart/2005/8/layout/orgChart1"/>
    <dgm:cxn modelId="{8C9809EC-582F-4B94-BFD1-937D8173AF8B}" type="presParOf" srcId="{25095983-3824-40BC-8F73-0DF4C177E555}" destId="{F78721DB-4FD3-44CD-A3D3-9C167C371314}" srcOrd="0" destOrd="0" presId="urn:microsoft.com/office/officeart/2005/8/layout/orgChart1"/>
    <dgm:cxn modelId="{19C26E0E-16AB-49E6-86FE-1209C53C5E59}" type="presParOf" srcId="{25095983-3824-40BC-8F73-0DF4C177E555}" destId="{3A8B34AD-4E86-41C0-A81B-0E1BF7003AD8}" srcOrd="1" destOrd="0" presId="urn:microsoft.com/office/officeart/2005/8/layout/orgChart1"/>
    <dgm:cxn modelId="{24BCEB75-E81E-4085-9566-2D666C297A6E}" type="presParOf" srcId="{3A8B34AD-4E86-41C0-A81B-0E1BF7003AD8}" destId="{9B2859D9-4522-4A42-8A36-B0926A919BFF}" srcOrd="0" destOrd="0" presId="urn:microsoft.com/office/officeart/2005/8/layout/orgChart1"/>
    <dgm:cxn modelId="{C96FF03E-A4A9-4D46-93C3-65E9D3032524}" type="presParOf" srcId="{9B2859D9-4522-4A42-8A36-B0926A919BFF}" destId="{2B405D8C-EC12-4155-B31F-5828DF767871}" srcOrd="0" destOrd="0" presId="urn:microsoft.com/office/officeart/2005/8/layout/orgChart1"/>
    <dgm:cxn modelId="{8FFD666E-AA6F-4B76-BFBB-D47AA833C79D}" type="presParOf" srcId="{9B2859D9-4522-4A42-8A36-B0926A919BFF}" destId="{26DC5725-D147-4ABE-906E-A07E1ECDAE3E}" srcOrd="1" destOrd="0" presId="urn:microsoft.com/office/officeart/2005/8/layout/orgChart1"/>
    <dgm:cxn modelId="{7D15B84E-1314-4542-9F74-BBC9F612E09D}" type="presParOf" srcId="{3A8B34AD-4E86-41C0-A81B-0E1BF7003AD8}" destId="{DCBADE09-3261-4668-90A1-1C8F22662C0F}" srcOrd="1" destOrd="0" presId="urn:microsoft.com/office/officeart/2005/8/layout/orgChart1"/>
    <dgm:cxn modelId="{849FC329-872E-46DF-B981-4E5ED4E9F482}" type="presParOf" srcId="{3A8B34AD-4E86-41C0-A81B-0E1BF7003AD8}" destId="{8E558315-621E-49CA-A500-D7976BBC7C40}" srcOrd="2" destOrd="0" presId="urn:microsoft.com/office/officeart/2005/8/layout/orgChart1"/>
    <dgm:cxn modelId="{BD765590-CA9E-4F17-9B04-F0A1620C7F34}" type="presParOf" srcId="{25095983-3824-40BC-8F73-0DF4C177E555}" destId="{F047F822-BBAE-4B64-A916-8DCD97B845DD}" srcOrd="2" destOrd="0" presId="urn:microsoft.com/office/officeart/2005/8/layout/orgChart1"/>
    <dgm:cxn modelId="{351C9461-8AA8-4C30-9EB0-39D3C836977D}" type="presParOf" srcId="{25095983-3824-40BC-8F73-0DF4C177E555}" destId="{7C8C5915-0D55-405E-AD24-A071A81FEE74}" srcOrd="3" destOrd="0" presId="urn:microsoft.com/office/officeart/2005/8/layout/orgChart1"/>
    <dgm:cxn modelId="{D79B429E-9CE8-458A-B4E1-856C902C4B24}" type="presParOf" srcId="{7C8C5915-0D55-405E-AD24-A071A81FEE74}" destId="{89B2DE0B-5EB4-40FE-82F7-3FEC55262F00}" srcOrd="0" destOrd="0" presId="urn:microsoft.com/office/officeart/2005/8/layout/orgChart1"/>
    <dgm:cxn modelId="{2D7E61A4-DD46-4803-AA5F-53A03B46E266}" type="presParOf" srcId="{89B2DE0B-5EB4-40FE-82F7-3FEC55262F00}" destId="{539E4E2F-4CFF-41CA-BCBD-5D7AF419009F}" srcOrd="0" destOrd="0" presId="urn:microsoft.com/office/officeart/2005/8/layout/orgChart1"/>
    <dgm:cxn modelId="{8FBFA2E7-CA92-4434-87A8-5F9C2D7580AD}" type="presParOf" srcId="{89B2DE0B-5EB4-40FE-82F7-3FEC55262F00}" destId="{CCBB40C4-3F97-4FAC-A734-49DB9CCDB7FB}" srcOrd="1" destOrd="0" presId="urn:microsoft.com/office/officeart/2005/8/layout/orgChart1"/>
    <dgm:cxn modelId="{F34F22B9-E555-4FCD-ABA2-676D2F8BC192}" type="presParOf" srcId="{7C8C5915-0D55-405E-AD24-A071A81FEE74}" destId="{130B6E89-15FF-464A-A88C-ECF45029DA49}" srcOrd="1" destOrd="0" presId="urn:microsoft.com/office/officeart/2005/8/layout/orgChart1"/>
    <dgm:cxn modelId="{6993F979-9741-4E90-9496-BA9F262C73F6}" type="presParOf" srcId="{7C8C5915-0D55-405E-AD24-A071A81FEE74}" destId="{327454A6-EFBC-42BB-AD73-9B963783E071}" srcOrd="2" destOrd="0" presId="urn:microsoft.com/office/officeart/2005/8/layout/orgChart1"/>
    <dgm:cxn modelId="{89CE13E0-DBC3-4F2A-AA35-0738B02959C1}" type="presParOf" srcId="{25095983-3824-40BC-8F73-0DF4C177E555}" destId="{15CBD6D8-2C09-4699-965A-B824D26FA1BC}" srcOrd="4" destOrd="0" presId="urn:microsoft.com/office/officeart/2005/8/layout/orgChart1"/>
    <dgm:cxn modelId="{5AEA6683-931A-4B46-AFFC-07A736A55BFF}" type="presParOf" srcId="{25095983-3824-40BC-8F73-0DF4C177E555}" destId="{53C48D70-E2A6-4712-8AE2-18CE9F97842F}" srcOrd="5" destOrd="0" presId="urn:microsoft.com/office/officeart/2005/8/layout/orgChart1"/>
    <dgm:cxn modelId="{1E6356D1-85B7-4008-8D05-44DFC39ADF20}" type="presParOf" srcId="{53C48D70-E2A6-4712-8AE2-18CE9F97842F}" destId="{2DF47AC4-9090-4321-BC09-21BE8AB67B16}" srcOrd="0" destOrd="0" presId="urn:microsoft.com/office/officeart/2005/8/layout/orgChart1"/>
    <dgm:cxn modelId="{8FAAB45F-2C99-46D3-9E74-6D8FEA6EAC5F}" type="presParOf" srcId="{2DF47AC4-9090-4321-BC09-21BE8AB67B16}" destId="{BEB896E8-FE7A-4410-AEA4-E5351072E875}" srcOrd="0" destOrd="0" presId="urn:microsoft.com/office/officeart/2005/8/layout/orgChart1"/>
    <dgm:cxn modelId="{0E71CBC7-DF0D-4CA0-8441-F0F7A2E42B9A}" type="presParOf" srcId="{2DF47AC4-9090-4321-BC09-21BE8AB67B16}" destId="{3C7983C0-7067-4157-8F71-97A1B41D77C3}" srcOrd="1" destOrd="0" presId="urn:microsoft.com/office/officeart/2005/8/layout/orgChart1"/>
    <dgm:cxn modelId="{9C2F0D05-881D-4776-8DB8-418FEE8B10A2}" type="presParOf" srcId="{53C48D70-E2A6-4712-8AE2-18CE9F97842F}" destId="{184B41DC-AA88-424E-8F53-3D88D7F25E87}" srcOrd="1" destOrd="0" presId="urn:microsoft.com/office/officeart/2005/8/layout/orgChart1"/>
    <dgm:cxn modelId="{17F181DA-F0D3-401B-B945-5595B8B0D941}" type="presParOf" srcId="{53C48D70-E2A6-4712-8AE2-18CE9F97842F}" destId="{0709A16D-9872-4D5D-A0E5-733BFB9B238F}" srcOrd="2" destOrd="0" presId="urn:microsoft.com/office/officeart/2005/8/layout/orgChart1"/>
    <dgm:cxn modelId="{E18D4E94-FA08-4565-824B-FAFE93FEABF2}" type="presParOf" srcId="{25095983-3824-40BC-8F73-0DF4C177E555}" destId="{1C5E3CEF-8314-4BD9-8973-87962F3691B8}" srcOrd="6" destOrd="0" presId="urn:microsoft.com/office/officeart/2005/8/layout/orgChart1"/>
    <dgm:cxn modelId="{9AEE020D-F517-4ED7-AF28-1A596822EE80}" type="presParOf" srcId="{25095983-3824-40BC-8F73-0DF4C177E555}" destId="{45208A9C-5667-462A-AC56-5CEE4A5E8071}" srcOrd="7" destOrd="0" presId="urn:microsoft.com/office/officeart/2005/8/layout/orgChart1"/>
    <dgm:cxn modelId="{E75CE6E8-EBE5-44EC-B1F9-ED5A6B48F795}" type="presParOf" srcId="{45208A9C-5667-462A-AC56-5CEE4A5E8071}" destId="{561DA43B-12C8-4EFD-ADE2-055152C3CCE6}" srcOrd="0" destOrd="0" presId="urn:microsoft.com/office/officeart/2005/8/layout/orgChart1"/>
    <dgm:cxn modelId="{BFD40F62-2D36-4184-B921-36AD4385BA42}" type="presParOf" srcId="{561DA43B-12C8-4EFD-ADE2-055152C3CCE6}" destId="{F635E182-556C-40B9-B907-98A1780A5CB2}" srcOrd="0" destOrd="0" presId="urn:microsoft.com/office/officeart/2005/8/layout/orgChart1"/>
    <dgm:cxn modelId="{D3D3FC43-9E23-42CE-8956-34D551A07100}" type="presParOf" srcId="{561DA43B-12C8-4EFD-ADE2-055152C3CCE6}" destId="{3CAE076A-0E0C-42D1-A410-B810D940BE36}" srcOrd="1" destOrd="0" presId="urn:microsoft.com/office/officeart/2005/8/layout/orgChart1"/>
    <dgm:cxn modelId="{7067162A-B368-4809-9E5C-6F883477C84D}" type="presParOf" srcId="{45208A9C-5667-462A-AC56-5CEE4A5E8071}" destId="{0E1BF7B8-8A8E-4FB9-946E-C31ACCFA5FD5}" srcOrd="1" destOrd="0" presId="urn:microsoft.com/office/officeart/2005/8/layout/orgChart1"/>
    <dgm:cxn modelId="{498343EF-190E-4CB4-8AF3-BBB2B0237398}" type="presParOf" srcId="{45208A9C-5667-462A-AC56-5CEE4A5E8071}" destId="{D998E0F8-941A-4912-9A1D-2E46E07ABD81}" srcOrd="2" destOrd="0" presId="urn:microsoft.com/office/officeart/2005/8/layout/orgChart1"/>
    <dgm:cxn modelId="{10A89FE7-CEB5-4C00-AEC3-0294DD5F462C}" type="presParOf" srcId="{25095983-3824-40BC-8F73-0DF4C177E555}" destId="{F7188EAF-F1EA-4520-B456-32870816811E}" srcOrd="8" destOrd="0" presId="urn:microsoft.com/office/officeart/2005/8/layout/orgChart1"/>
    <dgm:cxn modelId="{049E19BC-465D-4E67-97B5-960825804A2B}" type="presParOf" srcId="{25095983-3824-40BC-8F73-0DF4C177E555}" destId="{F9453892-688B-48C5-A2D3-8240354B7CCE}" srcOrd="9" destOrd="0" presId="urn:microsoft.com/office/officeart/2005/8/layout/orgChart1"/>
    <dgm:cxn modelId="{59555281-3B00-429E-B130-8E57AC6E4E9A}" type="presParOf" srcId="{F9453892-688B-48C5-A2D3-8240354B7CCE}" destId="{79ABCF96-EF19-41C7-9FDE-0172512E2488}" srcOrd="0" destOrd="0" presId="urn:microsoft.com/office/officeart/2005/8/layout/orgChart1"/>
    <dgm:cxn modelId="{46B2B99C-2AAE-42D5-9FC8-E87E1EA0FA10}" type="presParOf" srcId="{79ABCF96-EF19-41C7-9FDE-0172512E2488}" destId="{27F2BF15-DA82-4C49-97EB-FA9493089B28}" srcOrd="0" destOrd="0" presId="urn:microsoft.com/office/officeart/2005/8/layout/orgChart1"/>
    <dgm:cxn modelId="{16CD6F14-A388-4A07-A619-37D510C6A463}" type="presParOf" srcId="{79ABCF96-EF19-41C7-9FDE-0172512E2488}" destId="{1627742E-BE67-48C8-ABF2-DECC356949E5}" srcOrd="1" destOrd="0" presId="urn:microsoft.com/office/officeart/2005/8/layout/orgChart1"/>
    <dgm:cxn modelId="{E65EE0C6-DFAE-4885-8065-56AD65E039CC}" type="presParOf" srcId="{F9453892-688B-48C5-A2D3-8240354B7CCE}" destId="{A1FE8010-ED6F-4548-8538-C1E18AA4C59A}" srcOrd="1" destOrd="0" presId="urn:microsoft.com/office/officeart/2005/8/layout/orgChart1"/>
    <dgm:cxn modelId="{424A4264-DA68-4663-B881-0321CAD2FCEB}" type="presParOf" srcId="{F9453892-688B-48C5-A2D3-8240354B7CCE}" destId="{634E4C3F-F3A3-43E6-9FC6-2DC070F44868}" srcOrd="2" destOrd="0" presId="urn:microsoft.com/office/officeart/2005/8/layout/orgChart1"/>
    <dgm:cxn modelId="{EF113FE5-24E0-48DD-A969-AD25B7850F54}" type="presParOf" srcId="{59D2E4FE-1EC6-48D6-8477-3179A5394841}" destId="{43840507-17C7-4AF7-AA19-089609D95F51}" srcOrd="2" destOrd="0" presId="urn:microsoft.com/office/officeart/2005/8/layout/orgChart1"/>
    <dgm:cxn modelId="{930C408E-A8C7-4019-BF95-BAA36B97349A}" type="presParOf" srcId="{A6D7A5EB-A2B8-4E2F-A25D-87207387A5D8}" destId="{E13D96E4-3026-4FC4-82C3-BED907F574E7}" srcOrd="2" destOrd="0" presId="urn:microsoft.com/office/officeart/2005/8/layout/orgChart1"/>
    <dgm:cxn modelId="{9A45659D-C435-488F-B262-0C3654B2B65F}" type="presParOf" srcId="{C9187FAF-2F2A-4653-AB0C-3F928A08F71D}" destId="{A279327B-8981-4970-90CE-5A41780A01EE}" srcOrd="1" destOrd="0" presId="urn:microsoft.com/office/officeart/2005/8/layout/orgChart1"/>
    <dgm:cxn modelId="{02688494-F6DC-4422-9A55-BA33C18D21C3}" type="presParOf" srcId="{A279327B-8981-4970-90CE-5A41780A01EE}" destId="{9AD9D8D5-3D4C-407B-8E63-0CDB54F00178}" srcOrd="0" destOrd="0" presId="urn:microsoft.com/office/officeart/2005/8/layout/orgChart1"/>
    <dgm:cxn modelId="{32AEBB90-3BB9-45A5-85A2-AF68D1180F95}" type="presParOf" srcId="{9AD9D8D5-3D4C-407B-8E63-0CDB54F00178}" destId="{411FE9BE-5493-48FA-898F-A8EBD55ED422}" srcOrd="0" destOrd="0" presId="urn:microsoft.com/office/officeart/2005/8/layout/orgChart1"/>
    <dgm:cxn modelId="{A5505235-0E61-4402-893B-2560A19E807D}" type="presParOf" srcId="{9AD9D8D5-3D4C-407B-8E63-0CDB54F00178}" destId="{58D8F590-7AD6-4AC1-820B-108403DC0D1C}" srcOrd="1" destOrd="0" presId="urn:microsoft.com/office/officeart/2005/8/layout/orgChart1"/>
    <dgm:cxn modelId="{5817A97F-7030-4274-B19E-135E1C137337}" type="presParOf" srcId="{A279327B-8981-4970-90CE-5A41780A01EE}" destId="{98092A0A-B2EF-4AE9-95CE-2024328B90D0}" srcOrd="1" destOrd="0" presId="urn:microsoft.com/office/officeart/2005/8/layout/orgChart1"/>
    <dgm:cxn modelId="{4C783CBA-1FDF-4218-A2DB-01C4A4D28239}" type="presParOf" srcId="{A279327B-8981-4970-90CE-5A41780A01EE}" destId="{2195BC1E-17C1-4349-B5B2-15DC9E17303E}" srcOrd="2" destOrd="0" presId="urn:microsoft.com/office/officeart/2005/8/layout/orgChart1"/>
    <dgm:cxn modelId="{ADB1B50F-5613-429C-AC50-39DFFDA5A3B8}" type="presParOf" srcId="{C9187FAF-2F2A-4653-AB0C-3F928A08F71D}" destId="{A488E262-C3C3-41B5-B2D2-F9A0ED985220}" srcOrd="2" destOrd="0" presId="urn:microsoft.com/office/officeart/2005/8/layout/orgChart1"/>
    <dgm:cxn modelId="{BFACEDAB-F015-4E2D-9873-E3620F501F9D}" type="presParOf" srcId="{A488E262-C3C3-41B5-B2D2-F9A0ED985220}" destId="{60FDC0A6-1B67-4513-990D-828AF8B18D8B}" srcOrd="0" destOrd="0" presId="urn:microsoft.com/office/officeart/2005/8/layout/orgChart1"/>
    <dgm:cxn modelId="{D43CBF10-BC54-4E5D-BA45-0D36B1C14061}" type="presParOf" srcId="{60FDC0A6-1B67-4513-990D-828AF8B18D8B}" destId="{C697F24E-F634-4485-B4C2-1EA5CD654B03}" srcOrd="0" destOrd="0" presId="urn:microsoft.com/office/officeart/2005/8/layout/orgChart1"/>
    <dgm:cxn modelId="{ADA2B437-1037-4172-81CE-ACA764D941DD}" type="presParOf" srcId="{60FDC0A6-1B67-4513-990D-828AF8B18D8B}" destId="{87A8ACDA-3BCD-4D07-9521-274397DBF62F}" srcOrd="1" destOrd="0" presId="urn:microsoft.com/office/officeart/2005/8/layout/orgChart1"/>
    <dgm:cxn modelId="{1371BBBB-5729-404E-9E81-E6DF9368F25E}" type="presParOf" srcId="{A488E262-C3C3-41B5-B2D2-F9A0ED985220}" destId="{792145D3-7FD8-4AF3-8D6F-AD85311751C1}" srcOrd="1" destOrd="0" presId="urn:microsoft.com/office/officeart/2005/8/layout/orgChart1"/>
    <dgm:cxn modelId="{2B992825-A564-4FDE-B822-7A5C074A9BAA}" type="presParOf" srcId="{792145D3-7FD8-4AF3-8D6F-AD85311751C1}" destId="{6F83680C-5B76-4D57-8DCC-89A0C4C0BA02}" srcOrd="0" destOrd="0" presId="urn:microsoft.com/office/officeart/2005/8/layout/orgChart1"/>
    <dgm:cxn modelId="{91AA1595-0583-4FE2-8D8E-3AFA20E02A91}" type="presParOf" srcId="{792145D3-7FD8-4AF3-8D6F-AD85311751C1}" destId="{4FE72972-E06F-4159-9748-4D2ED114EB45}" srcOrd="1" destOrd="0" presId="urn:microsoft.com/office/officeart/2005/8/layout/orgChart1"/>
    <dgm:cxn modelId="{1C4785CE-A367-47AF-A98F-A646E325C40F}" type="presParOf" srcId="{4FE72972-E06F-4159-9748-4D2ED114EB45}" destId="{F961ABF0-2A02-423C-9028-9740223581E0}" srcOrd="0" destOrd="0" presId="urn:microsoft.com/office/officeart/2005/8/layout/orgChart1"/>
    <dgm:cxn modelId="{3D8F467F-BF71-45D1-9ED1-7AD77AA5C6ED}" type="presParOf" srcId="{F961ABF0-2A02-423C-9028-9740223581E0}" destId="{E9C646F7-72CF-4E0F-A3EA-B40EA022E918}" srcOrd="0" destOrd="0" presId="urn:microsoft.com/office/officeart/2005/8/layout/orgChart1"/>
    <dgm:cxn modelId="{1CE14420-A948-4CB5-92CA-0FC254B5D428}" type="presParOf" srcId="{F961ABF0-2A02-423C-9028-9740223581E0}" destId="{CAB0B362-221F-4DD1-8E1F-F162EF28FB6C}" srcOrd="1" destOrd="0" presId="urn:microsoft.com/office/officeart/2005/8/layout/orgChart1"/>
    <dgm:cxn modelId="{E83DE95A-0572-4138-83E2-B96A1B33DDFC}" type="presParOf" srcId="{4FE72972-E06F-4159-9748-4D2ED114EB45}" destId="{E65A7613-E752-4523-BF73-DDE70B3F20AD}" srcOrd="1" destOrd="0" presId="urn:microsoft.com/office/officeart/2005/8/layout/orgChart1"/>
    <dgm:cxn modelId="{049E7DD8-64BD-41DB-B014-E201AE451FB2}" type="presParOf" srcId="{4FE72972-E06F-4159-9748-4D2ED114EB45}" destId="{A7CE5655-9BB5-4BDF-9910-169CA815D1E2}" srcOrd="2" destOrd="0" presId="urn:microsoft.com/office/officeart/2005/8/layout/orgChart1"/>
    <dgm:cxn modelId="{7A021F1B-C41B-453F-94C9-B7C28FB09880}" type="presParOf" srcId="{792145D3-7FD8-4AF3-8D6F-AD85311751C1}" destId="{F6D25FAD-3DC4-4376-B866-EEB543774938}" srcOrd="2" destOrd="0" presId="urn:microsoft.com/office/officeart/2005/8/layout/orgChart1"/>
    <dgm:cxn modelId="{5B6DF512-F029-492C-AD5B-2CCFC18E7438}" type="presParOf" srcId="{792145D3-7FD8-4AF3-8D6F-AD85311751C1}" destId="{598FF2A5-28C5-4C26-9C04-61FDE8857541}" srcOrd="3" destOrd="0" presId="urn:microsoft.com/office/officeart/2005/8/layout/orgChart1"/>
    <dgm:cxn modelId="{B63AD5B5-6165-4921-9C49-8CD4448DB1B9}" type="presParOf" srcId="{598FF2A5-28C5-4C26-9C04-61FDE8857541}" destId="{3B1AD3A4-86D8-4D11-B46E-914AA97748AE}" srcOrd="0" destOrd="0" presId="urn:microsoft.com/office/officeart/2005/8/layout/orgChart1"/>
    <dgm:cxn modelId="{17B439C0-B30A-4659-8A9B-CF665DC1C58C}" type="presParOf" srcId="{3B1AD3A4-86D8-4D11-B46E-914AA97748AE}" destId="{C264BEA7-DCB0-4C74-B008-C3E657725676}" srcOrd="0" destOrd="0" presId="urn:microsoft.com/office/officeart/2005/8/layout/orgChart1"/>
    <dgm:cxn modelId="{F4A7572C-46BA-4575-A8C4-83EA289A123F}" type="presParOf" srcId="{3B1AD3A4-86D8-4D11-B46E-914AA97748AE}" destId="{265DAF97-C7B8-4D9E-BB87-88F23DBFABC9}" srcOrd="1" destOrd="0" presId="urn:microsoft.com/office/officeart/2005/8/layout/orgChart1"/>
    <dgm:cxn modelId="{09663D6B-F7FA-4013-88AE-EE51EE43D53F}" type="presParOf" srcId="{598FF2A5-28C5-4C26-9C04-61FDE8857541}" destId="{3FB99FB7-01D2-464C-A7E6-2B0FD56C644A}" srcOrd="1" destOrd="0" presId="urn:microsoft.com/office/officeart/2005/8/layout/orgChart1"/>
    <dgm:cxn modelId="{A59B8959-1556-47ED-BC58-D7D3210A38AC}" type="presParOf" srcId="{598FF2A5-28C5-4C26-9C04-61FDE8857541}" destId="{4CF72572-34C3-4158-9255-DF6FA0BAFC28}" srcOrd="2" destOrd="0" presId="urn:microsoft.com/office/officeart/2005/8/layout/orgChart1"/>
    <dgm:cxn modelId="{5137D216-A52C-42B1-9ADE-B8FA18F69EF3}" type="presParOf" srcId="{792145D3-7FD8-4AF3-8D6F-AD85311751C1}" destId="{5EE46AB8-A32F-45F4-8960-C17E526899FF}" srcOrd="4" destOrd="0" presId="urn:microsoft.com/office/officeart/2005/8/layout/orgChart1"/>
    <dgm:cxn modelId="{AF0E04FE-FAF3-4778-B6BA-20850856AC14}" type="presParOf" srcId="{792145D3-7FD8-4AF3-8D6F-AD85311751C1}" destId="{5B224C07-4E95-4FE6-A047-A5E22B3DF010}" srcOrd="5" destOrd="0" presId="urn:microsoft.com/office/officeart/2005/8/layout/orgChart1"/>
    <dgm:cxn modelId="{596F0E71-2D49-4A36-B14D-A275A95112E9}" type="presParOf" srcId="{5B224C07-4E95-4FE6-A047-A5E22B3DF010}" destId="{23435B64-6F0E-4D2F-AFC8-87851F8B5D75}" srcOrd="0" destOrd="0" presId="urn:microsoft.com/office/officeart/2005/8/layout/orgChart1"/>
    <dgm:cxn modelId="{2F3D9F85-CE29-4A33-A31B-0AE649582756}" type="presParOf" srcId="{23435B64-6F0E-4D2F-AFC8-87851F8B5D75}" destId="{00DF3550-CA1E-4825-8CCF-9754DBEDB013}" srcOrd="0" destOrd="0" presId="urn:microsoft.com/office/officeart/2005/8/layout/orgChart1"/>
    <dgm:cxn modelId="{CF9B0F6D-F6AF-41A8-9F57-712353A1C8C5}" type="presParOf" srcId="{23435B64-6F0E-4D2F-AFC8-87851F8B5D75}" destId="{E299276D-72CA-496E-8D4C-C1215FACD2C3}" srcOrd="1" destOrd="0" presId="urn:microsoft.com/office/officeart/2005/8/layout/orgChart1"/>
    <dgm:cxn modelId="{83E3C848-713A-4E39-93FB-5D6B54480E45}" type="presParOf" srcId="{5B224C07-4E95-4FE6-A047-A5E22B3DF010}" destId="{2FC93C30-E576-451C-ADF9-F6C7F3D6FF50}" srcOrd="1" destOrd="0" presId="urn:microsoft.com/office/officeart/2005/8/layout/orgChart1"/>
    <dgm:cxn modelId="{A4B9E30B-36CA-478C-89A9-9B788C88F87E}" type="presParOf" srcId="{5B224C07-4E95-4FE6-A047-A5E22B3DF010}" destId="{B22ACCB7-1D4A-4428-9A40-F231F6EB0FC0}" srcOrd="2" destOrd="0" presId="urn:microsoft.com/office/officeart/2005/8/layout/orgChart1"/>
    <dgm:cxn modelId="{F0014863-D607-49BE-9C7C-190A5DA31E34}" type="presParOf" srcId="{A488E262-C3C3-41B5-B2D2-F9A0ED985220}" destId="{9EF0891B-26E0-4FF7-BD3E-E5BDDE4E276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46AB8-A32F-45F4-8960-C17E526899FF}">
      <dsp:nvSpPr>
        <dsp:cNvPr id="0" name=""/>
        <dsp:cNvSpPr/>
      </dsp:nvSpPr>
      <dsp:spPr>
        <a:xfrm>
          <a:off x="6116877" y="4248849"/>
          <a:ext cx="130926" cy="1282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3580"/>
              </a:lnTo>
              <a:lnTo>
                <a:pt x="130926" y="1193580"/>
              </a:lnTo>
              <a:lnTo>
                <a:pt x="130926" y="12829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25FAD-3DC4-4376-B866-EEB543774938}">
      <dsp:nvSpPr>
        <dsp:cNvPr id="0" name=""/>
        <dsp:cNvSpPr/>
      </dsp:nvSpPr>
      <dsp:spPr>
        <a:xfrm>
          <a:off x="6071157" y="4248849"/>
          <a:ext cx="91440" cy="6786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9287"/>
              </a:lnTo>
              <a:lnTo>
                <a:pt x="125664" y="589287"/>
              </a:lnTo>
              <a:lnTo>
                <a:pt x="125664" y="6786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83680C-5B76-4D57-8DCC-89A0C4C0BA02}">
      <dsp:nvSpPr>
        <dsp:cNvPr id="0" name=""/>
        <dsp:cNvSpPr/>
      </dsp:nvSpPr>
      <dsp:spPr>
        <a:xfrm>
          <a:off x="6071157" y="4248849"/>
          <a:ext cx="91440" cy="1334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053"/>
              </a:lnTo>
              <a:lnTo>
                <a:pt x="91586" y="44053"/>
              </a:lnTo>
              <a:lnTo>
                <a:pt x="91586" y="1334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188EAF-F1EA-4520-B456-32870816811E}">
      <dsp:nvSpPr>
        <dsp:cNvPr id="0" name=""/>
        <dsp:cNvSpPr/>
      </dsp:nvSpPr>
      <dsp:spPr>
        <a:xfrm>
          <a:off x="8330165" y="2433200"/>
          <a:ext cx="127666" cy="2808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8665"/>
              </a:lnTo>
              <a:lnTo>
                <a:pt x="127666" y="28086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E3CEF-8314-4BD9-8973-87962F3691B8}">
      <dsp:nvSpPr>
        <dsp:cNvPr id="0" name=""/>
        <dsp:cNvSpPr/>
      </dsp:nvSpPr>
      <dsp:spPr>
        <a:xfrm>
          <a:off x="8330165" y="2433200"/>
          <a:ext cx="127666" cy="2204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4377"/>
              </a:lnTo>
              <a:lnTo>
                <a:pt x="127666" y="2204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CBD6D8-2C09-4699-965A-B824D26FA1BC}">
      <dsp:nvSpPr>
        <dsp:cNvPr id="0" name=""/>
        <dsp:cNvSpPr/>
      </dsp:nvSpPr>
      <dsp:spPr>
        <a:xfrm>
          <a:off x="8330165" y="2433200"/>
          <a:ext cx="127666" cy="1600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0088"/>
              </a:lnTo>
              <a:lnTo>
                <a:pt x="127666" y="1600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7F822-BBAE-4B64-A916-8DCD97B845DD}">
      <dsp:nvSpPr>
        <dsp:cNvPr id="0" name=""/>
        <dsp:cNvSpPr/>
      </dsp:nvSpPr>
      <dsp:spPr>
        <a:xfrm>
          <a:off x="8330165" y="2433200"/>
          <a:ext cx="127666" cy="995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5799"/>
              </a:lnTo>
              <a:lnTo>
                <a:pt x="127666" y="9957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8721DB-4FD3-44CD-A3D3-9C167C371314}">
      <dsp:nvSpPr>
        <dsp:cNvPr id="0" name=""/>
        <dsp:cNvSpPr/>
      </dsp:nvSpPr>
      <dsp:spPr>
        <a:xfrm>
          <a:off x="8330165" y="2433200"/>
          <a:ext cx="127666" cy="391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1510"/>
              </a:lnTo>
              <a:lnTo>
                <a:pt x="127666" y="3915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6AF55-0F94-415E-AF29-60BA4352F6D4}">
      <dsp:nvSpPr>
        <dsp:cNvPr id="0" name=""/>
        <dsp:cNvSpPr/>
      </dsp:nvSpPr>
      <dsp:spPr>
        <a:xfrm>
          <a:off x="4551233" y="1828911"/>
          <a:ext cx="4119376" cy="178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366"/>
              </a:lnTo>
              <a:lnTo>
                <a:pt x="4119376" y="89366"/>
              </a:lnTo>
              <a:lnTo>
                <a:pt x="4119376" y="1787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828C2A-6E04-4787-B64A-3ABF7AA811A6}">
      <dsp:nvSpPr>
        <dsp:cNvPr id="0" name=""/>
        <dsp:cNvSpPr/>
      </dsp:nvSpPr>
      <dsp:spPr>
        <a:xfrm>
          <a:off x="7300321" y="2433200"/>
          <a:ext cx="127666" cy="1600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0088"/>
              </a:lnTo>
              <a:lnTo>
                <a:pt x="127666" y="1600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40165F-8440-4ECB-ABCA-15A47066EA98}">
      <dsp:nvSpPr>
        <dsp:cNvPr id="0" name=""/>
        <dsp:cNvSpPr/>
      </dsp:nvSpPr>
      <dsp:spPr>
        <a:xfrm>
          <a:off x="7300321" y="2433200"/>
          <a:ext cx="127666" cy="995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5799"/>
              </a:lnTo>
              <a:lnTo>
                <a:pt x="127666" y="9957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43FCB-4059-4EB0-93AF-895DB6931A7C}">
      <dsp:nvSpPr>
        <dsp:cNvPr id="0" name=""/>
        <dsp:cNvSpPr/>
      </dsp:nvSpPr>
      <dsp:spPr>
        <a:xfrm>
          <a:off x="7300321" y="2433200"/>
          <a:ext cx="127666" cy="391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1510"/>
              </a:lnTo>
              <a:lnTo>
                <a:pt x="127666" y="3915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D55823-B168-405E-98C5-B8B59B29418E}">
      <dsp:nvSpPr>
        <dsp:cNvPr id="0" name=""/>
        <dsp:cNvSpPr/>
      </dsp:nvSpPr>
      <dsp:spPr>
        <a:xfrm>
          <a:off x="4551233" y="1828911"/>
          <a:ext cx="3089532" cy="178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366"/>
              </a:lnTo>
              <a:lnTo>
                <a:pt x="3089532" y="89366"/>
              </a:lnTo>
              <a:lnTo>
                <a:pt x="3089532" y="1787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73F45-F580-40AD-9E10-C0C332650FA4}">
      <dsp:nvSpPr>
        <dsp:cNvPr id="0" name=""/>
        <dsp:cNvSpPr/>
      </dsp:nvSpPr>
      <dsp:spPr>
        <a:xfrm>
          <a:off x="4551233" y="1828911"/>
          <a:ext cx="727699" cy="178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366"/>
              </a:lnTo>
              <a:lnTo>
                <a:pt x="727699" y="89366"/>
              </a:lnTo>
              <a:lnTo>
                <a:pt x="727699" y="1787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29DAB-2677-4E95-AD68-B9C890171C23}">
      <dsp:nvSpPr>
        <dsp:cNvPr id="0" name=""/>
        <dsp:cNvSpPr/>
      </dsp:nvSpPr>
      <dsp:spPr>
        <a:xfrm>
          <a:off x="4249089" y="3037489"/>
          <a:ext cx="2574610" cy="178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366"/>
              </a:lnTo>
              <a:lnTo>
                <a:pt x="2574610" y="89366"/>
              </a:lnTo>
              <a:lnTo>
                <a:pt x="2574610" y="1787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20C3B4-39B1-4DE4-B307-FCE7680D9062}">
      <dsp:nvSpPr>
        <dsp:cNvPr id="0" name=""/>
        <dsp:cNvSpPr/>
      </dsp:nvSpPr>
      <dsp:spPr>
        <a:xfrm>
          <a:off x="4249089" y="3037489"/>
          <a:ext cx="1544766" cy="178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366"/>
              </a:lnTo>
              <a:lnTo>
                <a:pt x="1544766" y="89366"/>
              </a:lnTo>
              <a:lnTo>
                <a:pt x="1544766" y="1787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3D065-734C-40B1-ADE6-32536A7BA8FF}">
      <dsp:nvSpPr>
        <dsp:cNvPr id="0" name=""/>
        <dsp:cNvSpPr/>
      </dsp:nvSpPr>
      <dsp:spPr>
        <a:xfrm>
          <a:off x="4423567" y="3641777"/>
          <a:ext cx="127666" cy="995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5799"/>
              </a:lnTo>
              <a:lnTo>
                <a:pt x="127666" y="9957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DAB24E-7FD1-45A1-A83E-E1D545054F32}">
      <dsp:nvSpPr>
        <dsp:cNvPr id="0" name=""/>
        <dsp:cNvSpPr/>
      </dsp:nvSpPr>
      <dsp:spPr>
        <a:xfrm>
          <a:off x="4423567" y="3641777"/>
          <a:ext cx="127666" cy="391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1510"/>
              </a:lnTo>
              <a:lnTo>
                <a:pt x="127666" y="3915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43408-76B3-492E-8F29-532981F89582}">
      <dsp:nvSpPr>
        <dsp:cNvPr id="0" name=""/>
        <dsp:cNvSpPr/>
      </dsp:nvSpPr>
      <dsp:spPr>
        <a:xfrm>
          <a:off x="4249089" y="3037489"/>
          <a:ext cx="514922" cy="178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366"/>
              </a:lnTo>
              <a:lnTo>
                <a:pt x="514922" y="89366"/>
              </a:lnTo>
              <a:lnTo>
                <a:pt x="514922" y="1787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D9CD7B-46A0-4DB6-9427-664CFB97CF3E}">
      <dsp:nvSpPr>
        <dsp:cNvPr id="0" name=""/>
        <dsp:cNvSpPr/>
      </dsp:nvSpPr>
      <dsp:spPr>
        <a:xfrm>
          <a:off x="3734167" y="3037489"/>
          <a:ext cx="514922" cy="178733"/>
        </a:xfrm>
        <a:custGeom>
          <a:avLst/>
          <a:gdLst/>
          <a:ahLst/>
          <a:cxnLst/>
          <a:rect l="0" t="0" r="0" b="0"/>
          <a:pathLst>
            <a:path>
              <a:moveTo>
                <a:pt x="514922" y="0"/>
              </a:moveTo>
              <a:lnTo>
                <a:pt x="514922" y="89366"/>
              </a:lnTo>
              <a:lnTo>
                <a:pt x="0" y="89366"/>
              </a:lnTo>
              <a:lnTo>
                <a:pt x="0" y="1787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6CEBA9-ECDC-4ADD-8C6A-2709F3C9D23C}">
      <dsp:nvSpPr>
        <dsp:cNvPr id="0" name=""/>
        <dsp:cNvSpPr/>
      </dsp:nvSpPr>
      <dsp:spPr>
        <a:xfrm>
          <a:off x="2704323" y="3037489"/>
          <a:ext cx="1544766" cy="178733"/>
        </a:xfrm>
        <a:custGeom>
          <a:avLst/>
          <a:gdLst/>
          <a:ahLst/>
          <a:cxnLst/>
          <a:rect l="0" t="0" r="0" b="0"/>
          <a:pathLst>
            <a:path>
              <a:moveTo>
                <a:pt x="1544766" y="0"/>
              </a:moveTo>
              <a:lnTo>
                <a:pt x="1544766" y="89366"/>
              </a:lnTo>
              <a:lnTo>
                <a:pt x="0" y="89366"/>
              </a:lnTo>
              <a:lnTo>
                <a:pt x="0" y="1787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4C51A9-5FCD-439C-BF42-65CB2A294002}">
      <dsp:nvSpPr>
        <dsp:cNvPr id="0" name=""/>
        <dsp:cNvSpPr/>
      </dsp:nvSpPr>
      <dsp:spPr>
        <a:xfrm>
          <a:off x="1674479" y="3037489"/>
          <a:ext cx="2574610" cy="178733"/>
        </a:xfrm>
        <a:custGeom>
          <a:avLst/>
          <a:gdLst/>
          <a:ahLst/>
          <a:cxnLst/>
          <a:rect l="0" t="0" r="0" b="0"/>
          <a:pathLst>
            <a:path>
              <a:moveTo>
                <a:pt x="2574610" y="0"/>
              </a:moveTo>
              <a:lnTo>
                <a:pt x="2574610" y="89366"/>
              </a:lnTo>
              <a:lnTo>
                <a:pt x="0" y="89366"/>
              </a:lnTo>
              <a:lnTo>
                <a:pt x="0" y="1787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3C9AC-9549-41D5-B851-855633BB5539}">
      <dsp:nvSpPr>
        <dsp:cNvPr id="0" name=""/>
        <dsp:cNvSpPr/>
      </dsp:nvSpPr>
      <dsp:spPr>
        <a:xfrm>
          <a:off x="4203369" y="2433200"/>
          <a:ext cx="91440" cy="1787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87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DA8FA-0585-49D6-AA67-8E0335140FC2}">
      <dsp:nvSpPr>
        <dsp:cNvPr id="0" name=""/>
        <dsp:cNvSpPr/>
      </dsp:nvSpPr>
      <dsp:spPr>
        <a:xfrm>
          <a:off x="4249089" y="1828911"/>
          <a:ext cx="302144" cy="178733"/>
        </a:xfrm>
        <a:custGeom>
          <a:avLst/>
          <a:gdLst/>
          <a:ahLst/>
          <a:cxnLst/>
          <a:rect l="0" t="0" r="0" b="0"/>
          <a:pathLst>
            <a:path>
              <a:moveTo>
                <a:pt x="302144" y="0"/>
              </a:moveTo>
              <a:lnTo>
                <a:pt x="302144" y="89366"/>
              </a:lnTo>
              <a:lnTo>
                <a:pt x="0" y="89366"/>
              </a:lnTo>
              <a:lnTo>
                <a:pt x="0" y="1787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F3B40-CB5C-4EC4-8BBC-2BEED6DB4A0E}">
      <dsp:nvSpPr>
        <dsp:cNvPr id="0" name=""/>
        <dsp:cNvSpPr/>
      </dsp:nvSpPr>
      <dsp:spPr>
        <a:xfrm>
          <a:off x="91413" y="2433200"/>
          <a:ext cx="127666" cy="2204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4377"/>
              </a:lnTo>
              <a:lnTo>
                <a:pt x="127666" y="2204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03AA4-F700-4228-855F-EAD64DB693EE}">
      <dsp:nvSpPr>
        <dsp:cNvPr id="0" name=""/>
        <dsp:cNvSpPr/>
      </dsp:nvSpPr>
      <dsp:spPr>
        <a:xfrm>
          <a:off x="91413" y="2433200"/>
          <a:ext cx="127666" cy="1600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0088"/>
              </a:lnTo>
              <a:lnTo>
                <a:pt x="127666" y="1600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6B87D-FA56-4A7E-B0DA-89EC9BA90132}">
      <dsp:nvSpPr>
        <dsp:cNvPr id="0" name=""/>
        <dsp:cNvSpPr/>
      </dsp:nvSpPr>
      <dsp:spPr>
        <a:xfrm>
          <a:off x="91413" y="2433200"/>
          <a:ext cx="127666" cy="995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5799"/>
              </a:lnTo>
              <a:lnTo>
                <a:pt x="127666" y="9957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FEE962-7513-4176-BEBC-0DD76693EBA6}">
      <dsp:nvSpPr>
        <dsp:cNvPr id="0" name=""/>
        <dsp:cNvSpPr/>
      </dsp:nvSpPr>
      <dsp:spPr>
        <a:xfrm>
          <a:off x="91413" y="2433200"/>
          <a:ext cx="127666" cy="391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1510"/>
              </a:lnTo>
              <a:lnTo>
                <a:pt x="127666" y="3915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D729E-65FF-4AAA-9104-48216C0F392E}">
      <dsp:nvSpPr>
        <dsp:cNvPr id="0" name=""/>
        <dsp:cNvSpPr/>
      </dsp:nvSpPr>
      <dsp:spPr>
        <a:xfrm>
          <a:off x="431857" y="1828911"/>
          <a:ext cx="4119376" cy="178733"/>
        </a:xfrm>
        <a:custGeom>
          <a:avLst/>
          <a:gdLst/>
          <a:ahLst/>
          <a:cxnLst/>
          <a:rect l="0" t="0" r="0" b="0"/>
          <a:pathLst>
            <a:path>
              <a:moveTo>
                <a:pt x="4119376" y="0"/>
              </a:moveTo>
              <a:lnTo>
                <a:pt x="4119376" y="89366"/>
              </a:lnTo>
              <a:lnTo>
                <a:pt x="0" y="89366"/>
              </a:lnTo>
              <a:lnTo>
                <a:pt x="0" y="1787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5112B-1138-4E02-8AE7-6E5A9FAF96BA}">
      <dsp:nvSpPr>
        <dsp:cNvPr id="0" name=""/>
        <dsp:cNvSpPr/>
      </dsp:nvSpPr>
      <dsp:spPr>
        <a:xfrm>
          <a:off x="4125678" y="1403356"/>
          <a:ext cx="851110" cy="425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</a:t>
          </a:r>
          <a:endParaRPr lang="en-US" sz="500" kern="1200" dirty="0"/>
        </a:p>
      </dsp:txBody>
      <dsp:txXfrm>
        <a:off x="4125678" y="1403356"/>
        <a:ext cx="851110" cy="425555"/>
      </dsp:txXfrm>
    </dsp:sp>
    <dsp:sp modelId="{17FA6D0B-4E35-4AA8-8820-97D83CE7B9AD}">
      <dsp:nvSpPr>
        <dsp:cNvPr id="0" name=""/>
        <dsp:cNvSpPr/>
      </dsp:nvSpPr>
      <dsp:spPr>
        <a:xfrm>
          <a:off x="6301" y="2007644"/>
          <a:ext cx="851110" cy="425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</a:t>
          </a:r>
          <a:endParaRPr lang="en-US" sz="500" kern="1200" dirty="0"/>
        </a:p>
      </dsp:txBody>
      <dsp:txXfrm>
        <a:off x="6301" y="2007644"/>
        <a:ext cx="851110" cy="425555"/>
      </dsp:txXfrm>
    </dsp:sp>
    <dsp:sp modelId="{1E5C5737-14E8-41FF-937A-41BB93FEEA34}">
      <dsp:nvSpPr>
        <dsp:cNvPr id="0" name=""/>
        <dsp:cNvSpPr/>
      </dsp:nvSpPr>
      <dsp:spPr>
        <a:xfrm>
          <a:off x="219079" y="2611933"/>
          <a:ext cx="851110" cy="425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</a:t>
          </a:r>
          <a:endParaRPr lang="en-US" sz="500" kern="1200" dirty="0"/>
        </a:p>
      </dsp:txBody>
      <dsp:txXfrm>
        <a:off x="219079" y="2611933"/>
        <a:ext cx="851110" cy="425555"/>
      </dsp:txXfrm>
    </dsp:sp>
    <dsp:sp modelId="{843A42D4-F232-4D70-AFAA-C4CF93C226C0}">
      <dsp:nvSpPr>
        <dsp:cNvPr id="0" name=""/>
        <dsp:cNvSpPr/>
      </dsp:nvSpPr>
      <dsp:spPr>
        <a:xfrm>
          <a:off x="219079" y="3216222"/>
          <a:ext cx="851110" cy="425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W</a:t>
          </a:r>
          <a:endParaRPr lang="en-US" sz="500" kern="1200" dirty="0"/>
        </a:p>
      </dsp:txBody>
      <dsp:txXfrm>
        <a:off x="219079" y="3216222"/>
        <a:ext cx="851110" cy="425555"/>
      </dsp:txXfrm>
    </dsp:sp>
    <dsp:sp modelId="{55DD1042-52E0-4E67-BF4D-398B29731020}">
      <dsp:nvSpPr>
        <dsp:cNvPr id="0" name=""/>
        <dsp:cNvSpPr/>
      </dsp:nvSpPr>
      <dsp:spPr>
        <a:xfrm>
          <a:off x="219079" y="3820510"/>
          <a:ext cx="851110" cy="425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</a:t>
          </a:r>
          <a:endParaRPr lang="en-US" sz="500" kern="1200" dirty="0"/>
        </a:p>
      </dsp:txBody>
      <dsp:txXfrm>
        <a:off x="219079" y="3820510"/>
        <a:ext cx="851110" cy="425555"/>
      </dsp:txXfrm>
    </dsp:sp>
    <dsp:sp modelId="{1C69182D-C2FA-4657-978B-7477163DF0B7}">
      <dsp:nvSpPr>
        <dsp:cNvPr id="0" name=""/>
        <dsp:cNvSpPr/>
      </dsp:nvSpPr>
      <dsp:spPr>
        <a:xfrm>
          <a:off x="219079" y="4424799"/>
          <a:ext cx="851110" cy="425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The readings are the calculated sulfate concentration of product/resin? (surface only?) or the sulfate concentration of test coupon/water? L, N</a:t>
          </a:r>
          <a:endParaRPr lang="en-US" sz="500" kern="1200" dirty="0"/>
        </a:p>
      </dsp:txBody>
      <dsp:txXfrm>
        <a:off x="219079" y="4424799"/>
        <a:ext cx="851110" cy="425555"/>
      </dsp:txXfrm>
    </dsp:sp>
    <dsp:sp modelId="{9119E55C-477E-4017-B98E-308B8FC333BD}">
      <dsp:nvSpPr>
        <dsp:cNvPr id="0" name=""/>
        <dsp:cNvSpPr/>
      </dsp:nvSpPr>
      <dsp:spPr>
        <a:xfrm>
          <a:off x="3823534" y="2007644"/>
          <a:ext cx="851110" cy="425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</a:t>
          </a:r>
          <a:endParaRPr lang="en-US" sz="500" kern="1200" dirty="0"/>
        </a:p>
      </dsp:txBody>
      <dsp:txXfrm>
        <a:off x="3823534" y="2007644"/>
        <a:ext cx="851110" cy="425555"/>
      </dsp:txXfrm>
    </dsp:sp>
    <dsp:sp modelId="{7FCD4AE4-4F6C-49DA-BDCD-3F514518BEB1}">
      <dsp:nvSpPr>
        <dsp:cNvPr id="0" name=""/>
        <dsp:cNvSpPr/>
      </dsp:nvSpPr>
      <dsp:spPr>
        <a:xfrm>
          <a:off x="3823534" y="2611933"/>
          <a:ext cx="851110" cy="425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</a:t>
          </a:r>
          <a:endParaRPr lang="en-US" sz="500" kern="1200" dirty="0"/>
        </a:p>
      </dsp:txBody>
      <dsp:txXfrm>
        <a:off x="3823534" y="2611933"/>
        <a:ext cx="851110" cy="425555"/>
      </dsp:txXfrm>
    </dsp:sp>
    <dsp:sp modelId="{4035D7D3-B1C9-477F-9063-F2A6B83B504D}">
      <dsp:nvSpPr>
        <dsp:cNvPr id="0" name=""/>
        <dsp:cNvSpPr/>
      </dsp:nvSpPr>
      <dsp:spPr>
        <a:xfrm>
          <a:off x="1248923" y="3216222"/>
          <a:ext cx="851110" cy="425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</a:t>
          </a:r>
          <a:endParaRPr lang="en-US" sz="500" kern="1200" dirty="0"/>
        </a:p>
      </dsp:txBody>
      <dsp:txXfrm>
        <a:off x="1248923" y="3216222"/>
        <a:ext cx="851110" cy="425555"/>
      </dsp:txXfrm>
    </dsp:sp>
    <dsp:sp modelId="{2CE660F4-83D6-40A5-9EC3-CF44DA10EF99}">
      <dsp:nvSpPr>
        <dsp:cNvPr id="0" name=""/>
        <dsp:cNvSpPr/>
      </dsp:nvSpPr>
      <dsp:spPr>
        <a:xfrm>
          <a:off x="2278767" y="3216222"/>
          <a:ext cx="851110" cy="425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</a:t>
          </a:r>
          <a:endParaRPr lang="en-US" sz="500" kern="1200" dirty="0"/>
        </a:p>
      </dsp:txBody>
      <dsp:txXfrm>
        <a:off x="2278767" y="3216222"/>
        <a:ext cx="851110" cy="425555"/>
      </dsp:txXfrm>
    </dsp:sp>
    <dsp:sp modelId="{F5199B07-1732-4EFC-BCB6-81B603EFEB04}">
      <dsp:nvSpPr>
        <dsp:cNvPr id="0" name=""/>
        <dsp:cNvSpPr/>
      </dsp:nvSpPr>
      <dsp:spPr>
        <a:xfrm>
          <a:off x="3308611" y="3216222"/>
          <a:ext cx="851110" cy="425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</a:t>
          </a:r>
          <a:endParaRPr lang="en-US" sz="500" kern="1200" dirty="0"/>
        </a:p>
      </dsp:txBody>
      <dsp:txXfrm>
        <a:off x="3308611" y="3216222"/>
        <a:ext cx="851110" cy="425555"/>
      </dsp:txXfrm>
    </dsp:sp>
    <dsp:sp modelId="{8319728A-F319-4354-8EB5-D4B43ED0C04A}">
      <dsp:nvSpPr>
        <dsp:cNvPr id="0" name=""/>
        <dsp:cNvSpPr/>
      </dsp:nvSpPr>
      <dsp:spPr>
        <a:xfrm>
          <a:off x="4338456" y="3216222"/>
          <a:ext cx="851110" cy="425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</a:t>
          </a:r>
          <a:endParaRPr lang="en-US" sz="500" kern="1200" dirty="0"/>
        </a:p>
      </dsp:txBody>
      <dsp:txXfrm>
        <a:off x="4338456" y="3216222"/>
        <a:ext cx="851110" cy="425555"/>
      </dsp:txXfrm>
    </dsp:sp>
    <dsp:sp modelId="{41758102-127E-4F1A-B1A7-EFF3BD9786A4}">
      <dsp:nvSpPr>
        <dsp:cNvPr id="0" name=""/>
        <dsp:cNvSpPr/>
      </dsp:nvSpPr>
      <dsp:spPr>
        <a:xfrm>
          <a:off x="4551233" y="3820510"/>
          <a:ext cx="851110" cy="425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</a:t>
          </a:r>
          <a:endParaRPr lang="en-US" sz="500" kern="1200" dirty="0"/>
        </a:p>
      </dsp:txBody>
      <dsp:txXfrm>
        <a:off x="4551233" y="3820510"/>
        <a:ext cx="851110" cy="425555"/>
      </dsp:txXfrm>
    </dsp:sp>
    <dsp:sp modelId="{FE90B2C8-34E3-4091-86D6-FCB0105B140A}">
      <dsp:nvSpPr>
        <dsp:cNvPr id="0" name=""/>
        <dsp:cNvSpPr/>
      </dsp:nvSpPr>
      <dsp:spPr>
        <a:xfrm>
          <a:off x="4551233" y="4424799"/>
          <a:ext cx="851110" cy="425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</a:t>
          </a:r>
          <a:endParaRPr lang="en-US" sz="500" kern="1200" dirty="0"/>
        </a:p>
      </dsp:txBody>
      <dsp:txXfrm>
        <a:off x="4551233" y="4424799"/>
        <a:ext cx="851110" cy="425555"/>
      </dsp:txXfrm>
    </dsp:sp>
    <dsp:sp modelId="{B0C0204E-D77C-4172-88EF-395B48E8DF40}">
      <dsp:nvSpPr>
        <dsp:cNvPr id="0" name=""/>
        <dsp:cNvSpPr/>
      </dsp:nvSpPr>
      <dsp:spPr>
        <a:xfrm>
          <a:off x="5368300" y="3216222"/>
          <a:ext cx="851110" cy="425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</a:t>
          </a:r>
          <a:endParaRPr lang="en-US" sz="500" kern="1200" dirty="0"/>
        </a:p>
      </dsp:txBody>
      <dsp:txXfrm>
        <a:off x="5368300" y="3216222"/>
        <a:ext cx="851110" cy="425555"/>
      </dsp:txXfrm>
    </dsp:sp>
    <dsp:sp modelId="{ADA004CB-06EF-409B-93A3-A7F34CB1864D}">
      <dsp:nvSpPr>
        <dsp:cNvPr id="0" name=""/>
        <dsp:cNvSpPr/>
      </dsp:nvSpPr>
      <dsp:spPr>
        <a:xfrm>
          <a:off x="6398144" y="3216222"/>
          <a:ext cx="851110" cy="425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</a:t>
          </a:r>
          <a:endParaRPr lang="en-US" sz="500" kern="1200" dirty="0"/>
        </a:p>
      </dsp:txBody>
      <dsp:txXfrm>
        <a:off x="6398144" y="3216222"/>
        <a:ext cx="851110" cy="425555"/>
      </dsp:txXfrm>
    </dsp:sp>
    <dsp:sp modelId="{93ACD192-3F85-4299-A778-F6B83D56D52A}">
      <dsp:nvSpPr>
        <dsp:cNvPr id="0" name=""/>
        <dsp:cNvSpPr/>
      </dsp:nvSpPr>
      <dsp:spPr>
        <a:xfrm>
          <a:off x="4853378" y="2007644"/>
          <a:ext cx="851110" cy="425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</a:t>
          </a:r>
          <a:endParaRPr lang="en-US" sz="500" kern="1200" dirty="0"/>
        </a:p>
      </dsp:txBody>
      <dsp:txXfrm>
        <a:off x="4853378" y="2007644"/>
        <a:ext cx="851110" cy="425555"/>
      </dsp:txXfrm>
    </dsp:sp>
    <dsp:sp modelId="{61B011BD-8511-4E00-833A-1BE13AEBFC67}">
      <dsp:nvSpPr>
        <dsp:cNvPr id="0" name=""/>
        <dsp:cNvSpPr/>
      </dsp:nvSpPr>
      <dsp:spPr>
        <a:xfrm>
          <a:off x="7215210" y="2007644"/>
          <a:ext cx="851110" cy="425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</a:t>
          </a:r>
          <a:endParaRPr lang="en-US" sz="500" kern="1200" dirty="0"/>
        </a:p>
      </dsp:txBody>
      <dsp:txXfrm>
        <a:off x="7215210" y="2007644"/>
        <a:ext cx="851110" cy="425555"/>
      </dsp:txXfrm>
    </dsp:sp>
    <dsp:sp modelId="{C8928817-172E-4389-B252-AB1F2EFA6F45}">
      <dsp:nvSpPr>
        <dsp:cNvPr id="0" name=""/>
        <dsp:cNvSpPr/>
      </dsp:nvSpPr>
      <dsp:spPr>
        <a:xfrm>
          <a:off x="7427988" y="2611933"/>
          <a:ext cx="851110" cy="425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</a:t>
          </a:r>
          <a:endParaRPr lang="en-US" sz="500" kern="1200" dirty="0"/>
        </a:p>
      </dsp:txBody>
      <dsp:txXfrm>
        <a:off x="7427988" y="2611933"/>
        <a:ext cx="851110" cy="425555"/>
      </dsp:txXfrm>
    </dsp:sp>
    <dsp:sp modelId="{EF32CF76-282C-4F80-8281-47A428519B06}">
      <dsp:nvSpPr>
        <dsp:cNvPr id="0" name=""/>
        <dsp:cNvSpPr/>
      </dsp:nvSpPr>
      <dsp:spPr>
        <a:xfrm>
          <a:off x="7427988" y="3216222"/>
          <a:ext cx="851110" cy="425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</a:t>
          </a:r>
          <a:endParaRPr lang="en-US" sz="500" kern="1200" dirty="0"/>
        </a:p>
      </dsp:txBody>
      <dsp:txXfrm>
        <a:off x="7427988" y="3216222"/>
        <a:ext cx="851110" cy="425555"/>
      </dsp:txXfrm>
    </dsp:sp>
    <dsp:sp modelId="{A038A638-3C9B-4D77-830D-47B0E9AF0575}">
      <dsp:nvSpPr>
        <dsp:cNvPr id="0" name=""/>
        <dsp:cNvSpPr/>
      </dsp:nvSpPr>
      <dsp:spPr>
        <a:xfrm>
          <a:off x="7427988" y="3820510"/>
          <a:ext cx="851110" cy="425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</a:t>
          </a:r>
          <a:endParaRPr lang="en-US" sz="500" kern="1200" dirty="0"/>
        </a:p>
      </dsp:txBody>
      <dsp:txXfrm>
        <a:off x="7427988" y="3820510"/>
        <a:ext cx="851110" cy="425555"/>
      </dsp:txXfrm>
    </dsp:sp>
    <dsp:sp modelId="{B279FC89-E37A-4167-8DC5-A612746862EC}">
      <dsp:nvSpPr>
        <dsp:cNvPr id="0" name=""/>
        <dsp:cNvSpPr/>
      </dsp:nvSpPr>
      <dsp:spPr>
        <a:xfrm>
          <a:off x="8245054" y="2007644"/>
          <a:ext cx="851110" cy="425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</a:t>
          </a:r>
          <a:endParaRPr lang="en-US" sz="500" kern="1200" dirty="0"/>
        </a:p>
      </dsp:txBody>
      <dsp:txXfrm>
        <a:off x="8245054" y="2007644"/>
        <a:ext cx="851110" cy="425555"/>
      </dsp:txXfrm>
    </dsp:sp>
    <dsp:sp modelId="{2B405D8C-EC12-4155-B31F-5828DF767871}">
      <dsp:nvSpPr>
        <dsp:cNvPr id="0" name=""/>
        <dsp:cNvSpPr/>
      </dsp:nvSpPr>
      <dsp:spPr>
        <a:xfrm>
          <a:off x="8457832" y="2611933"/>
          <a:ext cx="851110" cy="425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B</a:t>
          </a:r>
          <a:endParaRPr lang="en-US" sz="500" kern="1200" dirty="0"/>
        </a:p>
      </dsp:txBody>
      <dsp:txXfrm>
        <a:off x="8457832" y="2611933"/>
        <a:ext cx="851110" cy="425555"/>
      </dsp:txXfrm>
    </dsp:sp>
    <dsp:sp modelId="{539E4E2F-4CFF-41CA-BCBD-5D7AF419009F}">
      <dsp:nvSpPr>
        <dsp:cNvPr id="0" name=""/>
        <dsp:cNvSpPr/>
      </dsp:nvSpPr>
      <dsp:spPr>
        <a:xfrm>
          <a:off x="8457832" y="3216222"/>
          <a:ext cx="851110" cy="425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</a:t>
          </a:r>
          <a:endParaRPr lang="en-US" sz="500" kern="1200" dirty="0"/>
        </a:p>
      </dsp:txBody>
      <dsp:txXfrm>
        <a:off x="8457832" y="3216222"/>
        <a:ext cx="851110" cy="425555"/>
      </dsp:txXfrm>
    </dsp:sp>
    <dsp:sp modelId="{BEB896E8-FE7A-4410-AEA4-E5351072E875}">
      <dsp:nvSpPr>
        <dsp:cNvPr id="0" name=""/>
        <dsp:cNvSpPr/>
      </dsp:nvSpPr>
      <dsp:spPr>
        <a:xfrm>
          <a:off x="8457832" y="3820510"/>
          <a:ext cx="851110" cy="425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</a:t>
          </a:r>
          <a:endParaRPr lang="en-US" sz="500" kern="1200" dirty="0"/>
        </a:p>
      </dsp:txBody>
      <dsp:txXfrm>
        <a:off x="8457832" y="3820510"/>
        <a:ext cx="851110" cy="425555"/>
      </dsp:txXfrm>
    </dsp:sp>
    <dsp:sp modelId="{F635E182-556C-40B9-B907-98A1780A5CB2}">
      <dsp:nvSpPr>
        <dsp:cNvPr id="0" name=""/>
        <dsp:cNvSpPr/>
      </dsp:nvSpPr>
      <dsp:spPr>
        <a:xfrm>
          <a:off x="8457832" y="4424799"/>
          <a:ext cx="851110" cy="425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</a:t>
          </a:r>
          <a:endParaRPr lang="en-US" sz="500" kern="1200" dirty="0"/>
        </a:p>
      </dsp:txBody>
      <dsp:txXfrm>
        <a:off x="8457832" y="4424799"/>
        <a:ext cx="851110" cy="425555"/>
      </dsp:txXfrm>
    </dsp:sp>
    <dsp:sp modelId="{27F2BF15-DA82-4C49-97EB-FA9493089B28}">
      <dsp:nvSpPr>
        <dsp:cNvPr id="0" name=""/>
        <dsp:cNvSpPr/>
      </dsp:nvSpPr>
      <dsp:spPr>
        <a:xfrm>
          <a:off x="8457832" y="5029088"/>
          <a:ext cx="851110" cy="425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</a:t>
          </a:r>
          <a:endParaRPr lang="en-US" sz="500" kern="1200" dirty="0"/>
        </a:p>
      </dsp:txBody>
      <dsp:txXfrm>
        <a:off x="8457832" y="5029088"/>
        <a:ext cx="851110" cy="425555"/>
      </dsp:txXfrm>
    </dsp:sp>
    <dsp:sp modelId="{411FE9BE-5493-48FA-898F-A8EBD55ED422}">
      <dsp:nvSpPr>
        <dsp:cNvPr id="0" name=""/>
        <dsp:cNvSpPr/>
      </dsp:nvSpPr>
      <dsp:spPr>
        <a:xfrm>
          <a:off x="7245748" y="4411377"/>
          <a:ext cx="851110" cy="425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</a:t>
          </a:r>
          <a:endParaRPr lang="en-US" sz="500" kern="1200" dirty="0"/>
        </a:p>
      </dsp:txBody>
      <dsp:txXfrm>
        <a:off x="7245748" y="4411377"/>
        <a:ext cx="851110" cy="425555"/>
      </dsp:txXfrm>
    </dsp:sp>
    <dsp:sp modelId="{C697F24E-F634-4485-B4C2-1EA5CD654B03}">
      <dsp:nvSpPr>
        <dsp:cNvPr id="0" name=""/>
        <dsp:cNvSpPr/>
      </dsp:nvSpPr>
      <dsp:spPr>
        <a:xfrm>
          <a:off x="5691322" y="3823294"/>
          <a:ext cx="851110" cy="425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</a:t>
          </a:r>
          <a:endParaRPr lang="en-US" sz="500" kern="1200" dirty="0"/>
        </a:p>
      </dsp:txBody>
      <dsp:txXfrm>
        <a:off x="5691322" y="3823294"/>
        <a:ext cx="851110" cy="425555"/>
      </dsp:txXfrm>
    </dsp:sp>
    <dsp:sp modelId="{E9C646F7-72CF-4E0F-A3EA-B40EA022E918}">
      <dsp:nvSpPr>
        <dsp:cNvPr id="0" name=""/>
        <dsp:cNvSpPr/>
      </dsp:nvSpPr>
      <dsp:spPr>
        <a:xfrm>
          <a:off x="5737188" y="4382269"/>
          <a:ext cx="851110" cy="425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</a:t>
          </a:r>
          <a:endParaRPr lang="en-US" sz="500" kern="1200" dirty="0"/>
        </a:p>
      </dsp:txBody>
      <dsp:txXfrm>
        <a:off x="5737188" y="4382269"/>
        <a:ext cx="851110" cy="425555"/>
      </dsp:txXfrm>
    </dsp:sp>
    <dsp:sp modelId="{C264BEA7-DCB0-4C74-B008-C3E657725676}">
      <dsp:nvSpPr>
        <dsp:cNvPr id="0" name=""/>
        <dsp:cNvSpPr/>
      </dsp:nvSpPr>
      <dsp:spPr>
        <a:xfrm>
          <a:off x="5771267" y="4927504"/>
          <a:ext cx="851110" cy="425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</a:t>
          </a:r>
          <a:endParaRPr lang="en-US" sz="500" kern="1200" dirty="0"/>
        </a:p>
      </dsp:txBody>
      <dsp:txXfrm>
        <a:off x="5771267" y="4927504"/>
        <a:ext cx="851110" cy="425555"/>
      </dsp:txXfrm>
    </dsp:sp>
    <dsp:sp modelId="{00DF3550-CA1E-4825-8CCF-9754DBEDB013}">
      <dsp:nvSpPr>
        <dsp:cNvPr id="0" name=""/>
        <dsp:cNvSpPr/>
      </dsp:nvSpPr>
      <dsp:spPr>
        <a:xfrm>
          <a:off x="5822248" y="5531796"/>
          <a:ext cx="851110" cy="425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</a:t>
          </a:r>
          <a:endParaRPr lang="en-US" sz="500" kern="1200" dirty="0"/>
        </a:p>
      </dsp:txBody>
      <dsp:txXfrm>
        <a:off x="5822248" y="5531796"/>
        <a:ext cx="851110" cy="4255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D6F-7D63-4EB0-B26C-2899B0F95EED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FCD8-3B8D-49CE-BB7C-88DC3AEC5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5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D6F-7D63-4EB0-B26C-2899B0F95EED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FCD8-3B8D-49CE-BB7C-88DC3AEC5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4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D6F-7D63-4EB0-B26C-2899B0F95EED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FCD8-3B8D-49CE-BB7C-88DC3AEC5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8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D6F-7D63-4EB0-B26C-2899B0F95EED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FCD8-3B8D-49CE-BB7C-88DC3AEC5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2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D6F-7D63-4EB0-B26C-2899B0F95EED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FCD8-3B8D-49CE-BB7C-88DC3AEC5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0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D6F-7D63-4EB0-B26C-2899B0F95EED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FCD8-3B8D-49CE-BB7C-88DC3AEC5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4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D6F-7D63-4EB0-B26C-2899B0F95EED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FCD8-3B8D-49CE-BB7C-88DC3AEC5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7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D6F-7D63-4EB0-B26C-2899B0F95EED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FCD8-3B8D-49CE-BB7C-88DC3AEC5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6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D6F-7D63-4EB0-B26C-2899B0F95EED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FCD8-3B8D-49CE-BB7C-88DC3AEC5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2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D6F-7D63-4EB0-B26C-2899B0F95EED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FCD8-3B8D-49CE-BB7C-88DC3AEC5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8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D6F-7D63-4EB0-B26C-2899B0F95EED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FCD8-3B8D-49CE-BB7C-88DC3AEC5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5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1ED6F-7D63-4EB0-B26C-2899B0F95EED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BFCD8-3B8D-49CE-BB7C-88DC3AEC5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5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2495393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Straight Connector 8"/>
          <p:cNvCxnSpPr/>
          <p:nvPr/>
        </p:nvCxnSpPr>
        <p:spPr>
          <a:xfrm flipV="1">
            <a:off x="8852170" y="4818434"/>
            <a:ext cx="6485" cy="25940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8015592" y="4630366"/>
            <a:ext cx="53177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931920" y="4457700"/>
            <a:ext cx="5284470" cy="16344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09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56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Patton, Ryan</dc:creator>
  <cp:lastModifiedBy>Patton, Ryan</cp:lastModifiedBy>
  <cp:revision>4</cp:revision>
  <dcterms:created xsi:type="dcterms:W3CDTF">2020-04-19T23:02:12Z</dcterms:created>
  <dcterms:modified xsi:type="dcterms:W3CDTF">2020-04-20T02:59:24Z</dcterms:modified>
</cp:coreProperties>
</file>