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iecoaster/PSSysadminToolkit" TargetMode="External"/><Relationship Id="rId2" Type="http://schemas.openxmlformats.org/officeDocument/2006/relationships/hyperlink" Target="https://github.com/steviecoaster/RTPSUG7N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39" y="5108944"/>
            <a:ext cx="557174" cy="463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2420" y="3211372"/>
            <a:ext cx="10021824" cy="13026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Toasts: Notifications On Steroids!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Stephen Valdinger</a:t>
            </a:r>
          </a:p>
          <a:p>
            <a:r>
              <a:rPr lang="en-US" dirty="0" smtClean="0"/>
              <a:t>	 : github.com/</a:t>
            </a:r>
            <a:r>
              <a:rPr lang="en-US" dirty="0" err="1" smtClean="0"/>
              <a:t>steviecoaster</a:t>
            </a:r>
            <a:r>
              <a:rPr lang="en-US" dirty="0" smtClean="0"/>
              <a:t>		     : @</a:t>
            </a:r>
            <a:r>
              <a:rPr lang="en-US" dirty="0" err="1" smtClean="0"/>
              <a:t>steviecoaster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89" y="5108944"/>
            <a:ext cx="463150" cy="46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701" y="5903662"/>
            <a:ext cx="806603" cy="56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1304" y="5982342"/>
            <a:ext cx="43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Lead Author of </a:t>
            </a:r>
            <a:r>
              <a:rPr lang="en-US" dirty="0" err="1" smtClean="0"/>
              <a:t>PSSysadminToolkit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 notifications are more than annoying popups when used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them to your monitoring platforms</a:t>
            </a:r>
          </a:p>
          <a:p>
            <a:r>
              <a:rPr lang="en-US" dirty="0" smtClean="0"/>
              <a:t>Set reminders for yourself</a:t>
            </a:r>
          </a:p>
          <a:p>
            <a:r>
              <a:rPr lang="en-US" dirty="0" smtClean="0"/>
              <a:t>Abuse the </a:t>
            </a:r>
            <a:r>
              <a:rPr lang="en-US" dirty="0" err="1" smtClean="0"/>
              <a:t>Powershell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Stop babysitting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197" y="2913768"/>
            <a:ext cx="935279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Alright, </a:t>
            </a:r>
            <a:r>
              <a:rPr lang="en-US" dirty="0" err="1" smtClean="0"/>
              <a:t>alirght</a:t>
            </a:r>
            <a:r>
              <a:rPr lang="en-US" dirty="0" smtClean="0"/>
              <a:t>….enough of the slides already!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github.com/steviecoaster/RTPSUG7Nov</a:t>
            </a:r>
            <a:endParaRPr lang="en-US" dirty="0" smtClean="0"/>
          </a:p>
          <a:p>
            <a:r>
              <a:rPr lang="en-US" dirty="0" err="1" smtClean="0"/>
              <a:t>PSSysadminToolkit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github.com/steviecoaster/PSSysadminToolkit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163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66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Toasts: Notifications On Steroids!</vt:lpstr>
      <vt:lpstr>Toast notifications are more than annoying popups when used properly</vt:lpstr>
      <vt:lpstr>Alright, alirght….enough of the slides already! </vt:lpstr>
      <vt:lpstr>Demo Links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Toasts: Notifications On Steroids!</dc:title>
  <dc:creator>VALDINGER, STEPHEN</dc:creator>
  <cp:lastModifiedBy>VALDINGER, STEPHEN</cp:lastModifiedBy>
  <cp:revision>3</cp:revision>
  <dcterms:created xsi:type="dcterms:W3CDTF">2018-10-26T01:59:44Z</dcterms:created>
  <dcterms:modified xsi:type="dcterms:W3CDTF">2018-11-07T23:03:07Z</dcterms:modified>
</cp:coreProperties>
</file>