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1" d="100"/>
          <a:sy n="71" d="100"/>
        </p:scale>
        <p:origin x="211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8" y="1673524"/>
            <a:ext cx="4100418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HOUSE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RATAN TEJA PUNATI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82" y="425449"/>
            <a:ext cx="11339636" cy="1257300"/>
          </a:xfrm>
        </p:spPr>
        <p:txBody>
          <a:bodyPr>
            <a:normAutofit/>
          </a:bodyPr>
          <a:lstStyle/>
          <a:p>
            <a:r>
              <a:rPr lang="en-US" dirty="0"/>
              <a:t>DATA SUMMARY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BB65D-FD1F-B1B9-5DF7-C8C091E1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82" y="1682751"/>
            <a:ext cx="5599236" cy="4565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5BD634-CE97-9A16-8D88-81C1ECF62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2" y="1682749"/>
            <a:ext cx="5599237" cy="456565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442-F461-2143-F97E-CB3497DB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43" y="609600"/>
            <a:ext cx="11257514" cy="1257299"/>
          </a:xfrm>
        </p:spPr>
        <p:txBody>
          <a:bodyPr/>
          <a:lstStyle/>
          <a:p>
            <a:r>
              <a:rPr lang="en-US" dirty="0"/>
              <a:t>DATA PARTITION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AFEDA3-5990-B236-F17C-94B52EBA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43" y="1866900"/>
            <a:ext cx="5628757" cy="4381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707FF-9F3B-6BE6-2BED-8497F848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6900"/>
            <a:ext cx="5628757" cy="43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6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436B-BE9D-35C9-A2DB-60A0080B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" y="609600"/>
            <a:ext cx="11153776" cy="1257300"/>
          </a:xfrm>
        </p:spPr>
        <p:txBody>
          <a:bodyPr/>
          <a:lstStyle/>
          <a:p>
            <a:r>
              <a:rPr lang="en-US" dirty="0"/>
              <a:t>FULL NEURAL NETWORK MODEL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B03D8-E40E-7AB1-1AE3-421C17B6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866900"/>
            <a:ext cx="5857875" cy="43815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8A0B6-B973-1C80-F589-1ADFA42A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24" y="1866900"/>
            <a:ext cx="5160464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4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506BB-7C58-B0CE-16E8-D0BA8C7A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57" y="845388"/>
            <a:ext cx="3488957" cy="1236454"/>
          </a:xfrm>
        </p:spPr>
        <p:txBody>
          <a:bodyPr anchor="ctr">
            <a:normAutofit/>
          </a:bodyPr>
          <a:lstStyle/>
          <a:p>
            <a:pPr algn="l"/>
            <a:r>
              <a:rPr lang="en-US" sz="2800"/>
              <a:t>BEST MODEL</a:t>
            </a:r>
            <a:endParaRPr lang="en-IN" sz="280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5BFADDB-04C5-B9B6-55A1-A092CE44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45" y="2219864"/>
            <a:ext cx="3426133" cy="3427562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6C844-4B67-C1B4-7275-A4A0038B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417" y="643939"/>
            <a:ext cx="3080117" cy="2582664"/>
          </a:xfrm>
          <a:prstGeom prst="rect">
            <a:avLst/>
          </a:prstGeom>
        </p:spPr>
      </p:pic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626758B7-C347-03C1-7C6D-F197386EC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345" y="2219864"/>
            <a:ext cx="3426133" cy="3427562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53983-2E3C-8334-27E3-F7AF5EF10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461" y="3611432"/>
            <a:ext cx="3080113" cy="2582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1EB314-161D-C105-B89D-0C3868516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85" y="609600"/>
            <a:ext cx="3488957" cy="2637790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7F0062-46D6-32B5-01CF-0A8027EF9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885" y="3545156"/>
            <a:ext cx="3488957" cy="2668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14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AA20-A59E-D335-C74C-541A3748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9111-1E58-194A-4E68-88AFE514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best neural network model has 4 features. This best model can be used to estimate the Price of houses depending on various features, such as bedrooms, </a:t>
            </a:r>
            <a:r>
              <a:rPr lang="en-IN" sz="1800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floors, year built </a:t>
            </a:r>
            <a:r>
              <a:rPr lang="en-IN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with 1 hidden layer of 5 neurons.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04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{58FDFCA5-A332-471B-B125-634E34A5B438}tf11665031_win32</Template>
  <TotalTime>24</TotalTime>
  <Words>62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Arial Nova Light</vt:lpstr>
      <vt:lpstr>Wingdings 2</vt:lpstr>
      <vt:lpstr>SlateVTI</vt:lpstr>
      <vt:lpstr>HOUSE PRICING</vt:lpstr>
      <vt:lpstr>DATA SUMMARY </vt:lpstr>
      <vt:lpstr>DATA PARTITION</vt:lpstr>
      <vt:lpstr>FULL NEURAL NETWORK MODEL</vt:lpstr>
      <vt:lpstr>BEST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PRICING</dc:title>
  <dc:creator>Ratan Teja</dc:creator>
  <cp:lastModifiedBy>Ratan Teja</cp:lastModifiedBy>
  <cp:revision>1</cp:revision>
  <dcterms:created xsi:type="dcterms:W3CDTF">2024-04-24T00:34:38Z</dcterms:created>
  <dcterms:modified xsi:type="dcterms:W3CDTF">2024-04-24T00:59:05Z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