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731"/>
  </p:normalViewPr>
  <p:slideViewPr>
    <p:cSldViewPr snapToGrid="0" snapToObjects="1">
      <p:cViewPr varScale="1">
        <p:scale>
          <a:sx n="102" d="100"/>
          <a:sy n="10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851E-35E1-964B-8DD0-9AB4A6551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EDD1E-B7B3-6C4D-BEDB-214DA09E5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ACC84-7E22-1449-BAAB-3D69E272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F65E-F930-3641-BC98-E70C201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4CCE-E064-144A-BD58-00C8FC19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92FD-0392-8F4E-88E2-CBCB06CE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6A4D-C15B-D946-BBCB-C8B959C84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8C4A-BD9B-7D49-917F-5C466D8F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EF22-BCE8-FB44-AA81-AFB072B2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751B-72BE-0848-9150-0CE3CB25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58E0A-C004-CE42-A26A-3072824F4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2075-F4A3-8345-A532-2EB91658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6567-AD6F-AE48-84D0-478D0AD7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3203-E7CB-E64E-8E69-CC1FD1D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45BE-5DA0-3C4A-9734-9C8ECB3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066F-8394-AB41-9AB6-D9EB3082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3ECA-91EC-6045-B829-82DBFF96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C3C4-C1D1-1E45-814D-76DFB9BB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8532-80DF-BE4F-AB9A-87EEAC2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1592-BE7B-8344-8852-D32F1EFA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96D-E781-B040-B361-1955FE10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066A-C856-004F-A172-87516AED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780B-59EA-3F40-B200-E4F89386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BBD5-B580-2643-9156-3B9570D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46D6-93AA-814A-B496-A1590320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F345-0572-B44E-AADD-63F8C01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55B1-5A14-204C-8298-1587EAFD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1AC1-F5BF-8047-AFB1-6F8E4444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CD38-CA88-C04A-8A89-A50027F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732A-1C7E-1842-A6E7-827923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6A9A-F3B4-EC4B-895B-96C848F8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A5CF-F0BD-5643-8BBA-05CA4701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380E-C47F-E044-87B0-3CBF743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8B60-953F-6147-BBDE-FA6506C6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9EBA5-F1B6-DB4C-8B28-11B8EF36D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2973-12CB-D646-8F88-645E3F8F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22B1C-EFF8-4644-8CFB-748F5CBE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C79CC-3DE5-8B45-81C1-24AA2246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CB6CC-0650-3047-AA63-1A881ABD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333C-0AEA-4848-9D23-E173F64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40F3-1CC4-1841-80E1-2C654AC2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CD2E0-4240-2A40-B906-DABD6A40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B8115-7BBE-9941-ABA5-10C8DB1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7BE66-8DBA-8745-BE0C-9BB9C8E4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681F-91D4-0E4D-82FB-845E9D39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B5AA-7DA6-FC40-9D3C-5881410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12FD-0674-9F4C-A4EE-579B215A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03DA-34C7-FC47-BCF0-3C4DCC22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43B6B-275E-F044-A054-E0C400DD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EBB7A-F8CB-AC41-8F27-A194615C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CDC3-6498-C341-AFA0-3A6BA50D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09DF3-AD60-F54A-A1F2-2E881779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848-39C2-3641-AE74-1F18C0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9CD98-68D9-6A4D-BCA6-2B8A6B4C7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740E-0A2D-3E4D-8A7F-55F502CCA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A004-F7DF-894F-99A0-EA187C57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9EBF1-5081-0F45-9229-A78A9459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AEFF-EEB5-314B-8127-B4E33AB9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50D12-D4CB-E247-B72B-55D93A8D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1FB2-1A0D-9246-8F94-C5EDCF6A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9C78-EFBF-C84A-B883-0BF724DFB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AAC6-2F77-924E-9D2F-D15CE121D1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874B-B515-014B-BD0C-35F108134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B555-C6B5-E046-9E07-4FD6B65E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582A-943F-514A-BAFE-5E227E19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gen.10051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ECA-9477-F44D-83AC-7E8B59CE4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protein domains that drive RNA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C4472-FAA4-B740-95E3-D211C4332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by Robert Williams for Lindsay </a:t>
            </a:r>
            <a:r>
              <a:rPr lang="en-US" dirty="0" err="1"/>
              <a:t>Winkenbach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4A35-7FC9-0C4D-8A61-26C552E6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B3B6-138C-654C-BE79-0E38CEC0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all protein domain containing genes from </a:t>
            </a:r>
            <a:r>
              <a:rPr lang="en-US" dirty="0" err="1"/>
              <a:t>WormBase</a:t>
            </a:r>
            <a:r>
              <a:rPr lang="en-US" dirty="0"/>
              <a:t> </a:t>
            </a:r>
            <a:r>
              <a:rPr lang="en-US" dirty="0" err="1"/>
              <a:t>ParaSite</a:t>
            </a:r>
            <a:r>
              <a:rPr lang="en-US" dirty="0"/>
              <a:t> with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Make a list of protein domains associated with </a:t>
            </a:r>
            <a:r>
              <a:rPr lang="en-US" i="1" dirty="0"/>
              <a:t>erm-1</a:t>
            </a:r>
            <a:r>
              <a:rPr lang="en-US" dirty="0"/>
              <a:t>, </a:t>
            </a:r>
            <a:r>
              <a:rPr lang="en-US" i="1" dirty="0"/>
              <a:t>frm-7</a:t>
            </a:r>
            <a:r>
              <a:rPr lang="en-US" dirty="0"/>
              <a:t>, and </a:t>
            </a:r>
            <a:r>
              <a:rPr lang="en-US" i="1" dirty="0"/>
              <a:t>imb-2 </a:t>
            </a:r>
            <a:r>
              <a:rPr lang="en-US" dirty="0"/>
              <a:t>(</a:t>
            </a:r>
            <a:r>
              <a:rPr lang="en-US" b="1" dirty="0" err="1"/>
              <a:t>goi_domains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</a:t>
            </a:r>
            <a:r>
              <a:rPr lang="en-US" i="1" dirty="0"/>
              <a:t>imb-2 </a:t>
            </a:r>
            <a:r>
              <a:rPr lang="en-US" dirty="0"/>
              <a:t>only domains “Ubiquitin-like” and “Armadillo-like”</a:t>
            </a:r>
          </a:p>
          <a:p>
            <a:r>
              <a:rPr lang="en-US" dirty="0"/>
              <a:t>Select from all genes for those that are present in </a:t>
            </a:r>
            <a:r>
              <a:rPr lang="en-US" b="1" dirty="0" err="1"/>
              <a:t>goi_domains</a:t>
            </a:r>
            <a:r>
              <a:rPr lang="en-US" dirty="0"/>
              <a:t> list (</a:t>
            </a:r>
            <a:r>
              <a:rPr lang="en-US" b="1" dirty="0" err="1"/>
              <a:t>domain_hits</a:t>
            </a:r>
            <a:r>
              <a:rPr lang="en-US" b="1" dirty="0"/>
              <a:t>, </a:t>
            </a:r>
            <a:r>
              <a:rPr lang="en-US" dirty="0"/>
              <a:t>n = 149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Join with 2-cell embryo AB vs P1 RNA-seq dataset</a:t>
            </a:r>
          </a:p>
          <a:p>
            <a:pPr lvl="1"/>
            <a:r>
              <a:rPr lang="en-US" dirty="0">
                <a:effectLst/>
              </a:rPr>
              <a:t>Nishimura, Erin Osborne, Jay C. Zhang, Adam D. </a:t>
            </a:r>
            <a:r>
              <a:rPr lang="en-US" dirty="0" err="1">
                <a:effectLst/>
              </a:rPr>
              <a:t>Werts</a:t>
            </a:r>
            <a:r>
              <a:rPr lang="en-US" dirty="0">
                <a:effectLst/>
              </a:rPr>
              <a:t>, Bob Goldstein, and Jason D. </a:t>
            </a:r>
            <a:r>
              <a:rPr lang="en-US" dirty="0" err="1">
                <a:effectLst/>
              </a:rPr>
              <a:t>Lieb</a:t>
            </a:r>
            <a:r>
              <a:rPr lang="en-US" dirty="0">
                <a:effectLst/>
              </a:rPr>
              <a:t>. “Asymmetric Transcript Discovery by RNA-Seq in C. Elegans Blastomeres Identifies Neg-1, a Gene Important for Anterior Morphogenesis.” </a:t>
            </a:r>
            <a:r>
              <a:rPr lang="en-US" i="1" dirty="0">
                <a:effectLst/>
              </a:rPr>
              <a:t>PLOS Genetics</a:t>
            </a:r>
            <a:r>
              <a:rPr lang="en-US" dirty="0">
                <a:effectLst/>
              </a:rPr>
              <a:t> 11, no. 4 (April 13, 2015): e1005117. </a:t>
            </a:r>
            <a:r>
              <a:rPr lang="en-US" dirty="0">
                <a:effectLst/>
                <a:hlinkClick r:id="rId2"/>
              </a:rPr>
              <a:t>https://doi.org/10.1371/journal.pgen.1005117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dirty="0"/>
              <a:t>Supplemental table 2</a:t>
            </a:r>
          </a:p>
          <a:p>
            <a:r>
              <a:rPr lang="en-US" dirty="0"/>
              <a:t>Identify if genes are present, AB enriched, P1 enriched, or symmetric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7959-37ED-CC49-B581-C6294E71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62392" cy="1389030"/>
          </a:xfrm>
        </p:spPr>
        <p:txBody>
          <a:bodyPr>
            <a:normAutofit fontScale="90000"/>
          </a:bodyPr>
          <a:lstStyle/>
          <a:p>
            <a:r>
              <a:rPr lang="en-US" dirty="0"/>
              <a:t>2-cell embryo categories of </a:t>
            </a:r>
            <a:r>
              <a:rPr lang="en-US" b="1" dirty="0" err="1"/>
              <a:t>domain_hits</a:t>
            </a:r>
            <a:r>
              <a:rPr lang="en-US" dirty="0"/>
              <a:t>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B6D3F-5F48-9F46-B184-1099522E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62" y="933061"/>
            <a:ext cx="5924939" cy="5924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31208-6C7F-9F43-8E3F-481FBCE31681}"/>
              </a:ext>
            </a:extLst>
          </p:cNvPr>
          <p:cNvSpPr txBox="1"/>
          <p:nvPr/>
        </p:nvSpPr>
        <p:spPr>
          <a:xfrm>
            <a:off x="485192" y="2220686"/>
            <a:ext cx="5355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genes = 149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 are 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are AB enriched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59 are not significantly differentially expressed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are not detected in the 2-cell embryo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are P1 enriched</a:t>
            </a:r>
          </a:p>
        </p:txBody>
      </p:sp>
    </p:spTree>
    <p:extLst>
      <p:ext uri="{BB962C8B-B14F-4D97-AF65-F5344CB8AC3E}">
        <p14:creationId xmlns:p14="http://schemas.microsoft.com/office/powerpoint/2010/main" val="847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5D7-A040-6949-AD14-35CABE38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columns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DDC1-C15D-8741-81C0-CACB7B32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wbps_gene_id</a:t>
            </a:r>
            <a:r>
              <a:rPr lang="en-US" dirty="0"/>
              <a:t>: </a:t>
            </a:r>
            <a:r>
              <a:rPr lang="en-US" dirty="0" err="1"/>
              <a:t>WormBase</a:t>
            </a:r>
            <a:r>
              <a:rPr lang="en-US" dirty="0"/>
              <a:t> Gene ID</a:t>
            </a:r>
          </a:p>
          <a:p>
            <a:r>
              <a:rPr lang="en-US" dirty="0" err="1"/>
              <a:t>wikigene_name</a:t>
            </a:r>
            <a:r>
              <a:rPr lang="en-US" dirty="0"/>
              <a:t>: “normal” gene names</a:t>
            </a:r>
          </a:p>
          <a:p>
            <a:r>
              <a:rPr lang="en-US" dirty="0" err="1"/>
              <a:t>interpro_description</a:t>
            </a:r>
            <a:r>
              <a:rPr lang="en-US" dirty="0"/>
              <a:t>: verbose protein domain name</a:t>
            </a:r>
          </a:p>
          <a:p>
            <a:r>
              <a:rPr lang="en-US" dirty="0" err="1"/>
              <a:t>interpro_short_description</a:t>
            </a:r>
            <a:r>
              <a:rPr lang="en-US" dirty="0"/>
              <a:t>: short protein domain name</a:t>
            </a:r>
          </a:p>
          <a:p>
            <a:r>
              <a:rPr lang="en-US" dirty="0" err="1"/>
              <a:t>domain_count</a:t>
            </a:r>
            <a:r>
              <a:rPr lang="en-US" dirty="0"/>
              <a:t>: the number of a specific domain for an individual gene</a:t>
            </a:r>
          </a:p>
          <a:p>
            <a:r>
              <a:rPr lang="en-US" dirty="0" err="1"/>
              <a:t>gene_type</a:t>
            </a:r>
            <a:r>
              <a:rPr lang="en-US" dirty="0"/>
              <a:t>: 2-cell embryo AB vs P1 RNA-seq dataset category</a:t>
            </a:r>
          </a:p>
          <a:p>
            <a:pPr lvl="1"/>
            <a:r>
              <a:rPr lang="en-US" dirty="0" err="1"/>
              <a:t>no_sig_diff</a:t>
            </a:r>
            <a:r>
              <a:rPr lang="en-US" dirty="0"/>
              <a:t> = detected in the dataset but not significantly similar or different</a:t>
            </a:r>
          </a:p>
          <a:p>
            <a:pPr lvl="1"/>
            <a:r>
              <a:rPr lang="en-US" dirty="0" err="1"/>
              <a:t>not_detected</a:t>
            </a:r>
            <a:r>
              <a:rPr lang="en-US" dirty="0"/>
              <a:t> = not detected in the 2-cell embryo RNA-seq data</a:t>
            </a:r>
          </a:p>
        </p:txBody>
      </p:sp>
    </p:spTree>
    <p:extLst>
      <p:ext uri="{BB962C8B-B14F-4D97-AF65-F5344CB8AC3E}">
        <p14:creationId xmlns:p14="http://schemas.microsoft.com/office/powerpoint/2010/main" val="4173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Search for protein domains that drive RNA Localization</vt:lpstr>
      <vt:lpstr>Analysis outline</vt:lpstr>
      <vt:lpstr>2-cell embryo categories of domain_hits genes</vt:lpstr>
      <vt:lpstr>Output data columns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for protein domains that drive RNA Localization</dc:title>
  <dc:creator>Williams,Robert</dc:creator>
  <cp:lastModifiedBy>Williams,Robert</cp:lastModifiedBy>
  <cp:revision>4</cp:revision>
  <dcterms:created xsi:type="dcterms:W3CDTF">2021-03-10T21:38:37Z</dcterms:created>
  <dcterms:modified xsi:type="dcterms:W3CDTF">2021-03-10T23:51:02Z</dcterms:modified>
</cp:coreProperties>
</file>