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F5A6-CEE5-DB4B-8592-2E654C129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37FE1-1CFB-C142-B5BA-8D82B7F56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F08A1-6236-434A-9BD0-F1ED60D1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304E-8AB0-624C-841A-689642A55179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1496-3182-5649-B40C-C3BA67B2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83A-69F6-9F4C-8CC0-13373AB4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5F-713C-8C4A-AFE1-A414070B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B11F-5691-4543-8FC6-6DF7C444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48123-4602-9241-A050-EB31B50EB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3D87-6903-A94E-A6CA-636778E6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304E-8AB0-624C-841A-689642A55179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D949-0513-024C-A9C8-B790AC82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CF5C-21DF-BE4A-BF08-63EA681C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5F-713C-8C4A-AFE1-A414070B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57D3F-342B-6442-9A2F-B5AB3E7E8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9E26E-BB4F-0A40-A304-94296DA1E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0C64-18F4-9A42-B1D2-95BC97B8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304E-8AB0-624C-841A-689642A55179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1F81-F57C-B64F-81C6-53C06381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E589-5D2A-034C-891D-0BC599F1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5F-713C-8C4A-AFE1-A414070B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B925-D69D-114B-A3F2-E3629739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C298-A1F3-E741-801B-C4A82B87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861F0-D5F9-1443-B915-948E3192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304E-8AB0-624C-841A-689642A55179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096CC-A0E3-9648-BE54-08DDE41D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A114-CD50-5B41-9D8D-7FE65D60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5F-713C-8C4A-AFE1-A414070B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4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9E10-F757-AC4C-81F1-203C2649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7B6C2-66C8-E94F-B9F9-0DB185570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C2C68-C197-6C4A-A3D6-79855A3F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304E-8AB0-624C-841A-689642A55179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8999-7995-6A4C-87DC-427078FD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9544-FC66-6345-9024-A937382B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5F-713C-8C4A-AFE1-A414070B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0C2C-3F3A-A545-81F5-C7867B10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6F9C-5516-F64D-98DA-4E1CF995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372A5-960B-654E-9A7B-FDFF2E721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8814B-CCCE-F247-B4C2-8079E02F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304E-8AB0-624C-841A-689642A55179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F1430-48ED-1C43-A1D0-735FA838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772C3-C6BF-9A4F-B92A-D9DA99BE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5F-713C-8C4A-AFE1-A414070B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2FA3-6E84-724C-8EFF-C135FE85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CCE8C-CEF9-E84A-9B01-2D22303F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A06C-8D6B-B546-8399-C1159A258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3ECF0-7790-9545-A5C9-6A65372AD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70B31-FEFF-BC4B-87EF-913FCBFBD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66F5A-BAD5-AC44-BBC9-168B16BD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304E-8AB0-624C-841A-689642A55179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75156-FE79-7746-A85F-4F658BF5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99947-287D-AB48-8097-00311E0F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5F-713C-8C4A-AFE1-A414070B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2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D124-9A23-6E47-9ABF-296B6ED8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68FA8-D889-1442-AD5E-0BE8CD97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304E-8AB0-624C-841A-689642A55179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344AD-FF78-A645-B06D-2F353203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B09CF-1CA7-BE4F-98B5-241B0708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5F-713C-8C4A-AFE1-A414070B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7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05AE1-4F4E-504B-A136-CFF375C5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304E-8AB0-624C-841A-689642A55179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38E04-E688-F04F-BEE2-4738BF1B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C259B-39C6-804C-8304-2A7CDA0F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5F-713C-8C4A-AFE1-A414070B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2C9E-DEC1-3045-BCF6-4A2387E2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C65A-EDBA-A549-BE45-8673D3C2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7A726-431B-194B-9A17-CEFFE95C4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1C65A-FD4E-3B4E-A2BF-CA3A1E8E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304E-8AB0-624C-841A-689642A55179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5CDE1-7C44-F745-B407-51BD4D5B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AAB5A-37D2-E845-A966-71970365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5F-713C-8C4A-AFE1-A414070B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1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9024-DC88-2F43-A97F-E18D8182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23502-A620-2E47-BA06-AAE1EDF1D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6767-026E-7442-9718-97BDBA433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79D08-4BBB-E140-A543-49FB3FEB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304E-8AB0-624C-841A-689642A55179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4C88C-97F0-A240-94B2-AF48E6D6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121A-F402-6C47-922A-DE0A5B8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5F-713C-8C4A-AFE1-A414070B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BFC31-0131-B749-A1B5-266BB9EC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E501C-7A53-2843-B7C8-2E0014D8D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1D2C-2A84-9A4C-8DD8-F6813856C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304E-8AB0-624C-841A-689642A55179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B81E6-A08E-4940-984B-34DC2FAAD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2DB8-FB13-DB40-9415-554BD63E4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6F5F-713C-8C4A-AFE1-A414070B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2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2235-08A2-9E4F-8F88-E265A5A0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 breakdown after new thresholds for enriched/depleted/equal tests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BE44D8-5BDF-2140-8364-832CC1C68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45959"/>
              </p:ext>
            </p:extLst>
          </p:nvPr>
        </p:nvGraphicFramePr>
        <p:xfrm>
          <a:off x="1326597" y="1831354"/>
          <a:ext cx="935990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9359900" imgH="4305300" progId="Excel.Sheet.12">
                  <p:embed/>
                </p:oleObj>
              </mc:Choice>
              <mc:Fallback>
                <p:oleObj name="Worksheet" r:id="rId3" imgW="9359900" imgH="4305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6597" y="1831354"/>
                        <a:ext cx="9359900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25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Excel Worksheet</vt:lpstr>
      <vt:lpstr>Class breakdown after new thresholds for enriched/depleted/equal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breakdown after new thresholds for enriched/depleted/equal tests</dc:title>
  <dc:creator>King,David</dc:creator>
  <cp:lastModifiedBy>King,David</cp:lastModifiedBy>
  <cp:revision>1</cp:revision>
  <dcterms:created xsi:type="dcterms:W3CDTF">2022-03-24T15:48:44Z</dcterms:created>
  <dcterms:modified xsi:type="dcterms:W3CDTF">2022-03-24T16:31:14Z</dcterms:modified>
</cp:coreProperties>
</file>