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4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F887D-A8BB-4745-8918-6F68770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98E29B-0E3D-4D69-8F86-C2A941B38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81763-1718-46C5-A513-9375B5AE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CFB3D-C4B8-44BF-9DF0-6D70B2F5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B1C71-70D1-4845-9FEB-74486EEB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9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FC8D4-58A2-4177-BD7C-42599D41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BFD9F9-6A46-4C45-9F1E-F8020588E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1C54B-9EB2-4341-A60D-B4FFFE56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59D88-27A4-4BDD-B5B2-0203C328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011A4-D4B6-4893-BA58-085B3893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9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B1C54D-7BB9-474A-A49A-B583231A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11D6CA-9584-445A-8A27-AB742901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8715F6-0953-437D-A733-6A26573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8E8D28-41E8-4D5E-B3E8-3824DB6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0202E-35D8-4223-B354-F8BC99EF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0B848-8AF3-4A89-8974-0D0576C1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E7C00-BC3B-4B6A-BDDC-A5390B55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8BE23-95A4-41E8-82F4-C5E5041F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C180A-45C6-49FD-96F1-C3C76E8B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8F181-D8B5-4E50-84EB-777FA520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36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F6C72-55E0-49C6-AAD6-350CE89E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C534B4-C09D-46B6-9BE6-4609D3D4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264CC-D2DF-4C59-BDC7-FAB0A8EC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18822-8BDE-482D-A38E-88ED6C04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159A3-5D70-44D5-A446-4D88D056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3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BB637-369A-45FB-B187-23603F1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E0FBB-C5FE-4239-A6CA-3005C565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13317F-AAF3-40C9-9837-ED3BE6B9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FF87F7-1D7E-43A7-9708-9F18427C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32E42-0270-44B0-9B57-C0FFE54F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EB207E-D1EE-438B-A767-2D9DDA7B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07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75736-247B-4F48-BC8F-2E2F3854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CA7F2E-1D17-4976-87E3-18AF7D3F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CB5D25-CA6B-4E1C-946C-87D9AC87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34FDF1-0932-446E-B2C8-E3D3CD898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C19286-D3A3-48D8-87AD-A5EA19159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9C87B6-604E-4A27-891B-E4726FB0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5DF305-DD93-4E98-BEE4-7EC8281A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9C8288-9520-461A-8ED5-124F2F42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34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0E827-3224-4FF9-9B64-4F50C5A6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3D073C-DDA1-4B86-92D9-7E483C0D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513CF0-1DCF-488F-B988-CBFDFFB7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6B654F-FFAF-4DE1-A840-A819BAFC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DC3B60-B65C-4B15-89D9-5A62FDBE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885726-E9E3-4D18-B331-1C191A82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62CB2B-D43D-41CE-97E9-EF2F368B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CDCDB-EAD8-44E8-826B-C05FD107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514644-3FC9-4262-92C1-6A9ABD26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F132D2-C5ED-4609-81D6-10F67671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DBD550-F2DE-4103-9E75-CEF94194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512EEA-0A83-42B5-B6E5-26BE1022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B12FA7-0145-485B-8EB0-0EA5E129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71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D1FC3-4990-4EFB-83D1-3813054F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EAFF41-B122-4050-B793-4B86F410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EBFFCF-5451-4DE7-8F83-32888D8A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5D5E3-A627-4A74-A0CD-6F88FC2D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516B7-4C2E-4745-8B80-9E3E3E1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D116F-3C75-4FB6-B8CE-69A70B6B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C15135-5226-446E-8582-C89ACC7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6B5137-C653-4BF5-9F2A-4C1B3BBB1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4A9B7-D675-4698-B489-1527B95A4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B34B-D5C3-4DD1-8D16-E0BA7F22536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8F055-F450-4FFD-9073-60F58F383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2A2F0-BB5A-48BF-B433-063199F89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AB9F-5F68-419E-A8D9-3E5615E4B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37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0E0C204-896E-434A-8DE8-810BCC714CD3}"/>
              </a:ext>
            </a:extLst>
          </p:cNvPr>
          <p:cNvGrpSpPr/>
          <p:nvPr/>
        </p:nvGrpSpPr>
        <p:grpSpPr>
          <a:xfrm>
            <a:off x="4048991" y="1381991"/>
            <a:ext cx="4094018" cy="4094018"/>
            <a:chOff x="4048991" y="1381991"/>
            <a:chExt cx="4094018" cy="409401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3E8F07C-0F93-4C98-9381-0D32C78AB3EA}"/>
                </a:ext>
              </a:extLst>
            </p:cNvPr>
            <p:cNvSpPr/>
            <p:nvPr/>
          </p:nvSpPr>
          <p:spPr>
            <a:xfrm>
              <a:off x="4048991" y="1381991"/>
              <a:ext cx="4094018" cy="4094018"/>
            </a:xfrm>
            <a:prstGeom prst="ellipse">
              <a:avLst/>
            </a:prstGeom>
            <a:solidFill>
              <a:srgbClr val="007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C0966775-6772-4B81-B4B1-2596BEC187ED}"/>
                </a:ext>
              </a:extLst>
            </p:cNvPr>
            <p:cNvSpPr/>
            <p:nvPr/>
          </p:nvSpPr>
          <p:spPr>
            <a:xfrm>
              <a:off x="4592782" y="1925782"/>
              <a:ext cx="3006436" cy="3006436"/>
            </a:xfrm>
            <a:custGeom>
              <a:avLst/>
              <a:gdLst>
                <a:gd name="connsiteX0" fmla="*/ 1503218 w 3006436"/>
                <a:gd name="connsiteY0" fmla="*/ 0 h 3006436"/>
                <a:gd name="connsiteX1" fmla="*/ 3006436 w 3006436"/>
                <a:gd name="connsiteY1" fmla="*/ 1503218 h 3006436"/>
                <a:gd name="connsiteX2" fmla="*/ 1503218 w 3006436"/>
                <a:gd name="connsiteY2" fmla="*/ 3006436 h 3006436"/>
                <a:gd name="connsiteX3" fmla="*/ 0 w 3006436"/>
                <a:gd name="connsiteY3" fmla="*/ 1503218 h 3006436"/>
                <a:gd name="connsiteX4" fmla="*/ 662755 w 3006436"/>
                <a:gd name="connsiteY4" fmla="*/ 256726 h 3006436"/>
                <a:gd name="connsiteX5" fmla="*/ 673022 w 3006436"/>
                <a:gd name="connsiteY5" fmla="*/ 250489 h 3006436"/>
                <a:gd name="connsiteX6" fmla="*/ 799534 w 3006436"/>
                <a:gd name="connsiteY6" fmla="*/ 442973 h 3006436"/>
                <a:gd name="connsiteX7" fmla="*/ 791588 w 3006436"/>
                <a:gd name="connsiteY7" fmla="*/ 447800 h 3006436"/>
                <a:gd name="connsiteX8" fmla="*/ 230427 w 3006436"/>
                <a:gd name="connsiteY8" fmla="*/ 1503218 h 3006436"/>
                <a:gd name="connsiteX9" fmla="*/ 1503218 w 3006436"/>
                <a:gd name="connsiteY9" fmla="*/ 2776009 h 3006436"/>
                <a:gd name="connsiteX10" fmla="*/ 2776009 w 3006436"/>
                <a:gd name="connsiteY10" fmla="*/ 1503218 h 3006436"/>
                <a:gd name="connsiteX11" fmla="*/ 1503218 w 3006436"/>
                <a:gd name="connsiteY11" fmla="*/ 230427 h 3006436"/>
                <a:gd name="connsiteX12" fmla="*/ 1503217 w 3006436"/>
                <a:gd name="connsiteY12" fmla="*/ 230427 h 3006436"/>
                <a:gd name="connsiteX13" fmla="*/ 1503217 w 3006436"/>
                <a:gd name="connsiteY13" fmla="*/ 0 h 3006436"/>
                <a:gd name="connsiteX14" fmla="*/ 1503218 w 3006436"/>
                <a:gd name="connsiteY14" fmla="*/ 0 h 300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6436" h="3006436">
                  <a:moveTo>
                    <a:pt x="1503218" y="0"/>
                  </a:moveTo>
                  <a:cubicBezTo>
                    <a:pt x="2333423" y="0"/>
                    <a:pt x="3006436" y="673014"/>
                    <a:pt x="3006436" y="1503218"/>
                  </a:cubicBezTo>
                  <a:cubicBezTo>
                    <a:pt x="3006436" y="2333423"/>
                    <a:pt x="2333423" y="3006436"/>
                    <a:pt x="1503218" y="3006436"/>
                  </a:cubicBezTo>
                  <a:cubicBezTo>
                    <a:pt x="673014" y="3006436"/>
                    <a:pt x="0" y="2333423"/>
                    <a:pt x="0" y="1503218"/>
                  </a:cubicBezTo>
                  <a:cubicBezTo>
                    <a:pt x="0" y="984341"/>
                    <a:pt x="262896" y="526865"/>
                    <a:pt x="662755" y="256726"/>
                  </a:cubicBezTo>
                  <a:lnTo>
                    <a:pt x="673022" y="250489"/>
                  </a:lnTo>
                  <a:lnTo>
                    <a:pt x="799534" y="442973"/>
                  </a:lnTo>
                  <a:lnTo>
                    <a:pt x="791588" y="447800"/>
                  </a:lnTo>
                  <a:cubicBezTo>
                    <a:pt x="453024" y="676530"/>
                    <a:pt x="230427" y="1063879"/>
                    <a:pt x="230427" y="1503218"/>
                  </a:cubicBezTo>
                  <a:cubicBezTo>
                    <a:pt x="230427" y="2206162"/>
                    <a:pt x="800275" y="2776009"/>
                    <a:pt x="1503218" y="2776009"/>
                  </a:cubicBezTo>
                  <a:cubicBezTo>
                    <a:pt x="2206162" y="2776009"/>
                    <a:pt x="2776009" y="2206162"/>
                    <a:pt x="2776009" y="1503218"/>
                  </a:cubicBezTo>
                  <a:cubicBezTo>
                    <a:pt x="2776009" y="800275"/>
                    <a:pt x="2206162" y="230427"/>
                    <a:pt x="1503218" y="230427"/>
                  </a:cubicBezTo>
                  <a:lnTo>
                    <a:pt x="1503217" y="230427"/>
                  </a:lnTo>
                  <a:lnTo>
                    <a:pt x="1503217" y="0"/>
                  </a:lnTo>
                  <a:lnTo>
                    <a:pt x="150321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D620BF3B-C36A-4DFC-B58A-CE3B84BE9DD1}"/>
                </a:ext>
              </a:extLst>
            </p:cNvPr>
            <p:cNvSpPr/>
            <p:nvPr/>
          </p:nvSpPr>
          <p:spPr>
            <a:xfrm rot="3909443">
              <a:off x="4997453" y="1895437"/>
              <a:ext cx="764583" cy="901434"/>
            </a:xfrm>
            <a:prstGeom prst="triangle">
              <a:avLst>
                <a:gd name="adj" fmla="val 382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B7412F9-DDA8-4DE3-A82F-FFA0B70A28A2}"/>
                </a:ext>
              </a:extLst>
            </p:cNvPr>
            <p:cNvSpPr txBox="1"/>
            <p:nvPr/>
          </p:nvSpPr>
          <p:spPr>
            <a:xfrm>
              <a:off x="5282018" y="2403137"/>
              <a:ext cx="1655672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3800" dirty="0">
                  <a:solidFill>
                    <a:schemeClr val="bg1"/>
                  </a:solidFill>
                  <a:latin typeface="Google Sans Medium" panose="020B0603030502040204" pitchFamily="34" charset="0"/>
                </a:rPr>
                <a:t>C</a:t>
              </a:r>
              <a:endParaRPr kumimoji="1" lang="ja-JP" altLang="en-US" sz="13800" dirty="0">
                <a:solidFill>
                  <a:schemeClr val="bg1"/>
                </a:solidFill>
                <a:latin typeface="Google Sans Medium" panose="020B0603030502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Google Sans Medium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rtr-dnd@outlook.jp</dc:creator>
  <cp:lastModifiedBy>rtr-dnd@outlook.jp</cp:lastModifiedBy>
  <cp:revision>3</cp:revision>
  <dcterms:created xsi:type="dcterms:W3CDTF">2018-06-29T03:47:52Z</dcterms:created>
  <dcterms:modified xsi:type="dcterms:W3CDTF">2018-06-29T03:58:28Z</dcterms:modified>
</cp:coreProperties>
</file>