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swald Medium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4B6D17-D88B-45FA-8862-A9A0341FB735}">
  <a:tblStyle styleId="{D24B6D17-D88B-45FA-8862-A9A0341FB7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Oswald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58e961d6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58e961d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58e961d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58e961d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58e961d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58e961d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58e961d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58e961d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58e961d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a58e961d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58e961d6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58e961d6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024a646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024a64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024a64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024a64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024a646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1024a646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58e961d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58e961d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58e961d6_8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58e961d6_8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5e6f60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a5e6f60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5e6f601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5e6f601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5e6f601b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a5e6f601b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024a64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024a64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58e96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58e96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62ec2e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62ec2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a62ec2e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a62ec2e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58e961d6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58e961d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024a64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024a64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024a646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024a64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Dive 4: EPL Edition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Ryan, Armia, Kevin, David 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00" y="152400"/>
            <a:ext cx="85971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Goals Does Each Seed Usually Allow?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00" y="1017725"/>
            <a:ext cx="6264000" cy="3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22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 1 allowed 32 goals on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 20 allowed 70 goals on average.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2" y="152400"/>
            <a:ext cx="86880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 Differential For Each Team Position</a:t>
            </a:r>
            <a:r>
              <a:rPr lang="en"/>
              <a:t>?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00" y="1017725"/>
            <a:ext cx="6264000" cy="39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22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 1 had a goal differential of 53 on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 20 had a goal differential of -39 on average.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37" y="152400"/>
            <a:ext cx="87641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145400"/>
            <a:ext cx="7847299" cy="49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Champions League Group Stage Teams</a:t>
            </a:r>
            <a:endParaRPr/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{D24B6D17-D88B-45FA-8862-A9A0341FB735}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Appearances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Manchester City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Chelsea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Manchester United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Liverpool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Tottenham Hotspur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Arsenal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Leicester City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Europa League Group Stage Teams</a:t>
            </a:r>
            <a:endParaRPr/>
          </a:p>
        </p:txBody>
      </p:sp>
      <p:graphicFrame>
        <p:nvGraphicFramePr>
          <p:cNvPr id="153" name="Google Shape;153;p29"/>
          <p:cNvGraphicFramePr/>
          <p:nvPr/>
        </p:nvGraphicFramePr>
        <p:xfrm>
          <a:off x="67515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{D24B6D17-D88B-45FA-8862-A9A0341FB735}</a:tableStyleId>
              </a:tblPr>
              <a:tblGrid>
                <a:gridCol w="1948425"/>
                <a:gridCol w="1948425"/>
              </a:tblGrid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Appearances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Arsenal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Leicester City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Manchester United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Tottenham Hotspur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Chelsea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29"/>
          <p:cNvGraphicFramePr/>
          <p:nvPr/>
        </p:nvGraphicFramePr>
        <p:xfrm>
          <a:off x="45720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{D24B6D17-D88B-45FA-8862-A9A0341FB735}</a:tableStyleId>
              </a:tblPr>
              <a:tblGrid>
                <a:gridCol w="1948425"/>
                <a:gridCol w="1948425"/>
              </a:tblGrid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Appearances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Everton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Liverpool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Southampton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West Ham United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Wigan Athletic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Relegation Teams</a:t>
            </a:r>
            <a:endParaRPr/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952500" y="123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{D24B6D17-D88B-45FA-8862-A9A0341FB735}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Appearances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Fulham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Norwich City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West Bromwich Albion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Cardiff City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Hull City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Queens Park Rangers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 Teams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Teams Per Final Position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017725"/>
            <a:ext cx="42603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Manchester City (5)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Manchester United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Chelsea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Arsenal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Tottenham Hotspur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teams tied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Everton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Four teams tied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Stoke City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teams tied (2)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0" y="1017725"/>
            <a:ext cx="42603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Two teams tied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Two teams tied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Stoke City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Crystal Palace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Two teams tied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Eleven teams tied 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Two teams tied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Hull City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Fulham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Queens Park Rangers 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set out to Answer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characteristics (goals scored, points gained) does each position in the league tend to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any teams tend to finish in one position compared to another place?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have the top teams performed specifically in the league?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602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191300" y="47825"/>
            <a:ext cx="87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195B"/>
                </a:solidFill>
                <a:latin typeface="Oswald Medium"/>
                <a:ea typeface="Oswald Medium"/>
                <a:cs typeface="Oswald Medium"/>
                <a:sym typeface="Oswald Medium"/>
              </a:rPr>
              <a:t>What are the trends in performance (Position) for the five most successful clubs of the Premier League over time (Years)</a:t>
            </a:r>
            <a:endParaRPr>
              <a:solidFill>
                <a:srgbClr val="3D195B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526" y="548475"/>
            <a:ext cx="586875" cy="36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45825" y="338675"/>
            <a:ext cx="85206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195B"/>
                </a:solidFill>
              </a:rPr>
              <a:t>Understanding the relationship between</a:t>
            </a:r>
            <a:endParaRPr>
              <a:solidFill>
                <a:srgbClr val="3D19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195B"/>
                </a:solidFill>
              </a:rPr>
              <a:t> Goal scoring  vs. Points and team Position</a:t>
            </a:r>
            <a:endParaRPr>
              <a:solidFill>
                <a:srgbClr val="3D19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195B"/>
              </a:solidFill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0207"/>
            <a:ext cx="9144003" cy="291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9248"/>
            <a:ext cx="4572001" cy="211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8171"/>
            <a:ext cx="4572001" cy="210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4" y="2507627"/>
            <a:ext cx="304175" cy="18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195B"/>
                </a:solidFill>
              </a:rPr>
              <a:t>Which team of the top teams has the best attacking or defensive record in the last decade?</a:t>
            </a:r>
            <a:endParaRPr>
              <a:solidFill>
                <a:srgbClr val="3D195B"/>
              </a:solidFill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5462" y="1208037"/>
            <a:ext cx="1422450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4" y="2507627"/>
            <a:ext cx="304175" cy="18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4" y="2507627"/>
            <a:ext cx="304175" cy="1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2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9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64653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ranking league in England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20 teams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team plays 38 matches each season.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system per match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Premier League Title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075" y="1370425"/>
            <a:ext cx="2064500" cy="23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EPL Standings 2010-2021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0971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Data Set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Seasons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goals scored, goals allowed, and goal differential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Incentive to place high on the standings to avoid relegation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350" y="1152475"/>
            <a:ext cx="4097100" cy="3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and Relegation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Different Leagues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Promotion is when a team rises up a League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Relegation is when a team moves down a league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Top 3 teams get “promoted” at the end of the season to the next high league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Bottom 3 teams get “relegated to the next lowest league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keeps both sides of the league interesting and has major impacts on viewership, </a:t>
            </a:r>
            <a:r>
              <a:rPr lang="en"/>
              <a:t>popularity</a:t>
            </a:r>
            <a:r>
              <a:rPr lang="en"/>
              <a:t>, and overall revenue as 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Football League Championship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9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highest league in the English football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24 teams in the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Follows the same scoring rules as the Premier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2 teams automatically advance to the Premier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3-6 face off to determine the 3rd spot to advance to the Premier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3 teams move down to English Football League One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750" y="1370425"/>
            <a:ext cx="1919250" cy="238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88" y="110625"/>
            <a:ext cx="7130824" cy="49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Each Team Position Was Awarded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2832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negative correlation between the points and team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looks there is a bigger range of variability in the higher position versus the lower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range of points awarded is visible for each team position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012" y="1152475"/>
            <a:ext cx="5081488" cy="3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Goals Does Each Team Position Usually Score?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22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Position 1 scored 86 goals on average.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Position 20 scored 31 goals on average.</a:t>
            </a:r>
            <a:endParaRPr sz="18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00" y="1017725"/>
            <a:ext cx="6330150" cy="39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