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5" r:id="rId5"/>
    <p:sldId id="272" r:id="rId6"/>
    <p:sldId id="266" r:id="rId7"/>
    <p:sldId id="270" r:id="rId8"/>
    <p:sldId id="261" r:id="rId9"/>
    <p:sldId id="262" r:id="rId10"/>
    <p:sldId id="267" r:id="rId11"/>
    <p:sldId id="268" r:id="rId12"/>
    <p:sldId id="269" r:id="rId13"/>
    <p:sldId id="273" r:id="rId14"/>
    <p:sldId id="264" r:id="rId15"/>
    <p:sldId id="27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47D87-E93F-0E87-2BAA-59CD2074E3C8}" v="236" dt="2021-10-26T08:45:13.842"/>
    <p1510:client id="{0E56B191-4AD3-9FE5-2088-4C313B602904}" v="172" dt="2021-10-26T09:46:29.141"/>
    <p1510:client id="{1607F5F8-9E81-77D5-0AFF-42F3D04C3716}" v="176" dt="2021-10-26T08:18:19.697"/>
    <p1510:client id="{43E5E941-F338-A97E-6CC4-4A0F1CF4FB6A}" v="542" dt="2021-10-26T10:00:41.873"/>
    <p1510:client id="{8AD2A571-AAA9-9AEE-3F54-9E3820005145}" v="525" dt="2021-10-26T07:53:20.350"/>
    <p1510:client id="{E6152CF6-C055-4A04-A6CD-6AA24DBFE21F}" v="1366" dt="2021-10-26T05:25:14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dive 2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Initial Question :  What genres did each age group have a tendency to watch?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C6370-BD95-484B-88BE-55204D9BE67A}"/>
              </a:ext>
            </a:extLst>
          </p:cNvPr>
          <p:cNvSpPr txBox="1"/>
          <p:nvPr/>
        </p:nvSpPr>
        <p:spPr>
          <a:xfrm>
            <a:off x="384717" y="6164766"/>
            <a:ext cx="56518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 Aaron Vong,  Austin Fine,  Colby Luttrell,  Ryan Tran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B5078-D912-413E-8F79-82E99C41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Mean rating</a:t>
            </a:r>
          </a:p>
        </p:txBody>
      </p:sp>
      <p:pic>
        <p:nvPicPr>
          <p:cNvPr id="7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012CAFEE-AC38-4B39-B798-80FDB505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13917"/>
            <a:ext cx="6250769" cy="44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3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0CDBBFB-A64B-478F-B3D5-A8BE828A5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47" y="357227"/>
            <a:ext cx="8318809" cy="606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8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F293-431A-49CE-B7FC-695EBE4F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MOVIES PER AGE GROUP</a:t>
            </a:r>
          </a:p>
          <a:p>
            <a:pPr algn="l"/>
            <a:endParaRPr lang="en-US" sz="4800" kern="1200" cap="all" spc="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A0E5A2-8141-4228-A5FC-A5CAE2CB9FE4}"/>
              </a:ext>
            </a:extLst>
          </p:cNvPr>
          <p:cNvSpPr txBox="1">
            <a:spLocks/>
          </p:cNvSpPr>
          <p:nvPr/>
        </p:nvSpPr>
        <p:spPr bwMode="black">
          <a:xfrm>
            <a:off x="1859575" y="1326995"/>
            <a:ext cx="3212462" cy="4880518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solidFill>
                  <a:schemeClr val="tx1"/>
                </a:solidFill>
              </a:rPr>
              <a:t>Final findings</a:t>
            </a:r>
          </a:p>
          <a:p>
            <a:pPr algn="l"/>
            <a:endParaRPr lang="en-US" sz="480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173DC0-D700-43E5-81BE-2BD226AEBC7C}"/>
              </a:ext>
            </a:extLst>
          </p:cNvPr>
          <p:cNvCxnSpPr/>
          <p:nvPr/>
        </p:nvCxnSpPr>
        <p:spPr>
          <a:xfrm>
            <a:off x="1800921" y="3993996"/>
            <a:ext cx="2648413" cy="929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987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2B4612C-0488-4F72-8E32-8B6AB836D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829" y="1525043"/>
            <a:ext cx="5310217" cy="422608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6F97B9-23C6-4EF1-AED7-D5E3C26A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096000" y="1142999"/>
            <a:ext cx="0" cy="4572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A0521A7-5FE4-4CA3-9B39-4A38421F5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65" y="1521216"/>
            <a:ext cx="5310553" cy="42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1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6F97B9-23C6-4EF1-AED7-D5E3C26A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096000" y="1142999"/>
            <a:ext cx="0" cy="4572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630A528-857E-496C-B663-BC3635B99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35" y="1490783"/>
            <a:ext cx="5168589" cy="4099036"/>
          </a:xfrm>
          <a:prstGeom prst="rect">
            <a:avLst/>
          </a:prstGeom>
        </p:spPr>
      </p:pic>
      <p:pic>
        <p:nvPicPr>
          <p:cNvPr id="11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A1E60BB-7F83-40DD-9500-2C380FAC6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9736" y="1467167"/>
            <a:ext cx="5159843" cy="4152055"/>
          </a:xfrm>
        </p:spPr>
      </p:pic>
    </p:spTree>
    <p:extLst>
      <p:ext uri="{BB962C8B-B14F-4D97-AF65-F5344CB8AC3E}">
        <p14:creationId xmlns:p14="http://schemas.microsoft.com/office/powerpoint/2010/main" val="387938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6F97B9-23C6-4EF1-AED7-D5E3C26A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096000" y="1142999"/>
            <a:ext cx="0" cy="4572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5FBEBADC-AFB6-4771-BD08-7A5F09E5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42" y="1717716"/>
            <a:ext cx="4880517" cy="3912543"/>
          </a:xfrm>
          <a:prstGeom prst="rect">
            <a:avLst/>
          </a:prstGeom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DB8BADE-4903-4416-84CF-80674B706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937" y="1714337"/>
            <a:ext cx="4880517" cy="38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6F97B9-23C6-4EF1-AED7-D5E3C26A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096000" y="1142999"/>
            <a:ext cx="0" cy="4572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8F31201-7181-4CF0-814F-182A3DB0A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613" y="1718067"/>
            <a:ext cx="4908941" cy="391044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7729B8-E679-4DDA-B00B-893FEAB69C25}"/>
              </a:ext>
            </a:extLst>
          </p:cNvPr>
          <p:cNvSpPr txBox="1"/>
          <p:nvPr/>
        </p:nvSpPr>
        <p:spPr>
          <a:xfrm>
            <a:off x="1044497" y="1574181"/>
            <a:ext cx="40162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The most popular genres among Age Groups:</a:t>
            </a:r>
            <a:endParaRPr lang="en-US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2C8F27-FEBE-47F2-A88B-8A86FC49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185" y="267741"/>
            <a:ext cx="5973411" cy="621867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EAC462-8DDB-43AC-9BF2-6CB56234F442}"/>
              </a:ext>
            </a:extLst>
          </p:cNvPr>
          <p:cNvSpPr txBox="1">
            <a:spLocks/>
          </p:cNvSpPr>
          <p:nvPr/>
        </p:nvSpPr>
        <p:spPr>
          <a:xfrm>
            <a:off x="1478430" y="2182701"/>
            <a:ext cx="4663143" cy="299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Ages   1-17:  Comedy </a:t>
            </a:r>
          </a:p>
          <a:p>
            <a:r>
              <a:rPr lang="en-US" dirty="0"/>
              <a:t>Ages 18-24:  Drama</a:t>
            </a:r>
          </a:p>
          <a:p>
            <a:r>
              <a:rPr lang="en-US" dirty="0">
                <a:ea typeface="+mn-lt"/>
                <a:cs typeface="+mn-lt"/>
              </a:rPr>
              <a:t>Ages 25-34:  Comedy </a:t>
            </a:r>
          </a:p>
          <a:p>
            <a:r>
              <a:rPr lang="en-US" dirty="0">
                <a:ea typeface="+mn-lt"/>
                <a:cs typeface="+mn-lt"/>
              </a:rPr>
              <a:t>Ages 34-45:  Drama</a:t>
            </a:r>
          </a:p>
          <a:p>
            <a:r>
              <a:rPr lang="en-US" dirty="0">
                <a:ea typeface="+mn-lt"/>
                <a:cs typeface="+mn-lt"/>
              </a:rPr>
              <a:t>Ages 45-50:  Drama</a:t>
            </a:r>
          </a:p>
          <a:p>
            <a:r>
              <a:rPr lang="en-US" dirty="0"/>
              <a:t>Ages 51-55:  Drama</a:t>
            </a:r>
          </a:p>
          <a:p>
            <a:r>
              <a:rPr lang="en-US" dirty="0"/>
              <a:t>Ages </a:t>
            </a:r>
            <a:r>
              <a:rPr lang="en-US"/>
              <a:t>   </a:t>
            </a:r>
            <a:r>
              <a:rPr lang="en-US" dirty="0"/>
              <a:t>56+:</a:t>
            </a:r>
            <a:r>
              <a:rPr lang="en-US"/>
              <a:t>  </a:t>
            </a:r>
            <a:r>
              <a:rPr lang="en-US" dirty="0"/>
              <a:t>Comedy</a:t>
            </a:r>
          </a:p>
        </p:txBody>
      </p:sp>
    </p:spTree>
    <p:extLst>
      <p:ext uri="{BB962C8B-B14F-4D97-AF65-F5344CB8AC3E}">
        <p14:creationId xmlns:p14="http://schemas.microsoft.com/office/powerpoint/2010/main" val="60773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7FC58-588E-441E-883F-71B51C11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52" y="1870101"/>
            <a:ext cx="6242719" cy="677971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Dat files Insight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0750322D-3CC1-458D-8BFB-155F51A96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057" y="4398944"/>
            <a:ext cx="3419524" cy="1709762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9E0EA2B-F433-44ED-A258-8A20E46AA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59" y="3623070"/>
            <a:ext cx="6242715" cy="31740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In order to determine this question, we first:</a:t>
            </a:r>
            <a:endParaRPr lang="en-US">
              <a:solidFill>
                <a:schemeClr val="bg1"/>
              </a:solidFill>
            </a:endParaRPr>
          </a:p>
          <a:p>
            <a:pPr lvl="3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Establish connection between files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When it comes to the ratings dataset, something to note was the amount of movie ids per user id.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49F835A-20C9-4700-829A-655FBBD92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2797967"/>
            <a:ext cx="3419524" cy="1157037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9E44D377-4747-407A-8A2E-2C66449C4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008" y="644977"/>
            <a:ext cx="3419524" cy="1709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B9AAEB-3F30-4829-A262-3FD8C25CFB20}"/>
              </a:ext>
            </a:extLst>
          </p:cNvPr>
          <p:cNvSpPr txBox="1"/>
          <p:nvPr/>
        </p:nvSpPr>
        <p:spPr>
          <a:xfrm>
            <a:off x="8125523" y="366133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users.dat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510DB-8327-4182-BC7E-A899795C68B8}"/>
              </a:ext>
            </a:extLst>
          </p:cNvPr>
          <p:cNvSpPr txBox="1"/>
          <p:nvPr/>
        </p:nvSpPr>
        <p:spPr>
          <a:xfrm>
            <a:off x="8097644" y="2522034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movies.dat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6B4C9-6101-40AF-991A-E0EE4B832079}"/>
              </a:ext>
            </a:extLst>
          </p:cNvPr>
          <p:cNvSpPr txBox="1"/>
          <p:nvPr/>
        </p:nvSpPr>
        <p:spPr>
          <a:xfrm>
            <a:off x="8125522" y="40274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ratings</a:t>
            </a:r>
            <a:r>
              <a:rPr lang="en-US" b="1"/>
              <a:t>.</a:t>
            </a:r>
            <a:r>
              <a:rPr lang="en-US" sz="1200" b="1"/>
              <a:t>dat</a:t>
            </a:r>
          </a:p>
        </p:txBody>
      </p:sp>
    </p:spTree>
    <p:extLst>
      <p:ext uri="{BB962C8B-B14F-4D97-AF65-F5344CB8AC3E}">
        <p14:creationId xmlns:p14="http://schemas.microsoft.com/office/powerpoint/2010/main" val="76773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 descr="Table&#10;&#10;Description automatically generated">
            <a:extLst>
              <a:ext uri="{FF2B5EF4-FFF2-40B4-BE49-F238E27FC236}">
                <a16:creationId xmlns:a16="http://schemas.microsoft.com/office/drawing/2014/main" id="{4BDE081D-036B-4389-9058-FDB6742B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230415"/>
            <a:ext cx="6250769" cy="42363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A5E7-6267-4B71-9701-D5BC8B158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Finding inconsistencies within the dataset</a:t>
            </a:r>
          </a:p>
          <a:p>
            <a:r>
              <a:rPr lang="en-US">
                <a:solidFill>
                  <a:schemeClr val="bg1"/>
                </a:solidFill>
              </a:rPr>
              <a:t>Inconsistencies exist but are not detrimental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00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FACDE-33FC-42AC-9533-9F25BFCC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238199"/>
            <a:ext cx="6242719" cy="1728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FILE INSIGHT</a:t>
            </a:r>
          </a:p>
        </p:txBody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C4912CF0-6DC4-458C-9566-B9F38E396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1038689"/>
            <a:ext cx="3419524" cy="9217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9C62-E368-44EC-8AC4-8A1682DF4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3669532"/>
            <a:ext cx="6242715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Gathered number of unique values per data set 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Took a count of total of unique values and missing values per data set.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A61B3E8-26DF-48A9-ACC3-17F03101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3006408"/>
            <a:ext cx="3419524" cy="74015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4E64732-64A6-4662-9D83-4341002ED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008" y="4752572"/>
            <a:ext cx="3419524" cy="100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0BC6-2D9A-43CA-9FEC-99232E32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Acquiring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B772-14CD-4865-845C-0BB8F984B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795" y="3920433"/>
            <a:ext cx="3938314" cy="17545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Made a list of data frames containing movies and rating for each user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F28B917-1E47-4F58-B74C-22528BAD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270" y="3314246"/>
            <a:ext cx="5323778" cy="175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6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56C5-C41C-49F1-A321-C0B0AB79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Acquiring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2B85-6DF2-4C85-878A-5BA07883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356" y="2517239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Created data frame for total number of movies per genre per </a:t>
            </a:r>
            <a:r>
              <a:rPr lang="en-US" dirty="0" err="1"/>
              <a:t>user_id</a:t>
            </a:r>
            <a:endParaRPr lang="en-US" dirty="0"/>
          </a:p>
          <a:p>
            <a:r>
              <a:rPr lang="en-US" dirty="0"/>
              <a:t>Most popular genre:  Comedy</a:t>
            </a:r>
          </a:p>
          <a:p>
            <a:r>
              <a:rPr lang="en-US" dirty="0"/>
              <a:t>Least popular genre:  Documentary</a:t>
            </a:r>
          </a:p>
          <a:p>
            <a:endParaRPr lang="en-US"/>
          </a:p>
        </p:txBody>
      </p:sp>
      <p:pic>
        <p:nvPicPr>
          <p:cNvPr id="4" name="Picture 4" descr="A picture containing text, screenshot, indoor, several&#10;&#10;Description automatically generated">
            <a:extLst>
              <a:ext uri="{FF2B5EF4-FFF2-40B4-BE49-F238E27FC236}">
                <a16:creationId xmlns:a16="http://schemas.microsoft.com/office/drawing/2014/main" id="{49EB6258-BB3F-4CF2-8A42-E8849F33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53" y="3984392"/>
            <a:ext cx="9982200" cy="1760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142D1-9283-46EF-8D90-396C52901A14}"/>
              </a:ext>
            </a:extLst>
          </p:cNvPr>
          <p:cNvSpPr txBox="1"/>
          <p:nvPr/>
        </p:nvSpPr>
        <p:spPr>
          <a:xfrm>
            <a:off x="2545862" y="3200400"/>
            <a:ext cx="4921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8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494EA-8790-4ECD-B1B0-202D56AF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Comparing Age 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AC75-3861-4B65-B548-02396357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088" y="4352543"/>
            <a:ext cx="2668122" cy="1387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Finally, this allowed us to create a data frame of what each age group watched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1380154-1A19-4920-9BED-CBA1A0D01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52" y="2247927"/>
            <a:ext cx="5925312" cy="204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1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6F45E-0BD5-4C00-A47B-EA8BF7B4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38199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Movies per Genre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3119-75F9-401A-8151-25C5397A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3734581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Bar chart of number of movies per genre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 few categories stand out by an exceedingly large amount.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0BC75AC-22B3-4823-AAFE-0176B61C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206" y="721109"/>
            <a:ext cx="7055004" cy="56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4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ED5-8023-49F6-8662-9CE68E91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Notice distribution of movie genres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509B388F-2683-4182-96EF-DCF8C277D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790" y="178646"/>
            <a:ext cx="7064296" cy="65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295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Parcel</vt:lpstr>
      <vt:lpstr>Data dive 2 </vt:lpstr>
      <vt:lpstr>Dat files Insight</vt:lpstr>
      <vt:lpstr>PowerPoint Presentation</vt:lpstr>
      <vt:lpstr>DATA FILE INSIGHT</vt:lpstr>
      <vt:lpstr>Acquiring data</vt:lpstr>
      <vt:lpstr>Acquiring data</vt:lpstr>
      <vt:lpstr>Comparing Age groups</vt:lpstr>
      <vt:lpstr>Movies per Genre</vt:lpstr>
      <vt:lpstr>PowerPoint Presentation</vt:lpstr>
      <vt:lpstr>Mean rating</vt:lpstr>
      <vt:lpstr>PowerPoint Presentation</vt:lpstr>
      <vt:lpstr>MOVIES PER AGE GROUP 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390</cp:revision>
  <dcterms:created xsi:type="dcterms:W3CDTF">2021-10-26T02:57:44Z</dcterms:created>
  <dcterms:modified xsi:type="dcterms:W3CDTF">2021-10-26T10:03:55Z</dcterms:modified>
</cp:coreProperties>
</file>