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6"/>
    <p:restoredTop sz="94656"/>
  </p:normalViewPr>
  <p:slideViewPr>
    <p:cSldViewPr snapToGrid="0">
      <p:cViewPr varScale="1">
        <p:scale>
          <a:sx n="116" d="100"/>
          <a:sy n="116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717AE-2071-7AC2-3803-03332A37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F51D22-6A29-B69D-1B11-92CF9830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4F0C5-C939-F1DB-76EC-0F0C8262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EC916-B4FF-02A8-859A-57E3417B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F72D1-2091-F417-94FB-EB75D158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6400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A453A-6ECF-FE49-76A7-21CE60E2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057EDA-548E-4191-1FC4-B1B45701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6C427E-3158-A555-C77E-9CC93304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B990A-58F5-20FD-9F1D-C3D3F66D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43800A-5E7B-CBA0-08AC-864D22F9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70602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9D9A7A-185B-CBD5-D738-C28D2C0C4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E55F05-4563-88B9-D0E2-96EA1A82A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3EEC58-3546-E4C2-25DB-244D8476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5E5ED7-FC01-FFD0-2BB5-9976FCEC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DAF39-499E-331E-2FFC-5067416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06777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1203E-9ECC-CEE9-19A6-79280D61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E31FA-FCFF-8059-FDD7-8C6E596B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9FDD6-4FA5-A510-44E8-CC52104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83B331-5E9D-3FEF-C4E2-7DC391E0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FF879C-B84C-144E-A957-7E5CF8F3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13420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71F20-BC6C-2D5E-9ADC-D8B2A91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01F8A-E7DE-B095-7515-8C1FF090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196546-98B0-C334-479F-DBD4D060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DF0AA-6FC8-AE20-311A-D264F241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71EF2-CD3B-F934-698C-67C9F92F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99907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D1EA5-F6F2-35E3-FBBF-BBEB4929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EB4A3-DC65-071D-C6C7-BA5737D33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A9AD58-CCFB-3A94-1705-555F8308D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4DBB73-A3E6-ABE5-28B6-E84DDCDB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9C59E-7CD8-9358-5FCA-B8236ED8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E6CAA7-69AF-98B2-61CE-6D1B9F8C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825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51E25-3F72-EAE9-71E4-CF1257D7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616024-3D48-1394-4DF3-BCD5378D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BABDC1-FD4B-241D-7BE7-518B2C9D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D0342E-D47D-F1C7-3814-F66AB4D9E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787FCD-4B9C-2B00-AD0C-2C5C357AC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0FB9DC-E9F7-5DFA-2B08-0F9573B7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480DF7-7871-C5DD-75B9-5D952E99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3ED5EA-7C53-8A17-29C4-E77F7F70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9213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AC411-D88C-2251-CAC8-5D365A2B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498F8-3CCF-1050-A5CF-C35E41ED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39EFCD-B104-2FF7-9EA5-A772FA24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C587EB-AC95-6309-3320-F7528E8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47328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AC550-3E74-10E0-D1B8-9B515EAC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6AAFEE-FF71-2719-E5F8-7A3D4070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B5ACFE-EEB3-AA1F-EE9C-E45D14E5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48800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82494-11F7-DAA4-4367-854F9AE6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11ECF-01E5-4E5F-274D-90983AEA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EF9DE-BA22-970A-0FD8-3BB25F75E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B8EBC-55CB-4F92-7744-4B4A5FFF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ADAA17-EC53-1A8D-333F-4D872820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00C88E-9728-6259-C0D4-3BF6B9B4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454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A04F2-D87C-FC51-1368-B3DA2920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15218B-C605-8313-2976-8B78DE725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F0A53C-1757-91DC-B3A4-3CDD3AF1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A98A86-0A3E-C0D5-96E3-C56F6341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D4718-B14B-6136-3696-A5389A0E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596C16-E319-2923-5B34-E6A66382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9874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1F29F1-28DA-64FD-9108-51C21811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0945C2-73A1-5139-7C07-B181F6A2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72A84-B9A8-1536-6DBD-6AEADBBA5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77383-099D-C349-82FC-7BC174841586}" type="datetimeFigureOut">
              <a:rPr kumimoji="1" lang="ja-US" altLang="en-US" smtClean="0"/>
              <a:t>08/17/2025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F5345-59A4-BD39-ED8D-9E5EC205B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1AC86-0994-E807-3062-125284BF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219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6D1DF-5254-BFF8-FDD2-FECD1BAF9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hu-HU" altLang="ja-US" dirty="0" err="1"/>
              <a:t>Conducting</a:t>
            </a:r>
            <a:r>
              <a:rPr kumimoji="1" lang="hu-HU" altLang="ja-US" dirty="0"/>
              <a:t> </a:t>
            </a:r>
            <a:r>
              <a:rPr kumimoji="1" lang="hu-HU" altLang="ja-US" dirty="0" err="1"/>
              <a:t>on-chain</a:t>
            </a:r>
            <a:r>
              <a:rPr kumimoji="1" lang="hu-HU" altLang="ja-US" dirty="0"/>
              <a:t> </a:t>
            </a:r>
            <a:r>
              <a:rPr kumimoji="1" lang="hu-HU" altLang="ja-US" dirty="0" err="1"/>
              <a:t>ratings</a:t>
            </a:r>
            <a:r>
              <a:rPr kumimoji="1" lang="hu-HU" altLang="ja-US" dirty="0"/>
              <a:t> </a:t>
            </a:r>
            <a:r>
              <a:rPr kumimoji="1" lang="hu-HU" altLang="ja-US" dirty="0" err="1"/>
              <a:t>for</a:t>
            </a:r>
            <a:r>
              <a:rPr kumimoji="1" lang="hu-HU" altLang="ja-US" dirty="0"/>
              <a:t> </a:t>
            </a:r>
            <a:r>
              <a:rPr kumimoji="1" lang="hu-HU" altLang="ja-US" dirty="0" err="1"/>
              <a:t>sellers</a:t>
            </a:r>
            <a:r>
              <a:rPr kumimoji="1" lang="hu-HU" altLang="ja-US" dirty="0"/>
              <a:t> and </a:t>
            </a:r>
            <a:r>
              <a:rPr kumimoji="1" lang="hu-HU" altLang="ja-US" dirty="0" err="1"/>
              <a:t>buyers</a:t>
            </a:r>
            <a:r>
              <a:rPr kumimoji="1" lang="hu-HU" altLang="ja-US" dirty="0"/>
              <a:t> </a:t>
            </a:r>
            <a:br>
              <a:rPr kumimoji="1" lang="hu-HU" altLang="ja-US" dirty="0"/>
            </a:br>
            <a:r>
              <a:rPr kumimoji="1" lang="hu-HU" altLang="ja-US" dirty="0"/>
              <a:t>in e-</a:t>
            </a:r>
            <a:r>
              <a:rPr kumimoji="1" lang="hu-HU" altLang="ja-US" dirty="0" err="1"/>
              <a:t>commerce</a:t>
            </a:r>
            <a:endParaRPr kumimoji="1" lang="ja-US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4F485B-3E07-6C1B-66A0-E260B51DE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US" dirty="0"/>
          </a:p>
          <a:p>
            <a:endParaRPr kumimoji="1" lang="en-US" altLang="ja-US" dirty="0"/>
          </a:p>
          <a:p>
            <a:endParaRPr kumimoji="1" lang="ja-US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9888BB-2083-F81B-5EC7-9414C83A98D9}"/>
              </a:ext>
            </a:extLst>
          </p:cNvPr>
          <p:cNvSpPr txBox="1"/>
          <p:nvPr/>
        </p:nvSpPr>
        <p:spPr>
          <a:xfrm>
            <a:off x="4477544" y="5977054"/>
            <a:ext cx="21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Rtee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Hanabiratake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272693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FD7F8-99D7-95FC-D756-DCFB914C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ja-US" b="1" dirty="0"/>
              <a:t>1. </a:t>
            </a:r>
            <a:r>
              <a:rPr lang="hu-HU" altLang="ja-US" b="1" dirty="0" err="1"/>
              <a:t>Background</a:t>
            </a:r>
            <a:r>
              <a:rPr lang="hu-HU" altLang="ja-US" b="1" dirty="0"/>
              <a:t> and </a:t>
            </a:r>
            <a:r>
              <a:rPr lang="hu-HU" altLang="ja-US" b="1" dirty="0" err="1"/>
              <a:t>Problem</a:t>
            </a:r>
            <a:r>
              <a:rPr lang="hu-HU" altLang="ja-US" b="1" dirty="0"/>
              <a:t> </a:t>
            </a:r>
            <a:r>
              <a:rPr lang="hu-HU" altLang="ja-US" b="1" dirty="0" err="1"/>
              <a:t>Recognition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AF8BA-2848-95E4-BFAE-DC4ABD16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altLang="ja-US" dirty="0"/>
              <a:t>The </a:t>
            </a:r>
            <a:r>
              <a:rPr lang="hu-HU" altLang="ja-US" dirty="0" err="1"/>
              <a:t>cross-border</a:t>
            </a:r>
            <a:r>
              <a:rPr lang="hu-HU" altLang="ja-US" dirty="0"/>
              <a:t> e-</a:t>
            </a:r>
            <a:r>
              <a:rPr lang="hu-HU" altLang="ja-US" dirty="0" err="1"/>
              <a:t>commerce</a:t>
            </a:r>
            <a:r>
              <a:rPr lang="hu-HU" altLang="ja-US" dirty="0"/>
              <a:t> market is projected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reach</a:t>
            </a:r>
            <a:r>
              <a:rPr lang="hu-HU" altLang="ja-US" dirty="0"/>
              <a:t> </a:t>
            </a:r>
            <a:r>
              <a:rPr lang="hu-HU" altLang="ja-US" dirty="0" err="1"/>
              <a:t>approximately</a:t>
            </a:r>
            <a:r>
              <a:rPr lang="hu-HU" altLang="ja-US" dirty="0"/>
              <a:t> </a:t>
            </a:r>
            <a:r>
              <a:rPr lang="hu-HU" altLang="ja-US" b="1" dirty="0"/>
              <a:t>$5 </a:t>
            </a:r>
            <a:r>
              <a:rPr lang="hu-HU" altLang="ja-US" b="1" dirty="0" err="1"/>
              <a:t>trillion</a:t>
            </a:r>
            <a:r>
              <a:rPr lang="hu-HU" altLang="ja-US" b="1" dirty="0"/>
              <a:t> </a:t>
            </a:r>
            <a:r>
              <a:rPr lang="hu-HU" altLang="ja-US" b="1" dirty="0" err="1"/>
              <a:t>by</a:t>
            </a:r>
            <a:r>
              <a:rPr lang="hu-HU" altLang="ja-US" b="1" dirty="0"/>
              <a:t> 2025</a:t>
            </a:r>
            <a:r>
              <a:rPr lang="hu-HU" altLang="ja-US" dirty="0"/>
              <a:t> (a </a:t>
            </a:r>
            <a:r>
              <a:rPr lang="hu-HU" altLang="ja-US" dirty="0" err="1"/>
              <a:t>year-on-year</a:t>
            </a:r>
            <a:r>
              <a:rPr lang="hu-HU" altLang="ja-US" dirty="0"/>
              <a:t> </a:t>
            </a:r>
            <a:r>
              <a:rPr lang="hu-HU" altLang="ja-US" dirty="0" err="1"/>
              <a:t>growth</a:t>
            </a:r>
            <a:r>
              <a:rPr lang="hu-HU" altLang="ja-US" dirty="0"/>
              <a:t> of +12%) and is </a:t>
            </a:r>
            <a:r>
              <a:rPr lang="hu-HU" altLang="ja-US" dirty="0" err="1"/>
              <a:t>expected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surpass</a:t>
            </a:r>
            <a:r>
              <a:rPr lang="hu-HU" altLang="ja-US" dirty="0"/>
              <a:t> </a:t>
            </a:r>
            <a:r>
              <a:rPr lang="hu-HU" altLang="ja-US" b="1" dirty="0"/>
              <a:t>$7 </a:t>
            </a:r>
            <a:r>
              <a:rPr lang="hu-HU" altLang="ja-US" b="1" dirty="0" err="1"/>
              <a:t>trillion</a:t>
            </a:r>
            <a:r>
              <a:rPr lang="hu-HU" altLang="ja-US" b="1" dirty="0"/>
              <a:t> </a:t>
            </a:r>
            <a:r>
              <a:rPr lang="hu-HU" altLang="ja-US" b="1" dirty="0" err="1"/>
              <a:t>by</a:t>
            </a:r>
            <a:r>
              <a:rPr lang="hu-HU" altLang="ja-US" b="1" dirty="0"/>
              <a:t> 2030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However</a:t>
            </a:r>
            <a:r>
              <a:rPr lang="hu-HU" altLang="ja-US" dirty="0"/>
              <a:t>, </a:t>
            </a:r>
            <a:r>
              <a:rPr lang="hu-HU" altLang="ja-US" dirty="0" err="1"/>
              <a:t>losses</a:t>
            </a:r>
            <a:r>
              <a:rPr lang="hu-HU" altLang="ja-US" dirty="0"/>
              <a:t> </a:t>
            </a:r>
            <a:r>
              <a:rPr lang="hu-HU" altLang="ja-US" dirty="0" err="1"/>
              <a:t>from</a:t>
            </a:r>
            <a:r>
              <a:rPr lang="hu-HU" altLang="ja-US" dirty="0"/>
              <a:t> </a:t>
            </a:r>
            <a:r>
              <a:rPr lang="hu-HU" altLang="ja-US" dirty="0" err="1"/>
              <a:t>counterfeit</a:t>
            </a:r>
            <a:r>
              <a:rPr lang="hu-HU" altLang="ja-US" dirty="0"/>
              <a:t> </a:t>
            </a:r>
            <a:r>
              <a:rPr lang="hu-HU" altLang="ja-US" dirty="0" err="1"/>
              <a:t>goods</a:t>
            </a:r>
            <a:r>
              <a:rPr lang="hu-HU" altLang="ja-US" dirty="0"/>
              <a:t> and </a:t>
            </a:r>
            <a:r>
              <a:rPr lang="hu-HU" altLang="ja-US" dirty="0" err="1"/>
              <a:t>fraud</a:t>
            </a:r>
            <a:r>
              <a:rPr lang="hu-HU" altLang="ja-US" dirty="0"/>
              <a:t> </a:t>
            </a:r>
            <a:r>
              <a:rPr lang="hu-HU" altLang="ja-US" dirty="0" err="1"/>
              <a:t>amount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nearly</a:t>
            </a:r>
            <a:r>
              <a:rPr lang="hu-HU" altLang="ja-US" dirty="0"/>
              <a:t> </a:t>
            </a:r>
            <a:r>
              <a:rPr lang="hu-HU" altLang="ja-US" b="1" dirty="0"/>
              <a:t>$500 </a:t>
            </a:r>
            <a:r>
              <a:rPr lang="hu-HU" altLang="ja-US" b="1" dirty="0" err="1"/>
              <a:t>billion</a:t>
            </a:r>
            <a:r>
              <a:rPr lang="hu-HU" altLang="ja-US" b="1" dirty="0"/>
              <a:t> </a:t>
            </a:r>
            <a:r>
              <a:rPr lang="hu-HU" altLang="ja-US" b="1" dirty="0" err="1"/>
              <a:t>annually</a:t>
            </a:r>
            <a:r>
              <a:rPr lang="hu-HU" altLang="ja-US" dirty="0"/>
              <a:t>, </a:t>
            </a:r>
            <a:r>
              <a:rPr lang="hu-HU" altLang="ja-US" dirty="0" err="1"/>
              <a:t>with</a:t>
            </a:r>
            <a:r>
              <a:rPr lang="hu-HU" altLang="ja-US" dirty="0"/>
              <a:t> </a:t>
            </a:r>
            <a:r>
              <a:rPr lang="hu-HU" altLang="ja-US" dirty="0" err="1"/>
              <a:t>particularly</a:t>
            </a:r>
            <a:r>
              <a:rPr lang="hu-HU" altLang="ja-US" dirty="0"/>
              <a:t> </a:t>
            </a:r>
            <a:r>
              <a:rPr lang="hu-HU" altLang="ja-US" dirty="0" err="1"/>
              <a:t>high</a:t>
            </a:r>
            <a:r>
              <a:rPr lang="hu-HU" altLang="ja-US" dirty="0"/>
              <a:t> </a:t>
            </a:r>
            <a:r>
              <a:rPr lang="hu-HU" altLang="ja-US" dirty="0" err="1"/>
              <a:t>incidences</a:t>
            </a:r>
            <a:r>
              <a:rPr lang="hu-HU" altLang="ja-US" dirty="0"/>
              <a:t> in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b="1" dirty="0" err="1"/>
              <a:t>fashion</a:t>
            </a:r>
            <a:r>
              <a:rPr lang="hu-HU" altLang="ja-US" b="1" dirty="0"/>
              <a:t>, </a:t>
            </a:r>
            <a:r>
              <a:rPr lang="hu-HU" altLang="ja-US" b="1" dirty="0" err="1"/>
              <a:t>cosmetics</a:t>
            </a:r>
            <a:r>
              <a:rPr lang="hu-HU" altLang="ja-US" b="1" dirty="0"/>
              <a:t>, and </a:t>
            </a:r>
            <a:r>
              <a:rPr lang="hu-HU" altLang="ja-US" b="1" dirty="0" err="1"/>
              <a:t>electronics</a:t>
            </a:r>
            <a:r>
              <a:rPr lang="hu-HU" altLang="ja-US" b="1" dirty="0"/>
              <a:t> sectors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While</a:t>
            </a:r>
            <a:r>
              <a:rPr lang="hu-HU" altLang="ja-US" dirty="0"/>
              <a:t>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impact</a:t>
            </a:r>
            <a:r>
              <a:rPr lang="hu-HU" altLang="ja-US" dirty="0"/>
              <a:t> </a:t>
            </a:r>
            <a:r>
              <a:rPr lang="hu-HU" altLang="ja-US" dirty="0" err="1"/>
              <a:t>on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 is </a:t>
            </a:r>
            <a:r>
              <a:rPr lang="hu-HU" altLang="ja-US" dirty="0" err="1"/>
              <a:t>severe</a:t>
            </a:r>
            <a:r>
              <a:rPr lang="hu-HU" altLang="ja-US" dirty="0"/>
              <a:t>, </a:t>
            </a:r>
            <a:r>
              <a:rPr lang="hu-HU" altLang="ja-US" dirty="0" err="1"/>
              <a:t>sellers</a:t>
            </a:r>
            <a:r>
              <a:rPr lang="hu-HU" altLang="ja-US" dirty="0"/>
              <a:t> </a:t>
            </a:r>
            <a:r>
              <a:rPr lang="hu-HU" altLang="ja-US" dirty="0" err="1"/>
              <a:t>also</a:t>
            </a:r>
            <a:r>
              <a:rPr lang="hu-HU" altLang="ja-US" dirty="0"/>
              <a:t> </a:t>
            </a:r>
            <a:r>
              <a:rPr lang="hu-HU" altLang="ja-US" dirty="0" err="1"/>
              <a:t>suffer</a:t>
            </a:r>
            <a:r>
              <a:rPr lang="hu-HU" altLang="ja-US" dirty="0"/>
              <a:t> </a:t>
            </a:r>
            <a:r>
              <a:rPr lang="hu-HU" altLang="ja-US" dirty="0" err="1"/>
              <a:t>from</a:t>
            </a:r>
            <a:r>
              <a:rPr lang="hu-HU" altLang="ja-US" dirty="0"/>
              <a:t> </a:t>
            </a:r>
            <a:r>
              <a:rPr lang="hu-HU" altLang="ja-US" b="1" dirty="0" err="1"/>
              <a:t>chargeback</a:t>
            </a:r>
            <a:r>
              <a:rPr lang="hu-HU" altLang="ja-US" b="1" dirty="0"/>
              <a:t> </a:t>
            </a:r>
            <a:r>
              <a:rPr lang="hu-HU" altLang="ja-US" b="1" dirty="0" err="1"/>
              <a:t>fraud</a:t>
            </a:r>
            <a:r>
              <a:rPr lang="hu-HU" altLang="ja-US" dirty="0"/>
              <a:t> and </a:t>
            </a:r>
            <a:r>
              <a:rPr lang="hu-HU" altLang="ja-US" b="1" dirty="0" err="1"/>
              <a:t>abuse</a:t>
            </a:r>
            <a:r>
              <a:rPr lang="hu-HU" altLang="ja-US" b="1" dirty="0"/>
              <a:t> of </a:t>
            </a:r>
            <a:r>
              <a:rPr lang="hu-HU" altLang="ja-US" b="1" dirty="0" err="1"/>
              <a:t>refund</a:t>
            </a:r>
            <a:r>
              <a:rPr lang="hu-HU" altLang="ja-US" b="1" dirty="0"/>
              <a:t> </a:t>
            </a:r>
            <a:r>
              <a:rPr lang="hu-HU" altLang="ja-US" b="1" dirty="0" err="1"/>
              <a:t>policies</a:t>
            </a:r>
            <a:r>
              <a:rPr lang="hu-HU" altLang="ja-US" dirty="0"/>
              <a:t>, </a:t>
            </a:r>
            <a:r>
              <a:rPr lang="hu-HU" altLang="ja-US" dirty="0" err="1"/>
              <a:t>resulting</a:t>
            </a:r>
            <a:r>
              <a:rPr lang="hu-HU" altLang="ja-US" dirty="0"/>
              <a:t> in </a:t>
            </a:r>
            <a:r>
              <a:rPr lang="hu-HU" altLang="ja-US" dirty="0" err="1"/>
              <a:t>significant</a:t>
            </a:r>
            <a:r>
              <a:rPr lang="hu-HU" altLang="ja-US" dirty="0"/>
              <a:t> </a:t>
            </a:r>
            <a:r>
              <a:rPr lang="hu-HU" altLang="ja-US" dirty="0" err="1"/>
              <a:t>financial</a:t>
            </a:r>
            <a:r>
              <a:rPr lang="hu-HU" altLang="ja-US" dirty="0"/>
              <a:t> </a:t>
            </a:r>
            <a:r>
              <a:rPr lang="hu-HU" altLang="ja-US" dirty="0" err="1"/>
              <a:t>damage</a:t>
            </a:r>
            <a:r>
              <a:rPr lang="hu-HU" altLang="ja-US" dirty="0"/>
              <a:t>. </a:t>
            </a:r>
            <a:r>
              <a:rPr lang="hu-HU" altLang="ja-US" dirty="0" err="1"/>
              <a:t>This</a:t>
            </a:r>
            <a:r>
              <a:rPr lang="hu-HU" altLang="ja-US" dirty="0"/>
              <a:t> </a:t>
            </a:r>
            <a:r>
              <a:rPr lang="hu-HU" altLang="ja-US" b="1" dirty="0" err="1"/>
              <a:t>mutual</a:t>
            </a:r>
            <a:r>
              <a:rPr lang="hu-HU" altLang="ja-US" b="1" dirty="0"/>
              <a:t> </a:t>
            </a:r>
            <a:r>
              <a:rPr lang="hu-HU" altLang="ja-US" b="1" dirty="0" err="1"/>
              <a:t>lack</a:t>
            </a:r>
            <a:r>
              <a:rPr lang="hu-HU" altLang="ja-US" b="1" dirty="0"/>
              <a:t> of </a:t>
            </a:r>
            <a:r>
              <a:rPr lang="hu-HU" altLang="ja-US" b="1" dirty="0" err="1"/>
              <a:t>trust</a:t>
            </a:r>
            <a:r>
              <a:rPr lang="hu-HU" altLang="ja-US" dirty="0"/>
              <a:t> </a:t>
            </a:r>
            <a:r>
              <a:rPr lang="hu-HU" altLang="ja-US" dirty="0" err="1"/>
              <a:t>between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 and </a:t>
            </a:r>
            <a:r>
              <a:rPr lang="hu-HU" altLang="ja-US" dirty="0" err="1"/>
              <a:t>sellers</a:t>
            </a:r>
            <a:r>
              <a:rPr lang="hu-HU" altLang="ja-US" dirty="0"/>
              <a:t> has </a:t>
            </a:r>
            <a:r>
              <a:rPr lang="hu-HU" altLang="ja-US" dirty="0" err="1"/>
              <a:t>become</a:t>
            </a:r>
            <a:r>
              <a:rPr lang="hu-HU" altLang="ja-US" dirty="0"/>
              <a:t> a major </a:t>
            </a:r>
            <a:r>
              <a:rPr lang="hu-HU" altLang="ja-US" dirty="0" err="1"/>
              <a:t>barrier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further</a:t>
            </a:r>
            <a:r>
              <a:rPr lang="hu-HU" altLang="ja-US" dirty="0"/>
              <a:t> market </a:t>
            </a:r>
            <a:r>
              <a:rPr lang="hu-HU" altLang="ja-US" dirty="0" err="1"/>
              <a:t>expansion</a:t>
            </a:r>
            <a:r>
              <a:rPr lang="hu-HU" altLang="ja-US" dirty="0"/>
              <a:t>.</a:t>
            </a:r>
          </a:p>
          <a:p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58174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AF322-C27F-E68F-A4E8-BBB9D490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ja-US" dirty="0"/>
              <a:t>2. </a:t>
            </a:r>
            <a:r>
              <a:rPr lang="hu-HU" altLang="ja-US" dirty="0" err="1"/>
              <a:t>Structure</a:t>
            </a:r>
            <a:r>
              <a:rPr lang="hu-HU" altLang="ja-US" dirty="0"/>
              <a:t> of </a:t>
            </a:r>
            <a:r>
              <a:rPr lang="hu-HU" altLang="ja-US" dirty="0" err="1"/>
              <a:t>Existing</a:t>
            </a:r>
            <a:r>
              <a:rPr lang="hu-HU" altLang="ja-US" dirty="0"/>
              <a:t> </a:t>
            </a:r>
            <a:r>
              <a:rPr lang="hu-HU" altLang="ja-US" dirty="0" err="1"/>
              <a:t>Problems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419E2-8A5A-3B04-496F-500BD208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altLang="ja-US" b="1" dirty="0" err="1"/>
              <a:t>Seller-side</a:t>
            </a:r>
            <a:r>
              <a:rPr lang="hu-HU" altLang="ja-US" b="1" dirty="0"/>
              <a:t> </a:t>
            </a:r>
            <a:r>
              <a:rPr lang="hu-HU" altLang="ja-US" b="1" dirty="0" err="1"/>
              <a:t>Issues</a:t>
            </a:r>
            <a:endParaRPr lang="hu-HU" altLang="ja-US" dirty="0"/>
          </a:p>
          <a:p>
            <a:r>
              <a:rPr lang="hu-HU" altLang="ja-US" b="1" dirty="0" err="1"/>
              <a:t>Chargeback</a:t>
            </a:r>
            <a:r>
              <a:rPr lang="hu-HU" altLang="ja-US" b="1" dirty="0"/>
              <a:t> </a:t>
            </a:r>
            <a:r>
              <a:rPr lang="hu-HU" altLang="ja-US" b="1" dirty="0" err="1"/>
              <a:t>Fraud</a:t>
            </a:r>
            <a:r>
              <a:rPr lang="hu-HU" altLang="ja-US" b="1" dirty="0"/>
              <a:t> (</a:t>
            </a:r>
            <a:r>
              <a:rPr lang="hu-HU" altLang="ja-US" b="1" dirty="0" err="1"/>
              <a:t>Friendly</a:t>
            </a:r>
            <a:r>
              <a:rPr lang="hu-HU" altLang="ja-US" b="1" dirty="0"/>
              <a:t> </a:t>
            </a:r>
            <a:r>
              <a:rPr lang="hu-HU" altLang="ja-US" b="1" dirty="0" err="1"/>
              <a:t>Fraud</a:t>
            </a:r>
            <a:r>
              <a:rPr lang="hu-HU" altLang="ja-US" b="1" dirty="0"/>
              <a:t>):</a:t>
            </a:r>
            <a:r>
              <a:rPr lang="hu-HU" altLang="ja-US" dirty="0"/>
              <a:t> </a:t>
            </a:r>
            <a:r>
              <a:rPr lang="hu-HU" altLang="ja-US" dirty="0" err="1"/>
              <a:t>Cases</a:t>
            </a:r>
            <a:r>
              <a:rPr lang="hu-HU" altLang="ja-US" dirty="0"/>
              <a:t> </a:t>
            </a:r>
            <a:r>
              <a:rPr lang="hu-HU" altLang="ja-US" dirty="0" err="1"/>
              <a:t>where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 </a:t>
            </a:r>
            <a:r>
              <a:rPr lang="hu-HU" altLang="ja-US" dirty="0" err="1"/>
              <a:t>receive</a:t>
            </a:r>
            <a:r>
              <a:rPr lang="hu-HU" altLang="ja-US" dirty="0"/>
              <a:t>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product</a:t>
            </a:r>
            <a:r>
              <a:rPr lang="hu-HU" altLang="ja-US" dirty="0"/>
              <a:t> </a:t>
            </a:r>
            <a:r>
              <a:rPr lang="hu-HU" altLang="ja-US" dirty="0" err="1"/>
              <a:t>but</a:t>
            </a:r>
            <a:r>
              <a:rPr lang="hu-HU" altLang="ja-US" dirty="0"/>
              <a:t> </a:t>
            </a:r>
            <a:r>
              <a:rPr lang="hu-HU" altLang="ja-US" dirty="0" err="1"/>
              <a:t>falsely</a:t>
            </a:r>
            <a:r>
              <a:rPr lang="hu-HU" altLang="ja-US" dirty="0"/>
              <a:t> </a:t>
            </a:r>
            <a:r>
              <a:rPr lang="hu-HU" altLang="ja-US" dirty="0" err="1"/>
              <a:t>claim</a:t>
            </a:r>
            <a:r>
              <a:rPr lang="hu-HU" altLang="ja-US" dirty="0"/>
              <a:t> </a:t>
            </a:r>
            <a:r>
              <a:rPr lang="hu-HU" altLang="ja-US" dirty="0" err="1"/>
              <a:t>that</a:t>
            </a:r>
            <a:r>
              <a:rPr lang="hu-HU" altLang="ja-US" dirty="0"/>
              <a:t> </a:t>
            </a:r>
            <a:r>
              <a:rPr lang="hu-HU" altLang="ja-US" dirty="0" err="1"/>
              <a:t>it</a:t>
            </a:r>
            <a:r>
              <a:rPr lang="hu-HU" altLang="ja-US" dirty="0"/>
              <a:t> “</a:t>
            </a:r>
            <a:r>
              <a:rPr lang="hu-HU" altLang="ja-US" dirty="0" err="1"/>
              <a:t>did</a:t>
            </a:r>
            <a:r>
              <a:rPr lang="hu-HU" altLang="ja-US" dirty="0"/>
              <a:t> </a:t>
            </a:r>
            <a:r>
              <a:rPr lang="hu-HU" altLang="ja-US" dirty="0" err="1"/>
              <a:t>not</a:t>
            </a:r>
            <a:r>
              <a:rPr lang="hu-HU" altLang="ja-US" dirty="0"/>
              <a:t> </a:t>
            </a:r>
            <a:r>
              <a:rPr lang="hu-HU" altLang="ja-US" dirty="0" err="1"/>
              <a:t>arrive</a:t>
            </a:r>
            <a:r>
              <a:rPr lang="hu-HU" altLang="ja-US" dirty="0"/>
              <a:t>” and </a:t>
            </a:r>
            <a:r>
              <a:rPr lang="hu-HU" altLang="ja-US" dirty="0" err="1"/>
              <a:t>demand</a:t>
            </a:r>
            <a:r>
              <a:rPr lang="hu-HU" altLang="ja-US" dirty="0"/>
              <a:t> a </a:t>
            </a:r>
            <a:r>
              <a:rPr lang="hu-HU" altLang="ja-US" dirty="0" err="1"/>
              <a:t>refund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Refund</a:t>
            </a:r>
            <a:r>
              <a:rPr lang="hu-HU" altLang="ja-US" b="1" dirty="0"/>
              <a:t> Policy </a:t>
            </a:r>
            <a:r>
              <a:rPr lang="hu-HU" altLang="ja-US" b="1" dirty="0" err="1"/>
              <a:t>Abuse</a:t>
            </a:r>
            <a:r>
              <a:rPr lang="hu-HU" altLang="ja-US" b="1" dirty="0"/>
              <a:t>:</a:t>
            </a:r>
            <a:r>
              <a:rPr lang="hu-HU" altLang="ja-US" dirty="0"/>
              <a:t> </a:t>
            </a:r>
            <a:r>
              <a:rPr lang="hu-HU" altLang="ja-US" dirty="0" err="1"/>
              <a:t>Includes</a:t>
            </a:r>
            <a:r>
              <a:rPr lang="hu-HU" altLang="ja-US" dirty="0"/>
              <a:t> </a:t>
            </a:r>
            <a:r>
              <a:rPr lang="hu-HU" altLang="ja-US" dirty="0" err="1"/>
              <a:t>unjustified</a:t>
            </a:r>
            <a:r>
              <a:rPr lang="hu-HU" altLang="ja-US" dirty="0"/>
              <a:t> </a:t>
            </a:r>
            <a:r>
              <a:rPr lang="hu-HU" altLang="ja-US" dirty="0" err="1"/>
              <a:t>returns</a:t>
            </a:r>
            <a:r>
              <a:rPr lang="hu-HU" altLang="ja-US" dirty="0"/>
              <a:t> </a:t>
            </a:r>
            <a:r>
              <a:rPr lang="hu-HU" altLang="ja-US" dirty="0" err="1"/>
              <a:t>after</a:t>
            </a:r>
            <a:r>
              <a:rPr lang="hu-HU" altLang="ja-US" dirty="0"/>
              <a:t> </a:t>
            </a:r>
            <a:r>
              <a:rPr lang="hu-HU" altLang="ja-US" dirty="0" err="1"/>
              <a:t>use</a:t>
            </a:r>
            <a:r>
              <a:rPr lang="hu-HU" altLang="ja-US" dirty="0"/>
              <a:t>, </a:t>
            </a:r>
            <a:r>
              <a:rPr lang="hu-HU" altLang="ja-US" dirty="0" err="1"/>
              <a:t>product</a:t>
            </a:r>
            <a:r>
              <a:rPr lang="hu-HU" altLang="ja-US" dirty="0"/>
              <a:t> </a:t>
            </a:r>
            <a:r>
              <a:rPr lang="hu-HU" altLang="ja-US" dirty="0" err="1"/>
              <a:t>swapping</a:t>
            </a:r>
            <a:r>
              <a:rPr lang="hu-HU" altLang="ja-US" dirty="0"/>
              <a:t>, </a:t>
            </a:r>
            <a:r>
              <a:rPr lang="hu-HU" altLang="ja-US" dirty="0" err="1"/>
              <a:t>or</a:t>
            </a:r>
            <a:r>
              <a:rPr lang="hu-HU" altLang="ja-US" dirty="0"/>
              <a:t> </a:t>
            </a:r>
            <a:r>
              <a:rPr lang="hu-HU" altLang="ja-US" dirty="0" err="1"/>
              <a:t>fraudulent</a:t>
            </a:r>
            <a:r>
              <a:rPr lang="hu-HU" altLang="ja-US" dirty="0"/>
              <a:t> </a:t>
            </a:r>
            <a:r>
              <a:rPr lang="hu-HU" altLang="ja-US" dirty="0" err="1"/>
              <a:t>returns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Buyer-side</a:t>
            </a:r>
            <a:r>
              <a:rPr lang="hu-HU" altLang="ja-US" b="1" dirty="0"/>
              <a:t> </a:t>
            </a:r>
            <a:r>
              <a:rPr lang="hu-HU" altLang="ja-US" b="1" dirty="0" err="1"/>
              <a:t>Issues</a:t>
            </a:r>
            <a:endParaRPr lang="hu-HU" altLang="ja-US" dirty="0"/>
          </a:p>
          <a:p>
            <a:r>
              <a:rPr lang="hu-HU" altLang="ja-US" dirty="0" err="1"/>
              <a:t>Receiving</a:t>
            </a:r>
            <a:r>
              <a:rPr lang="hu-HU" altLang="ja-US" dirty="0"/>
              <a:t> </a:t>
            </a:r>
            <a:r>
              <a:rPr lang="hu-HU" altLang="ja-US" dirty="0" err="1"/>
              <a:t>counterfeit</a:t>
            </a:r>
            <a:r>
              <a:rPr lang="hu-HU" altLang="ja-US" dirty="0"/>
              <a:t> </a:t>
            </a:r>
            <a:r>
              <a:rPr lang="hu-HU" altLang="ja-US" dirty="0" err="1"/>
              <a:t>or</a:t>
            </a:r>
            <a:r>
              <a:rPr lang="hu-HU" altLang="ja-US" dirty="0"/>
              <a:t> </a:t>
            </a:r>
            <a:r>
              <a:rPr lang="hu-HU" altLang="ja-US" dirty="0" err="1"/>
              <a:t>poor-quality</a:t>
            </a:r>
            <a:r>
              <a:rPr lang="hu-HU" altLang="ja-US" dirty="0"/>
              <a:t> </a:t>
            </a:r>
            <a:r>
              <a:rPr lang="hu-HU" altLang="ja-US" dirty="0" err="1"/>
              <a:t>goods</a:t>
            </a:r>
            <a:r>
              <a:rPr lang="hu-HU" altLang="ja-US" dirty="0"/>
              <a:t>.</a:t>
            </a:r>
          </a:p>
          <a:p>
            <a:r>
              <a:rPr lang="hu-HU" altLang="ja-US" dirty="0"/>
              <a:t>Products </a:t>
            </a:r>
            <a:r>
              <a:rPr lang="hu-HU" altLang="ja-US" dirty="0" err="1"/>
              <a:t>never</a:t>
            </a:r>
            <a:r>
              <a:rPr lang="hu-HU" altLang="ja-US" dirty="0"/>
              <a:t> </a:t>
            </a:r>
            <a:r>
              <a:rPr lang="hu-HU" altLang="ja-US" dirty="0" err="1"/>
              <a:t>arriving</a:t>
            </a:r>
            <a:r>
              <a:rPr lang="hu-HU" altLang="ja-US" dirty="0"/>
              <a:t>, </a:t>
            </a:r>
            <a:r>
              <a:rPr lang="hu-HU" altLang="ja-US" dirty="0" err="1"/>
              <a:t>with</a:t>
            </a:r>
            <a:r>
              <a:rPr lang="hu-HU" altLang="ja-US" dirty="0"/>
              <a:t> no </a:t>
            </a:r>
            <a:r>
              <a:rPr lang="hu-HU" altLang="ja-US" dirty="0" err="1"/>
              <a:t>refund</a:t>
            </a:r>
            <a:r>
              <a:rPr lang="hu-HU" altLang="ja-US" dirty="0"/>
              <a:t> </a:t>
            </a:r>
            <a:r>
              <a:rPr lang="hu-HU" altLang="ja-US" dirty="0" err="1"/>
              <a:t>provided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Increasing</a:t>
            </a:r>
            <a:r>
              <a:rPr lang="hu-HU" altLang="ja-US" dirty="0"/>
              <a:t> </a:t>
            </a:r>
            <a:r>
              <a:rPr lang="hu-HU" altLang="ja-US" dirty="0" err="1"/>
              <a:t>damage</a:t>
            </a:r>
            <a:r>
              <a:rPr lang="hu-HU" altLang="ja-US" dirty="0"/>
              <a:t> </a:t>
            </a:r>
            <a:r>
              <a:rPr lang="hu-HU" altLang="ja-US" dirty="0" err="1"/>
              <a:t>caused</a:t>
            </a:r>
            <a:r>
              <a:rPr lang="hu-HU" altLang="ja-US" dirty="0"/>
              <a:t> </a:t>
            </a:r>
            <a:r>
              <a:rPr lang="hu-HU" altLang="ja-US" dirty="0" err="1"/>
              <a:t>by</a:t>
            </a:r>
            <a:r>
              <a:rPr lang="hu-HU" altLang="ja-US" dirty="0"/>
              <a:t> </a:t>
            </a:r>
            <a:r>
              <a:rPr lang="hu-HU" altLang="ja-US" dirty="0" err="1"/>
              <a:t>malicious</a:t>
            </a:r>
            <a:r>
              <a:rPr lang="hu-HU" altLang="ja-US" dirty="0"/>
              <a:t> e-</a:t>
            </a:r>
            <a:r>
              <a:rPr lang="hu-HU" altLang="ja-US" dirty="0" err="1"/>
              <a:t>commerce</a:t>
            </a:r>
            <a:r>
              <a:rPr lang="hu-HU" altLang="ja-US" dirty="0"/>
              <a:t> </a:t>
            </a:r>
            <a:r>
              <a:rPr lang="hu-HU" altLang="ja-US" dirty="0" err="1"/>
              <a:t>sites</a:t>
            </a:r>
            <a:r>
              <a:rPr lang="hu-HU" altLang="ja-US" dirty="0"/>
              <a:t>, </a:t>
            </a:r>
            <a:r>
              <a:rPr lang="hu-HU" altLang="ja-US" dirty="0" err="1"/>
              <a:t>often</a:t>
            </a:r>
            <a:r>
              <a:rPr lang="hu-HU" altLang="ja-US" dirty="0"/>
              <a:t> </a:t>
            </a:r>
            <a:r>
              <a:rPr lang="hu-HU" altLang="ja-US" dirty="0" err="1"/>
              <a:t>promoted</a:t>
            </a:r>
            <a:r>
              <a:rPr lang="hu-HU" altLang="ja-US" dirty="0"/>
              <a:t> </a:t>
            </a:r>
            <a:r>
              <a:rPr lang="hu-HU" altLang="ja-US" dirty="0" err="1"/>
              <a:t>through</a:t>
            </a:r>
            <a:r>
              <a:rPr lang="hu-HU" altLang="ja-US" dirty="0"/>
              <a:t> </a:t>
            </a:r>
            <a:r>
              <a:rPr lang="hu-HU" altLang="ja-US" b="1" dirty="0"/>
              <a:t>SNS </a:t>
            </a:r>
            <a:r>
              <a:rPr lang="hu-HU" altLang="ja-US" b="1" dirty="0" err="1"/>
              <a:t>advertisements</a:t>
            </a:r>
            <a:r>
              <a:rPr lang="hu-HU" altLang="ja-US" dirty="0"/>
              <a:t>.</a:t>
            </a:r>
          </a:p>
          <a:p>
            <a:pPr marL="0" indent="0">
              <a:buNone/>
            </a:pP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372912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9A9E3-9167-28C8-DEDA-03055359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1773118"/>
            <a:ext cx="5334006" cy="3769835"/>
          </a:xfrm>
        </p:spPr>
        <p:txBody>
          <a:bodyPr anchor="ctr">
            <a:normAutofit/>
          </a:bodyPr>
          <a:lstStyle/>
          <a:p>
            <a:r>
              <a:rPr lang="hu-HU" altLang="ja-US" sz="1100" b="1" dirty="0"/>
              <a:t>Design </a:t>
            </a:r>
            <a:r>
              <a:rPr lang="hu-HU" altLang="ja-US" sz="1100" b="1" dirty="0" err="1"/>
              <a:t>Favoring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Sellers</a:t>
            </a:r>
            <a:r>
              <a:rPr lang="hu-HU" altLang="ja-US" sz="1100" b="1" dirty="0"/>
              <a:t>, </a:t>
            </a:r>
            <a:r>
              <a:rPr lang="hu-HU" altLang="ja-US" sz="1100" b="1" dirty="0" err="1"/>
              <a:t>While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Eliminating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Malicious</a:t>
            </a:r>
            <a:r>
              <a:rPr lang="hu-HU" altLang="ja-US" sz="1100" b="1" dirty="0"/>
              <a:t> Operators</a:t>
            </a:r>
            <a:endParaRPr lang="hu-HU" altLang="ja-US" sz="1100" dirty="0"/>
          </a:p>
          <a:p>
            <a:r>
              <a:rPr lang="hu-HU" altLang="ja-US" sz="1100" dirty="0"/>
              <a:t>Service </a:t>
            </a:r>
            <a:r>
              <a:rPr lang="hu-HU" altLang="ja-US" sz="1100" dirty="0" err="1"/>
              <a:t>fee</a:t>
            </a:r>
            <a:r>
              <a:rPr lang="hu-HU" altLang="ja-US" sz="1100" dirty="0"/>
              <a:t>: 3% of </a:t>
            </a:r>
            <a:r>
              <a:rPr lang="hu-HU" altLang="ja-US" sz="1100" dirty="0" err="1"/>
              <a:t>sales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collected</a:t>
            </a:r>
            <a:r>
              <a:rPr lang="hu-HU" altLang="ja-US" sz="1100" dirty="0"/>
              <a:t> </a:t>
            </a:r>
            <a:r>
              <a:rPr lang="hu-HU" altLang="ja-US" sz="1100" dirty="0" err="1"/>
              <a:t>from</a:t>
            </a:r>
            <a:r>
              <a:rPr lang="hu-HU" altLang="ja-US" sz="1100" dirty="0"/>
              <a:t> </a:t>
            </a:r>
            <a:r>
              <a:rPr lang="hu-HU" altLang="ja-US" sz="1100" dirty="0" err="1"/>
              <a:t>sellers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 err="1"/>
              <a:t>Transparency</a:t>
            </a:r>
            <a:r>
              <a:rPr lang="hu-HU" altLang="ja-US" sz="1100" dirty="0"/>
              <a:t> of </a:t>
            </a:r>
            <a:r>
              <a:rPr lang="hu-HU" altLang="ja-US" sz="1100" dirty="0" err="1"/>
              <a:t>transaction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history</a:t>
            </a:r>
            <a:r>
              <a:rPr lang="hu-HU" altLang="ja-US" sz="1100" dirty="0"/>
              <a:t> and </a:t>
            </a:r>
            <a:r>
              <a:rPr lang="hu-HU" altLang="ja-US" sz="1100" dirty="0" err="1"/>
              <a:t>evaluations</a:t>
            </a:r>
            <a:r>
              <a:rPr lang="hu-HU" altLang="ja-US" sz="1100" dirty="0"/>
              <a:t> (</a:t>
            </a:r>
            <a:r>
              <a:rPr lang="hu-HU" altLang="ja-US" sz="1100" dirty="0" err="1"/>
              <a:t>negative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reviews</a:t>
            </a:r>
            <a:r>
              <a:rPr lang="hu-HU" altLang="ja-US" sz="1100" dirty="0"/>
              <a:t> + </a:t>
            </a:r>
            <a:r>
              <a:rPr lang="hu-HU" altLang="ja-US" sz="1100" dirty="0" err="1"/>
              <a:t>transaction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count</a:t>
            </a:r>
            <a:r>
              <a:rPr lang="hu-HU" altLang="ja-US" sz="1100" dirty="0"/>
              <a:t>) </a:t>
            </a:r>
            <a:r>
              <a:rPr lang="hu-HU" altLang="ja-US" sz="1100" dirty="0" err="1"/>
              <a:t>on-chain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/>
              <a:t>No </a:t>
            </a:r>
            <a:r>
              <a:rPr lang="hu-HU" altLang="ja-US" sz="1100" dirty="0" err="1"/>
              <a:t>positive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evaluations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are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introduced</a:t>
            </a:r>
            <a:r>
              <a:rPr lang="hu-HU" altLang="ja-US" sz="1100" dirty="0"/>
              <a:t>, </a:t>
            </a:r>
            <a:r>
              <a:rPr lang="hu-HU" altLang="ja-US" sz="1100" dirty="0" err="1"/>
              <a:t>preventing</a:t>
            </a:r>
            <a:r>
              <a:rPr lang="hu-HU" altLang="ja-US" sz="1100" dirty="0"/>
              <a:t> </a:t>
            </a:r>
            <a:r>
              <a:rPr lang="hu-HU" altLang="ja-US" sz="1100" dirty="0" err="1"/>
              <a:t>manipulation</a:t>
            </a:r>
            <a:r>
              <a:rPr lang="hu-HU" altLang="ja-US" sz="1100" dirty="0"/>
              <a:t> and </a:t>
            </a:r>
            <a:r>
              <a:rPr lang="hu-HU" altLang="ja-US" sz="1100" dirty="0" err="1"/>
              <a:t>fake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reviews</a:t>
            </a:r>
            <a:r>
              <a:rPr lang="hu-HU" altLang="ja-US" sz="1100" dirty="0"/>
              <a:t>.</a:t>
            </a:r>
          </a:p>
          <a:p>
            <a:r>
              <a:rPr lang="hu-HU" altLang="ja-US" sz="1100" b="1" dirty="0" err="1"/>
              <a:t>Mechanisms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for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Buyer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Protection</a:t>
            </a:r>
            <a:endParaRPr lang="hu-HU" altLang="ja-US" sz="1100" dirty="0"/>
          </a:p>
          <a:p>
            <a:r>
              <a:rPr lang="hu-HU" altLang="ja-US" sz="1100" dirty="0"/>
              <a:t>A </a:t>
            </a:r>
            <a:r>
              <a:rPr lang="hu-HU" altLang="ja-US" sz="1100" b="1" dirty="0"/>
              <a:t>“</a:t>
            </a:r>
            <a:r>
              <a:rPr lang="hu-HU" altLang="ja-US" sz="1100" b="1" dirty="0" err="1"/>
              <a:t>Inspection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Complete</a:t>
            </a:r>
            <a:r>
              <a:rPr lang="hu-HU" altLang="ja-US" sz="1100" b="1" dirty="0"/>
              <a:t>” </a:t>
            </a:r>
            <a:r>
              <a:rPr lang="hu-HU" altLang="ja-US" sz="1100" b="1" dirty="0" err="1"/>
              <a:t>button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finalizes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the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payment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only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after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the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buyer</a:t>
            </a:r>
            <a:r>
              <a:rPr lang="hu-HU" altLang="ja-US" sz="1100" dirty="0"/>
              <a:t> </a:t>
            </a:r>
            <a:r>
              <a:rPr lang="hu-HU" altLang="ja-US" sz="1100" dirty="0" err="1"/>
              <a:t>confirms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product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arrival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/>
              <a:t>A </a:t>
            </a:r>
            <a:r>
              <a:rPr lang="hu-HU" altLang="ja-US" sz="1100" b="1" dirty="0"/>
              <a:t>“</a:t>
            </a:r>
            <a:r>
              <a:rPr lang="hu-HU" altLang="ja-US" sz="1100" b="1" dirty="0" err="1"/>
              <a:t>Dispute</a:t>
            </a:r>
            <a:r>
              <a:rPr lang="hu-HU" altLang="ja-US" sz="1100" b="1" dirty="0"/>
              <a:t>” </a:t>
            </a:r>
            <a:r>
              <a:rPr lang="hu-HU" altLang="ja-US" sz="1100" b="1" dirty="0" err="1"/>
              <a:t>button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allows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buyers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to</a:t>
            </a:r>
            <a:r>
              <a:rPr lang="hu-HU" altLang="ja-US" sz="1100" dirty="0"/>
              <a:t> </a:t>
            </a:r>
            <a:r>
              <a:rPr lang="hu-HU" altLang="ja-US" sz="1100" dirty="0" err="1"/>
              <a:t>submit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claims</a:t>
            </a:r>
            <a:r>
              <a:rPr lang="hu-HU" altLang="ja-US" sz="1100" dirty="0"/>
              <a:t> of </a:t>
            </a:r>
            <a:r>
              <a:rPr lang="hu-HU" altLang="ja-US" sz="1100" dirty="0" err="1"/>
              <a:t>counterfeit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or</a:t>
            </a:r>
            <a:r>
              <a:rPr lang="hu-HU" altLang="ja-US" sz="1100" dirty="0"/>
              <a:t> non-</a:t>
            </a:r>
            <a:r>
              <a:rPr lang="hu-HU" altLang="ja-US" sz="1100" dirty="0" err="1"/>
              <a:t>delivery</a:t>
            </a:r>
            <a:r>
              <a:rPr lang="hu-HU" altLang="ja-US" sz="1100" dirty="0"/>
              <a:t>, </a:t>
            </a:r>
            <a:r>
              <a:rPr lang="hu-HU" altLang="ja-US" sz="1100" dirty="0" err="1"/>
              <a:t>with</a:t>
            </a:r>
            <a:r>
              <a:rPr lang="hu-HU" altLang="ja-US" sz="1100" dirty="0"/>
              <a:t> </a:t>
            </a:r>
            <a:r>
              <a:rPr lang="hu-HU" altLang="ja-US" sz="1100" dirty="0" err="1"/>
              <a:t>supporting</a:t>
            </a:r>
            <a:r>
              <a:rPr lang="hu-HU" altLang="ja-US" sz="1100" dirty="0"/>
              <a:t> </a:t>
            </a:r>
            <a:r>
              <a:rPr lang="hu-HU" altLang="ja-US" sz="1100" dirty="0" err="1"/>
              <a:t>evidence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/>
              <a:t>No </a:t>
            </a:r>
            <a:r>
              <a:rPr lang="hu-HU" altLang="ja-US" sz="1100" dirty="0" err="1"/>
              <a:t>immediate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refund</a:t>
            </a:r>
            <a:r>
              <a:rPr lang="hu-HU" altLang="ja-US" sz="1100" dirty="0"/>
              <a:t> is </a:t>
            </a:r>
            <a:r>
              <a:rPr lang="hu-HU" altLang="ja-US" sz="1100" dirty="0" err="1"/>
              <a:t>provided</a:t>
            </a:r>
            <a:r>
              <a:rPr lang="hu-HU" altLang="ja-US" sz="1100" dirty="0"/>
              <a:t>; </a:t>
            </a:r>
            <a:r>
              <a:rPr lang="hu-HU" altLang="ja-US" sz="1100" dirty="0" err="1"/>
              <a:t>instead</a:t>
            </a:r>
            <a:r>
              <a:rPr lang="hu-HU" altLang="ja-US" sz="1100" dirty="0"/>
              <a:t>, </a:t>
            </a:r>
            <a:r>
              <a:rPr lang="hu-HU" altLang="ja-US" sz="1100" dirty="0" err="1"/>
              <a:t>if</a:t>
            </a:r>
            <a:r>
              <a:rPr lang="hu-HU" altLang="ja-US" sz="1100" dirty="0"/>
              <a:t> a </a:t>
            </a:r>
            <a:r>
              <a:rPr lang="hu-HU" altLang="ja-US" sz="1100" dirty="0" err="1"/>
              <a:t>seller</a:t>
            </a:r>
            <a:r>
              <a:rPr lang="hu-HU" altLang="ja-US" sz="1100" dirty="0"/>
              <a:t> is </a:t>
            </a:r>
            <a:r>
              <a:rPr lang="hu-HU" altLang="ja-US" sz="1100" dirty="0" err="1"/>
              <a:t>proven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fraudulent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through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the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accumulation</a:t>
            </a:r>
            <a:r>
              <a:rPr lang="hu-HU" altLang="ja-US" sz="1100" dirty="0"/>
              <a:t> of </a:t>
            </a:r>
            <a:r>
              <a:rPr lang="hu-HU" altLang="ja-US" sz="1100" dirty="0" err="1"/>
              <a:t>negative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evaluations</a:t>
            </a:r>
            <a:r>
              <a:rPr lang="hu-HU" altLang="ja-US" sz="1100" dirty="0"/>
              <a:t>, </a:t>
            </a:r>
            <a:r>
              <a:rPr lang="hu-HU" altLang="ja-US" sz="1100" dirty="0" err="1"/>
              <a:t>the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buyer</a:t>
            </a:r>
            <a:r>
              <a:rPr lang="hu-HU" altLang="ja-US" sz="1100" dirty="0"/>
              <a:t> is </a:t>
            </a:r>
            <a:r>
              <a:rPr lang="hu-HU" altLang="ja-US" sz="1100" dirty="0" err="1"/>
              <a:t>rewarded</a:t>
            </a:r>
            <a:r>
              <a:rPr lang="hu-HU" altLang="ja-US" sz="1100" dirty="0"/>
              <a:t> </a:t>
            </a:r>
            <a:r>
              <a:rPr lang="hu-HU" altLang="ja-US" sz="1100" dirty="0" err="1"/>
              <a:t>with</a:t>
            </a:r>
            <a:r>
              <a:rPr lang="hu-HU" altLang="ja-US" sz="1100" dirty="0"/>
              <a:t> a </a:t>
            </a:r>
            <a:r>
              <a:rPr lang="hu-HU" altLang="ja-US" sz="1100" b="1" dirty="0" err="1"/>
              <a:t>contribution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fee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 err="1"/>
              <a:t>Buyers</a:t>
            </a:r>
            <a:r>
              <a:rPr lang="hu-HU" altLang="ja-US" sz="1100" dirty="0"/>
              <a:t>’ </a:t>
            </a:r>
            <a:r>
              <a:rPr lang="hu-HU" altLang="ja-US" sz="1100" dirty="0" err="1"/>
              <a:t>dispute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history</a:t>
            </a:r>
            <a:r>
              <a:rPr lang="hu-HU" altLang="ja-US" sz="1100" dirty="0"/>
              <a:t> is </a:t>
            </a:r>
            <a:r>
              <a:rPr lang="hu-HU" altLang="ja-US" sz="1100" dirty="0" err="1"/>
              <a:t>also</a:t>
            </a:r>
            <a:r>
              <a:rPr lang="hu-HU" altLang="ja-US" sz="1100" dirty="0"/>
              <a:t> </a:t>
            </a:r>
            <a:r>
              <a:rPr lang="hu-HU" altLang="ja-US" sz="1100" dirty="0" err="1"/>
              <a:t>viewable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by</a:t>
            </a:r>
            <a:r>
              <a:rPr lang="hu-HU" altLang="ja-US" sz="1100" dirty="0"/>
              <a:t> </a:t>
            </a:r>
            <a:r>
              <a:rPr lang="hu-HU" altLang="ja-US" sz="1100" dirty="0" err="1"/>
              <a:t>sellers</a:t>
            </a:r>
            <a:r>
              <a:rPr lang="hu-HU" altLang="ja-US" sz="11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図 4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DFDCFC1B-EE0A-5DFA-ED86-78EA1286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FA0C905E-BA47-0BCB-7B90-47815D87F9C4}"/>
              </a:ext>
            </a:extLst>
          </p:cNvPr>
          <p:cNvSpPr txBox="1">
            <a:spLocks/>
          </p:cNvSpPr>
          <p:nvPr/>
        </p:nvSpPr>
        <p:spPr>
          <a:xfrm>
            <a:off x="761994" y="64872"/>
            <a:ext cx="8904514" cy="170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ja-US" sz="4000" dirty="0"/>
              <a:t>3. Basic Policy of Service Design</a:t>
            </a:r>
            <a:endParaRPr kumimoji="1" lang="ja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127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BB694-6A0A-4BEC-900E-B49E3C40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ja-US" dirty="0"/>
              <a:t>4. </a:t>
            </a:r>
            <a:r>
              <a:rPr lang="hu-HU" altLang="ja-US" dirty="0" err="1"/>
              <a:t>Incentive</a:t>
            </a:r>
            <a:r>
              <a:rPr lang="hu-HU" altLang="ja-US" dirty="0"/>
              <a:t> Design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0AFEC-675D-8395-1599-B9112116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altLang="ja-US" b="1" dirty="0" err="1"/>
              <a:t>Initial</a:t>
            </a:r>
            <a:r>
              <a:rPr lang="hu-HU" altLang="ja-US" b="1" dirty="0"/>
              <a:t> </a:t>
            </a:r>
            <a:r>
              <a:rPr lang="hu-HU" altLang="ja-US" b="1" dirty="0" err="1"/>
              <a:t>Proposal</a:t>
            </a:r>
            <a:endParaRPr lang="hu-HU" altLang="ja-US" dirty="0"/>
          </a:p>
          <a:p>
            <a:r>
              <a:rPr lang="hu-HU" altLang="ja-US" dirty="0"/>
              <a:t>No </a:t>
            </a:r>
            <a:r>
              <a:rPr lang="hu-HU" altLang="ja-US" dirty="0" err="1"/>
              <a:t>direct</a:t>
            </a:r>
            <a:r>
              <a:rPr lang="hu-HU" altLang="ja-US" dirty="0"/>
              <a:t> </a:t>
            </a:r>
            <a:r>
              <a:rPr lang="hu-HU" altLang="ja-US" dirty="0" err="1"/>
              <a:t>refunds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; </a:t>
            </a:r>
            <a:r>
              <a:rPr lang="hu-HU" altLang="ja-US" dirty="0" err="1"/>
              <a:t>priority</a:t>
            </a:r>
            <a:r>
              <a:rPr lang="hu-HU" altLang="ja-US" dirty="0"/>
              <a:t> is </a:t>
            </a:r>
            <a:r>
              <a:rPr lang="hu-HU" altLang="ja-US" dirty="0" err="1"/>
              <a:t>placed</a:t>
            </a:r>
            <a:r>
              <a:rPr lang="hu-HU" altLang="ja-US" dirty="0"/>
              <a:t> </a:t>
            </a:r>
            <a:r>
              <a:rPr lang="hu-HU" altLang="ja-US" dirty="0" err="1"/>
              <a:t>on</a:t>
            </a:r>
            <a:r>
              <a:rPr lang="hu-HU" altLang="ja-US" dirty="0"/>
              <a:t> </a:t>
            </a:r>
            <a:r>
              <a:rPr lang="hu-HU" altLang="ja-US" dirty="0" err="1"/>
              <a:t>preventing</a:t>
            </a:r>
            <a:r>
              <a:rPr lang="hu-HU" altLang="ja-US" dirty="0"/>
              <a:t> </a:t>
            </a:r>
            <a:r>
              <a:rPr lang="hu-HU" altLang="ja-US" dirty="0" err="1"/>
              <a:t>future</a:t>
            </a:r>
            <a:r>
              <a:rPr lang="hu-HU" altLang="ja-US" dirty="0"/>
              <a:t> </a:t>
            </a:r>
            <a:r>
              <a:rPr lang="hu-HU" altLang="ja-US" dirty="0" err="1"/>
              <a:t>damages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Contributing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 </a:t>
            </a:r>
            <a:r>
              <a:rPr lang="hu-HU" altLang="ja-US" dirty="0" err="1"/>
              <a:t>are</a:t>
            </a:r>
            <a:r>
              <a:rPr lang="hu-HU" altLang="ja-US" dirty="0"/>
              <a:t> </a:t>
            </a:r>
            <a:r>
              <a:rPr lang="hu-HU" altLang="ja-US" dirty="0" err="1"/>
              <a:t>rewarded</a:t>
            </a:r>
            <a:r>
              <a:rPr lang="hu-HU" altLang="ja-US" dirty="0"/>
              <a:t> </a:t>
            </a:r>
            <a:r>
              <a:rPr lang="hu-HU" altLang="ja-US" dirty="0" err="1"/>
              <a:t>with</a:t>
            </a:r>
            <a:r>
              <a:rPr lang="hu-HU" altLang="ja-US" dirty="0"/>
              <a:t> a </a:t>
            </a:r>
            <a:r>
              <a:rPr lang="hu-HU" altLang="ja-US" b="1" dirty="0"/>
              <a:t>“</a:t>
            </a:r>
            <a:r>
              <a:rPr lang="hu-HU" altLang="ja-US" b="1" dirty="0" err="1"/>
              <a:t>Crown</a:t>
            </a:r>
            <a:r>
              <a:rPr lang="hu-HU" altLang="ja-US" b="1" dirty="0"/>
              <a:t>” </a:t>
            </a:r>
            <a:r>
              <a:rPr lang="hu-HU" altLang="ja-US" b="1" dirty="0" err="1"/>
              <a:t>badge</a:t>
            </a:r>
            <a:r>
              <a:rPr lang="hu-HU" altLang="ja-US" dirty="0"/>
              <a:t> and </a:t>
            </a:r>
            <a:r>
              <a:rPr lang="hu-HU" altLang="ja-US" dirty="0" err="1"/>
              <a:t>monetary</a:t>
            </a:r>
            <a:r>
              <a:rPr lang="hu-HU" altLang="ja-US" dirty="0"/>
              <a:t> </a:t>
            </a:r>
            <a:r>
              <a:rPr lang="hu-HU" altLang="ja-US" dirty="0" err="1"/>
              <a:t>rewards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Considered</a:t>
            </a:r>
            <a:r>
              <a:rPr lang="hu-HU" altLang="ja-US" b="1" dirty="0"/>
              <a:t> </a:t>
            </a:r>
            <a:r>
              <a:rPr lang="hu-HU" altLang="ja-US" b="1" dirty="0" err="1"/>
              <a:t>Alternatives</a:t>
            </a:r>
            <a:endParaRPr lang="hu-HU" altLang="ja-US" dirty="0"/>
          </a:p>
          <a:p>
            <a:r>
              <a:rPr lang="hu-HU" altLang="ja-US" dirty="0"/>
              <a:t>A </a:t>
            </a:r>
            <a:r>
              <a:rPr lang="hu-HU" altLang="ja-US" dirty="0" err="1"/>
              <a:t>two-tier</a:t>
            </a:r>
            <a:r>
              <a:rPr lang="hu-HU" altLang="ja-US" dirty="0"/>
              <a:t> </a:t>
            </a:r>
            <a:r>
              <a:rPr lang="hu-HU" altLang="ja-US" dirty="0" err="1"/>
              <a:t>reward</a:t>
            </a:r>
            <a:r>
              <a:rPr lang="hu-HU" altLang="ja-US" dirty="0"/>
              <a:t> </a:t>
            </a:r>
            <a:r>
              <a:rPr lang="hu-HU" altLang="ja-US" dirty="0" err="1"/>
              <a:t>system</a:t>
            </a:r>
            <a:r>
              <a:rPr lang="hu-HU" altLang="ja-US" dirty="0"/>
              <a:t> (</a:t>
            </a:r>
            <a:r>
              <a:rPr lang="hu-HU" altLang="ja-US" dirty="0" err="1"/>
              <a:t>partial</a:t>
            </a:r>
            <a:r>
              <a:rPr lang="hu-HU" altLang="ja-US" dirty="0"/>
              <a:t> </a:t>
            </a:r>
            <a:r>
              <a:rPr lang="hu-HU" altLang="ja-US" dirty="0" err="1"/>
              <a:t>compensation</a:t>
            </a:r>
            <a:r>
              <a:rPr lang="hu-HU" altLang="ja-US" dirty="0"/>
              <a:t> + </a:t>
            </a:r>
            <a:r>
              <a:rPr lang="hu-HU" altLang="ja-US" dirty="0" err="1"/>
              <a:t>contribution</a:t>
            </a:r>
            <a:r>
              <a:rPr lang="hu-HU" altLang="ja-US" dirty="0"/>
              <a:t> </a:t>
            </a:r>
            <a:r>
              <a:rPr lang="hu-HU" altLang="ja-US" dirty="0" err="1"/>
              <a:t>reward</a:t>
            </a:r>
            <a:r>
              <a:rPr lang="hu-HU" altLang="ja-US" dirty="0"/>
              <a:t>) </a:t>
            </a:r>
            <a:r>
              <a:rPr lang="hu-HU" altLang="ja-US" dirty="0" err="1"/>
              <a:t>was</a:t>
            </a:r>
            <a:r>
              <a:rPr lang="hu-HU" altLang="ja-US" dirty="0"/>
              <a:t> </a:t>
            </a:r>
            <a:r>
              <a:rPr lang="hu-HU" altLang="ja-US" dirty="0" err="1"/>
              <a:t>examined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However</a:t>
            </a:r>
            <a:r>
              <a:rPr lang="hu-HU" altLang="ja-US" dirty="0"/>
              <a:t>, </a:t>
            </a:r>
            <a:r>
              <a:rPr lang="hu-HU" altLang="ja-US" dirty="0" err="1"/>
              <a:t>it</a:t>
            </a:r>
            <a:r>
              <a:rPr lang="hu-HU" altLang="ja-US" dirty="0"/>
              <a:t> </a:t>
            </a:r>
            <a:r>
              <a:rPr lang="hu-HU" altLang="ja-US" dirty="0" err="1"/>
              <a:t>was</a:t>
            </a:r>
            <a:r>
              <a:rPr lang="hu-HU" altLang="ja-US" dirty="0"/>
              <a:t> </a:t>
            </a:r>
            <a:r>
              <a:rPr lang="hu-HU" altLang="ja-US" dirty="0" err="1"/>
              <a:t>rejected</a:t>
            </a:r>
            <a:r>
              <a:rPr lang="hu-HU" altLang="ja-US" dirty="0"/>
              <a:t> </a:t>
            </a:r>
            <a:r>
              <a:rPr lang="hu-HU" altLang="ja-US" dirty="0" err="1"/>
              <a:t>due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concerns</a:t>
            </a:r>
            <a:r>
              <a:rPr lang="hu-HU" altLang="ja-US" dirty="0"/>
              <a:t> </a:t>
            </a:r>
            <a:r>
              <a:rPr lang="hu-HU" altLang="ja-US" dirty="0" err="1"/>
              <a:t>that</a:t>
            </a:r>
            <a:r>
              <a:rPr lang="hu-HU" altLang="ja-US" dirty="0"/>
              <a:t> </a:t>
            </a:r>
            <a:r>
              <a:rPr lang="hu-HU" altLang="ja-US" dirty="0" err="1"/>
              <a:t>partial</a:t>
            </a:r>
            <a:r>
              <a:rPr lang="hu-HU" altLang="ja-US" dirty="0"/>
              <a:t> </a:t>
            </a:r>
            <a:r>
              <a:rPr lang="hu-HU" altLang="ja-US" dirty="0" err="1"/>
              <a:t>compensation</a:t>
            </a:r>
            <a:r>
              <a:rPr lang="hu-HU" altLang="ja-US" dirty="0"/>
              <a:t> </a:t>
            </a:r>
            <a:r>
              <a:rPr lang="hu-HU" altLang="ja-US" dirty="0" err="1"/>
              <a:t>could</a:t>
            </a:r>
            <a:r>
              <a:rPr lang="hu-HU" altLang="ja-US" dirty="0"/>
              <a:t> </a:t>
            </a:r>
            <a:r>
              <a:rPr lang="hu-HU" altLang="ja-US" dirty="0" err="1"/>
              <a:t>incentivize</a:t>
            </a:r>
            <a:r>
              <a:rPr lang="hu-HU" altLang="ja-US" dirty="0"/>
              <a:t> </a:t>
            </a:r>
            <a:r>
              <a:rPr lang="hu-HU" altLang="ja-US" dirty="0" err="1"/>
              <a:t>fraudulent</a:t>
            </a:r>
            <a:r>
              <a:rPr lang="hu-HU" altLang="ja-US" dirty="0"/>
              <a:t> </a:t>
            </a:r>
            <a:r>
              <a:rPr lang="hu-HU" altLang="ja-US" dirty="0" err="1"/>
              <a:t>claims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Final</a:t>
            </a:r>
            <a:r>
              <a:rPr lang="hu-HU" altLang="ja-US" b="1" dirty="0"/>
              <a:t> Decision</a:t>
            </a:r>
            <a:endParaRPr lang="hu-HU" altLang="ja-US" dirty="0"/>
          </a:p>
          <a:p>
            <a:r>
              <a:rPr lang="hu-HU" altLang="ja-US" dirty="0"/>
              <a:t>In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initial</a:t>
            </a:r>
            <a:r>
              <a:rPr lang="hu-HU" altLang="ja-US" dirty="0"/>
              <a:t> </a:t>
            </a:r>
            <a:r>
              <a:rPr lang="hu-HU" altLang="ja-US" dirty="0" err="1"/>
              <a:t>phase</a:t>
            </a:r>
            <a:r>
              <a:rPr lang="hu-HU" altLang="ja-US" dirty="0"/>
              <a:t>,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focus</a:t>
            </a:r>
            <a:r>
              <a:rPr lang="hu-HU" altLang="ja-US" dirty="0"/>
              <a:t> is </a:t>
            </a:r>
            <a:r>
              <a:rPr lang="hu-HU" altLang="ja-US" dirty="0" err="1"/>
              <a:t>on</a:t>
            </a:r>
            <a:r>
              <a:rPr lang="hu-HU" altLang="ja-US" dirty="0"/>
              <a:t> </a:t>
            </a:r>
            <a:r>
              <a:rPr lang="hu-HU" altLang="ja-US" dirty="0" err="1"/>
              <a:t>transparency</a:t>
            </a:r>
            <a:r>
              <a:rPr lang="hu-HU" altLang="ja-US" dirty="0"/>
              <a:t> </a:t>
            </a:r>
            <a:r>
              <a:rPr lang="hu-HU" altLang="ja-US" dirty="0" err="1"/>
              <a:t>through</a:t>
            </a:r>
            <a:r>
              <a:rPr lang="hu-HU" altLang="ja-US" dirty="0"/>
              <a:t> </a:t>
            </a:r>
            <a:r>
              <a:rPr lang="hu-HU" altLang="ja-US" b="1" dirty="0" err="1"/>
              <a:t>negative</a:t>
            </a:r>
            <a:r>
              <a:rPr lang="hu-HU" altLang="ja-US" b="1" dirty="0"/>
              <a:t> </a:t>
            </a:r>
            <a:r>
              <a:rPr lang="hu-HU" altLang="ja-US" b="1" dirty="0" err="1"/>
              <a:t>evaluations</a:t>
            </a:r>
            <a:r>
              <a:rPr lang="hu-HU" altLang="ja-US" b="1" dirty="0"/>
              <a:t> + </a:t>
            </a:r>
            <a:r>
              <a:rPr lang="hu-HU" altLang="ja-US" b="1" dirty="0" err="1"/>
              <a:t>transaction</a:t>
            </a:r>
            <a:r>
              <a:rPr lang="hu-HU" altLang="ja-US" b="1" dirty="0"/>
              <a:t> </a:t>
            </a:r>
            <a:r>
              <a:rPr lang="hu-HU" altLang="ja-US" b="1" dirty="0" err="1"/>
              <a:t>counts</a:t>
            </a:r>
            <a:r>
              <a:rPr lang="hu-HU" altLang="ja-US" b="1" dirty="0"/>
              <a:t> + </a:t>
            </a:r>
            <a:r>
              <a:rPr lang="hu-HU" altLang="ja-US" b="1" dirty="0" err="1"/>
              <a:t>negative</a:t>
            </a:r>
            <a:r>
              <a:rPr lang="hu-HU" altLang="ja-US" b="1" dirty="0"/>
              <a:t> </a:t>
            </a:r>
            <a:r>
              <a:rPr lang="hu-HU" altLang="ja-US" b="1" dirty="0" err="1"/>
              <a:t>evaluation</a:t>
            </a:r>
            <a:r>
              <a:rPr lang="hu-HU" altLang="ja-US" b="1" dirty="0"/>
              <a:t> </a:t>
            </a:r>
            <a:r>
              <a:rPr lang="hu-HU" altLang="ja-US" b="1" dirty="0" err="1"/>
              <a:t>tags</a:t>
            </a:r>
            <a:r>
              <a:rPr lang="hu-HU" altLang="ja-US" dirty="0"/>
              <a:t>.</a:t>
            </a:r>
          </a:p>
          <a:p>
            <a:r>
              <a:rPr lang="hu-HU" altLang="ja-US" b="1" dirty="0"/>
              <a:t>AI-</a:t>
            </a:r>
            <a:r>
              <a:rPr lang="hu-HU" altLang="ja-US" b="1" dirty="0" err="1"/>
              <a:t>based</a:t>
            </a:r>
            <a:r>
              <a:rPr lang="hu-HU" altLang="ja-US" b="1" dirty="0"/>
              <a:t> </a:t>
            </a:r>
            <a:r>
              <a:rPr lang="hu-HU" altLang="ja-US" b="1" dirty="0" err="1"/>
              <a:t>scoring</a:t>
            </a:r>
            <a:r>
              <a:rPr lang="hu-HU" altLang="ja-US" dirty="0"/>
              <a:t> </a:t>
            </a:r>
            <a:r>
              <a:rPr lang="hu-HU" altLang="ja-US" dirty="0" err="1"/>
              <a:t>will</a:t>
            </a:r>
            <a:r>
              <a:rPr lang="hu-HU" altLang="ja-US" dirty="0"/>
              <a:t> be </a:t>
            </a:r>
            <a:r>
              <a:rPr lang="hu-HU" altLang="ja-US" dirty="0" err="1"/>
              <a:t>introduced</a:t>
            </a:r>
            <a:r>
              <a:rPr lang="hu-HU" altLang="ja-US" dirty="0"/>
              <a:t> in </a:t>
            </a:r>
            <a:r>
              <a:rPr lang="hu-HU" altLang="ja-US" b="1" dirty="0" err="1"/>
              <a:t>Phase</a:t>
            </a:r>
            <a:r>
              <a:rPr lang="hu-HU" altLang="ja-US" b="1" dirty="0"/>
              <a:t> 2</a:t>
            </a:r>
            <a:r>
              <a:rPr lang="hu-HU" altLang="ja-US" dirty="0"/>
              <a:t> </a:t>
            </a:r>
            <a:r>
              <a:rPr lang="hu-HU" altLang="ja-US" dirty="0" err="1"/>
              <a:t>as</a:t>
            </a:r>
            <a:r>
              <a:rPr lang="hu-HU" altLang="ja-US" dirty="0"/>
              <a:t> an </a:t>
            </a:r>
            <a:r>
              <a:rPr lang="hu-HU" altLang="ja-US" dirty="0" err="1"/>
              <a:t>enhancement</a:t>
            </a:r>
            <a:r>
              <a:rPr lang="hu-HU" altLang="ja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64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F01146-61EE-D3FB-54A0-C0AB05F1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921" y="1940833"/>
            <a:ext cx="6002110" cy="3729034"/>
          </a:xfrm>
        </p:spPr>
        <p:txBody>
          <a:bodyPr>
            <a:normAutofit/>
          </a:bodyPr>
          <a:lstStyle/>
          <a:p>
            <a:r>
              <a:rPr lang="hu-HU" altLang="ja-US" sz="1600" b="1" dirty="0" err="1"/>
              <a:t>Phase</a:t>
            </a:r>
            <a:r>
              <a:rPr lang="hu-HU" altLang="ja-US" sz="1600" b="1" dirty="0"/>
              <a:t> 1 (</a:t>
            </a:r>
            <a:r>
              <a:rPr lang="hu-HU" altLang="ja-US" sz="1600" b="1" dirty="0" err="1"/>
              <a:t>Initial</a:t>
            </a:r>
            <a:r>
              <a:rPr lang="hu-HU" altLang="ja-US" sz="1600" b="1" dirty="0"/>
              <a:t> Version)</a:t>
            </a:r>
            <a:endParaRPr lang="hu-HU" altLang="ja-US" sz="1600" dirty="0"/>
          </a:p>
          <a:p>
            <a:r>
              <a:rPr lang="hu-HU" altLang="ja-US" sz="1600" b="1" dirty="0" err="1"/>
              <a:t>Evaluation</a:t>
            </a:r>
            <a:r>
              <a:rPr lang="hu-HU" altLang="ja-US" sz="1600" b="1" dirty="0"/>
              <a:t> System</a:t>
            </a:r>
            <a:r>
              <a:rPr lang="hu-HU" altLang="ja-US" sz="1600" dirty="0"/>
              <a:t>: </a:t>
            </a:r>
            <a:r>
              <a:rPr lang="hu-HU" altLang="ja-US" sz="1600" dirty="0" err="1"/>
              <a:t>Negative</a:t>
            </a:r>
            <a:r>
              <a:rPr lang="hu-HU" altLang="ja-US" sz="1600" dirty="0"/>
              <a:t> </a:t>
            </a:r>
            <a:r>
              <a:rPr lang="hu-HU" altLang="ja-US" sz="1600" dirty="0" err="1"/>
              <a:t>review</a:t>
            </a:r>
            <a:r>
              <a:rPr lang="hu-HU" altLang="ja-US" sz="1600" dirty="0"/>
              <a:t> </a:t>
            </a:r>
            <a:r>
              <a:rPr lang="hu-HU" altLang="ja-US" sz="1600" dirty="0" err="1"/>
              <a:t>count</a:t>
            </a:r>
            <a:r>
              <a:rPr lang="hu-HU" altLang="ja-US" sz="1600" dirty="0"/>
              <a:t>, </a:t>
            </a:r>
            <a:r>
              <a:rPr lang="hu-HU" altLang="ja-US" sz="1600" dirty="0" err="1"/>
              <a:t>transaction</a:t>
            </a:r>
            <a:r>
              <a:rPr lang="hu-HU" altLang="ja-US" sz="1600" dirty="0"/>
              <a:t> </a:t>
            </a:r>
            <a:r>
              <a:rPr lang="hu-HU" altLang="ja-US" sz="1600" dirty="0" err="1"/>
              <a:t>count</a:t>
            </a:r>
            <a:r>
              <a:rPr lang="hu-HU" altLang="ja-US" sz="1600" dirty="0"/>
              <a:t>, and </a:t>
            </a:r>
            <a:r>
              <a:rPr lang="hu-HU" altLang="ja-US" sz="1600" dirty="0" err="1"/>
              <a:t>negative</a:t>
            </a:r>
            <a:r>
              <a:rPr lang="hu-HU" altLang="ja-US" sz="1600" dirty="0"/>
              <a:t> </a:t>
            </a:r>
            <a:r>
              <a:rPr lang="hu-HU" altLang="ja-US" sz="1600" dirty="0" err="1"/>
              <a:t>review</a:t>
            </a:r>
            <a:r>
              <a:rPr lang="hu-HU" altLang="ja-US" sz="1600" dirty="0"/>
              <a:t> </a:t>
            </a:r>
            <a:r>
              <a:rPr lang="hu-HU" altLang="ja-US" sz="1600" dirty="0" err="1"/>
              <a:t>tags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On-chain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history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browsing</a:t>
            </a:r>
            <a:r>
              <a:rPr lang="hu-HU" altLang="ja-US" sz="1600" dirty="0"/>
              <a:t> </a:t>
            </a:r>
            <a:r>
              <a:rPr lang="hu-HU" altLang="ja-US" sz="1600" dirty="0" err="1"/>
              <a:t>functionality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Payment</a:t>
            </a:r>
            <a:r>
              <a:rPr lang="hu-HU" altLang="ja-US" sz="1600" b="1" dirty="0"/>
              <a:t> hold &amp; </a:t>
            </a:r>
            <a:r>
              <a:rPr lang="hu-HU" altLang="ja-US" sz="1600" b="1" dirty="0" err="1"/>
              <a:t>inspection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approval</a:t>
            </a:r>
            <a:r>
              <a:rPr lang="hu-HU" altLang="ja-US" sz="1600" b="1" dirty="0"/>
              <a:t> flow</a:t>
            </a:r>
            <a:r>
              <a:rPr lang="hu-HU" altLang="ja-US" sz="1600" dirty="0"/>
              <a:t> </a:t>
            </a:r>
            <a:r>
              <a:rPr lang="hu-HU" altLang="ja-US" sz="1600" dirty="0" err="1"/>
              <a:t>for</a:t>
            </a:r>
            <a:r>
              <a:rPr lang="hu-HU" altLang="ja-US" sz="1600" dirty="0"/>
              <a:t> </a:t>
            </a:r>
            <a:r>
              <a:rPr lang="hu-HU" altLang="ja-US" sz="1600" dirty="0" err="1"/>
              <a:t>final</a:t>
            </a:r>
            <a:r>
              <a:rPr lang="hu-HU" altLang="ja-US" sz="1600" dirty="0"/>
              <a:t> </a:t>
            </a:r>
            <a:r>
              <a:rPr lang="hu-HU" altLang="ja-US" sz="1600" dirty="0" err="1"/>
              <a:t>settlement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Phase</a:t>
            </a:r>
            <a:r>
              <a:rPr lang="hu-HU" altLang="ja-US" sz="1600" b="1" dirty="0"/>
              <a:t> 2 (Post Data </a:t>
            </a:r>
            <a:r>
              <a:rPr lang="hu-HU" altLang="ja-US" sz="1600" b="1" dirty="0" err="1"/>
              <a:t>Accumulation</a:t>
            </a:r>
            <a:r>
              <a:rPr lang="hu-HU" altLang="ja-US" sz="1600" b="1" dirty="0"/>
              <a:t>)</a:t>
            </a:r>
            <a:endParaRPr lang="hu-HU" altLang="ja-US" sz="1600" dirty="0"/>
          </a:p>
          <a:p>
            <a:r>
              <a:rPr lang="hu-HU" altLang="ja-US" sz="1600" b="1" dirty="0" err="1"/>
              <a:t>Introduction</a:t>
            </a:r>
            <a:r>
              <a:rPr lang="hu-HU" altLang="ja-US" sz="1600" b="1" dirty="0"/>
              <a:t> of AI </a:t>
            </a:r>
            <a:r>
              <a:rPr lang="hu-HU" altLang="ja-US" sz="1600" b="1" dirty="0" err="1"/>
              <a:t>scoring</a:t>
            </a:r>
            <a:r>
              <a:rPr lang="hu-HU" altLang="ja-US" sz="1600" dirty="0"/>
              <a:t> </a:t>
            </a:r>
            <a:r>
              <a:rPr lang="hu-HU" altLang="ja-US" sz="1600" dirty="0" err="1"/>
              <a:t>for</a:t>
            </a:r>
            <a:r>
              <a:rPr lang="hu-HU" altLang="ja-US" sz="1600" dirty="0"/>
              <a:t> </a:t>
            </a:r>
            <a:r>
              <a:rPr lang="hu-HU" altLang="ja-US" sz="1600" dirty="0" err="1"/>
              <a:t>trust</a:t>
            </a:r>
            <a:r>
              <a:rPr lang="hu-HU" altLang="ja-US" sz="1600" dirty="0"/>
              <a:t> and </a:t>
            </a:r>
            <a:r>
              <a:rPr lang="hu-HU" altLang="ja-US" sz="1600" dirty="0" err="1"/>
              <a:t>fraud</a:t>
            </a:r>
            <a:r>
              <a:rPr lang="hu-HU" altLang="ja-US" sz="1600" dirty="0"/>
              <a:t> </a:t>
            </a:r>
            <a:r>
              <a:rPr lang="hu-HU" altLang="ja-US" sz="1600" dirty="0" err="1"/>
              <a:t>detection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High-accuracy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fraud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detection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models</a:t>
            </a:r>
            <a:r>
              <a:rPr lang="hu-HU" altLang="ja-US" sz="1600" dirty="0"/>
              <a:t> </a:t>
            </a:r>
            <a:r>
              <a:rPr lang="hu-HU" altLang="ja-US" sz="1600" dirty="0" err="1"/>
              <a:t>leveraging</a:t>
            </a:r>
            <a:r>
              <a:rPr lang="hu-HU" altLang="ja-US" sz="1600" dirty="0"/>
              <a:t> </a:t>
            </a:r>
            <a:r>
              <a:rPr lang="hu-HU" altLang="ja-US" sz="1600" dirty="0" err="1"/>
              <a:t>historical</a:t>
            </a:r>
            <a:r>
              <a:rPr lang="hu-HU" altLang="ja-US" sz="1600" dirty="0"/>
              <a:t> </a:t>
            </a:r>
            <a:r>
              <a:rPr lang="hu-HU" altLang="ja-US" sz="1600" dirty="0" err="1"/>
              <a:t>patterns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Expanded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evaluation</a:t>
            </a:r>
            <a:r>
              <a:rPr lang="hu-HU" altLang="ja-US" sz="1600" b="1" dirty="0"/>
              <a:t> UI</a:t>
            </a:r>
            <a:r>
              <a:rPr lang="hu-HU" altLang="ja-US" sz="1600" dirty="0"/>
              <a:t> </a:t>
            </a:r>
            <a:r>
              <a:rPr lang="hu-HU" altLang="ja-US" sz="1600" dirty="0" err="1"/>
              <a:t>to</a:t>
            </a:r>
            <a:r>
              <a:rPr lang="hu-HU" altLang="ja-US" sz="1600" dirty="0"/>
              <a:t> </a:t>
            </a:r>
            <a:r>
              <a:rPr lang="hu-HU" altLang="ja-US" sz="1600" dirty="0" err="1"/>
              <a:t>visualize</a:t>
            </a:r>
            <a:r>
              <a:rPr lang="hu-HU" altLang="ja-US" sz="1600" dirty="0"/>
              <a:t> </a:t>
            </a:r>
            <a:r>
              <a:rPr lang="hu-HU" altLang="ja-US" sz="1600" dirty="0" err="1"/>
              <a:t>both</a:t>
            </a:r>
            <a:r>
              <a:rPr lang="hu-HU" altLang="ja-US" sz="1600" dirty="0"/>
              <a:t> </a:t>
            </a:r>
            <a:r>
              <a:rPr lang="hu-HU" altLang="ja-US" sz="1600" dirty="0" err="1"/>
              <a:t>sellers</a:t>
            </a:r>
            <a:r>
              <a:rPr lang="hu-HU" altLang="ja-US" sz="1600" dirty="0"/>
              <a:t> and </a:t>
            </a:r>
            <a:r>
              <a:rPr lang="hu-HU" altLang="ja-US" sz="1600" dirty="0" err="1"/>
              <a:t>buyers</a:t>
            </a:r>
            <a:r>
              <a:rPr lang="hu-HU" altLang="ja-US" sz="1600" dirty="0"/>
              <a:t>.</a:t>
            </a:r>
          </a:p>
          <a:p>
            <a:pPr marL="0" indent="0">
              <a:buNone/>
            </a:pPr>
            <a:endParaRPr kumimoji="1" lang="ja-US" altLang="en-US" sz="1600" dirty="0"/>
          </a:p>
        </p:txBody>
      </p:sp>
      <p:pic>
        <p:nvPicPr>
          <p:cNvPr id="7" name="図 6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7C26E3D-5C09-5A93-9CA4-F7FC76F5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91" y="0"/>
            <a:ext cx="4572000" cy="6858000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39489C1A-9A34-E8B9-29E2-EC6736ECBDCE}"/>
              </a:ext>
            </a:extLst>
          </p:cNvPr>
          <p:cNvSpPr txBox="1">
            <a:spLocks/>
          </p:cNvSpPr>
          <p:nvPr/>
        </p:nvSpPr>
        <p:spPr>
          <a:xfrm>
            <a:off x="461890" y="222704"/>
            <a:ext cx="8096306" cy="149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ja-US" sz="4000" dirty="0"/>
              <a:t>5. </a:t>
            </a:r>
            <a:r>
              <a:rPr lang="hu-HU" altLang="ja-US" sz="4000" dirty="0" err="1"/>
              <a:t>Operational</a:t>
            </a:r>
            <a:r>
              <a:rPr lang="hu-HU" altLang="ja-US" sz="4000" dirty="0"/>
              <a:t> &amp; </a:t>
            </a:r>
            <a:r>
              <a:rPr lang="hu-HU" altLang="ja-US" sz="4000" dirty="0" err="1"/>
              <a:t>Expansion</a:t>
            </a:r>
            <a:r>
              <a:rPr lang="hu-HU" altLang="ja-US" sz="4000" dirty="0"/>
              <a:t> </a:t>
            </a:r>
          </a:p>
          <a:p>
            <a:r>
              <a:rPr lang="ja-JP" altLang="en-US" sz="4000"/>
              <a:t>　</a:t>
            </a:r>
            <a:r>
              <a:rPr lang="hu-HU" altLang="ja-US" sz="4000" dirty="0" err="1"/>
              <a:t>Roadmap</a:t>
            </a:r>
            <a:endParaRPr kumimoji="1" lang="ja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3471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BBDC2-1C31-2991-0BED-CD64F79F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ja-US"/>
              <a:t>6. Strengths of This Design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D411AC-45ED-D9A0-868A-3A952E24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ja-US" b="1" dirty="0" err="1"/>
              <a:t>Seller</a:t>
            </a:r>
            <a:r>
              <a:rPr lang="hu-HU" altLang="ja-US" b="1" dirty="0"/>
              <a:t> </a:t>
            </a:r>
            <a:r>
              <a:rPr lang="hu-HU" altLang="ja-US" b="1" dirty="0" err="1"/>
              <a:t>protection</a:t>
            </a:r>
            <a:r>
              <a:rPr lang="hu-HU" altLang="ja-US" b="1" dirty="0"/>
              <a:t> </a:t>
            </a:r>
            <a:r>
              <a:rPr lang="hu-HU" altLang="ja-US" b="1" dirty="0" err="1"/>
              <a:t>as</a:t>
            </a:r>
            <a:r>
              <a:rPr lang="hu-HU" altLang="ja-US" b="1" dirty="0"/>
              <a:t> </a:t>
            </a:r>
            <a:r>
              <a:rPr lang="hu-HU" altLang="ja-US" b="1" dirty="0" err="1"/>
              <a:t>the</a:t>
            </a:r>
            <a:r>
              <a:rPr lang="hu-HU" altLang="ja-US" b="1" dirty="0"/>
              <a:t> </a:t>
            </a:r>
            <a:r>
              <a:rPr lang="hu-HU" altLang="ja-US" b="1" dirty="0" err="1"/>
              <a:t>foundation</a:t>
            </a:r>
            <a:r>
              <a:rPr lang="hu-HU" altLang="ja-US" dirty="0"/>
              <a:t>, </a:t>
            </a:r>
            <a:r>
              <a:rPr lang="hu-HU" altLang="ja-US" dirty="0" err="1"/>
              <a:t>while</a:t>
            </a:r>
            <a:r>
              <a:rPr lang="hu-HU" altLang="ja-US" dirty="0"/>
              <a:t> </a:t>
            </a:r>
            <a:r>
              <a:rPr lang="hu-HU" altLang="ja-US" dirty="0" err="1"/>
              <a:t>elevating</a:t>
            </a:r>
            <a:r>
              <a:rPr lang="hu-HU" altLang="ja-US" dirty="0"/>
              <a:t> overall market </a:t>
            </a:r>
            <a:r>
              <a:rPr lang="hu-HU" altLang="ja-US" dirty="0" err="1"/>
              <a:t>trust</a:t>
            </a:r>
            <a:r>
              <a:rPr lang="hu-HU" altLang="ja-US" dirty="0"/>
              <a:t> </a:t>
            </a:r>
            <a:r>
              <a:rPr lang="hu-HU" altLang="ja-US" dirty="0" err="1"/>
              <a:t>through</a:t>
            </a:r>
            <a:r>
              <a:rPr lang="hu-HU" altLang="ja-US" dirty="0"/>
              <a:t>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visualization</a:t>
            </a:r>
            <a:r>
              <a:rPr lang="hu-HU" altLang="ja-US" dirty="0"/>
              <a:t> of </a:t>
            </a:r>
            <a:r>
              <a:rPr lang="hu-HU" altLang="ja-US" dirty="0" err="1"/>
              <a:t>fraudulent</a:t>
            </a:r>
            <a:r>
              <a:rPr lang="hu-HU" altLang="ja-US" dirty="0"/>
              <a:t> </a:t>
            </a:r>
            <a:r>
              <a:rPr lang="hu-HU" altLang="ja-US" dirty="0" err="1"/>
              <a:t>behavior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Tamper-proof</a:t>
            </a:r>
            <a:r>
              <a:rPr lang="hu-HU" altLang="ja-US" b="1" dirty="0"/>
              <a:t> </a:t>
            </a:r>
            <a:r>
              <a:rPr lang="hu-HU" altLang="ja-US" b="1" dirty="0" err="1"/>
              <a:t>transaction</a:t>
            </a:r>
            <a:r>
              <a:rPr lang="hu-HU" altLang="ja-US" b="1" dirty="0"/>
              <a:t> </a:t>
            </a:r>
            <a:r>
              <a:rPr lang="hu-HU" altLang="ja-US" b="1" dirty="0" err="1"/>
              <a:t>records</a:t>
            </a:r>
            <a:r>
              <a:rPr lang="hu-HU" altLang="ja-US" dirty="0"/>
              <a:t> </a:t>
            </a:r>
            <a:r>
              <a:rPr lang="hu-HU" altLang="ja-US" dirty="0" err="1"/>
              <a:t>enabled</a:t>
            </a:r>
            <a:r>
              <a:rPr lang="hu-HU" altLang="ja-US" dirty="0"/>
              <a:t> </a:t>
            </a:r>
            <a:r>
              <a:rPr lang="hu-HU" altLang="ja-US" dirty="0" err="1"/>
              <a:t>by</a:t>
            </a:r>
            <a:r>
              <a:rPr lang="hu-HU" altLang="ja-US" dirty="0"/>
              <a:t> </a:t>
            </a:r>
            <a:r>
              <a:rPr lang="hu-HU" altLang="ja-US" dirty="0" err="1"/>
              <a:t>on-chain</a:t>
            </a:r>
            <a:r>
              <a:rPr lang="hu-HU" altLang="ja-US" dirty="0"/>
              <a:t> </a:t>
            </a:r>
            <a:r>
              <a:rPr lang="hu-HU" altLang="ja-US" dirty="0" err="1"/>
              <a:t>storage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Balancing</a:t>
            </a:r>
            <a:r>
              <a:rPr lang="hu-HU" altLang="ja-US" b="1" dirty="0"/>
              <a:t> </a:t>
            </a:r>
            <a:r>
              <a:rPr lang="hu-HU" altLang="ja-US" b="1" dirty="0" err="1"/>
              <a:t>short-term</a:t>
            </a:r>
            <a:r>
              <a:rPr lang="hu-HU" altLang="ja-US" b="1" dirty="0"/>
              <a:t> and </a:t>
            </a:r>
            <a:r>
              <a:rPr lang="hu-HU" altLang="ja-US" b="1" dirty="0" err="1"/>
              <a:t>long-term</a:t>
            </a:r>
            <a:r>
              <a:rPr lang="hu-HU" altLang="ja-US" b="1" dirty="0"/>
              <a:t> </a:t>
            </a:r>
            <a:r>
              <a:rPr lang="hu-HU" altLang="ja-US" b="1" dirty="0" err="1"/>
              <a:t>impacts</a:t>
            </a:r>
            <a:r>
              <a:rPr lang="hu-HU" altLang="ja-US" dirty="0"/>
              <a:t>: </a:t>
            </a:r>
            <a:r>
              <a:rPr lang="hu-HU" altLang="ja-US" dirty="0" err="1"/>
              <a:t>reduces</a:t>
            </a:r>
            <a:r>
              <a:rPr lang="hu-HU" altLang="ja-US" dirty="0"/>
              <a:t> </a:t>
            </a:r>
            <a:r>
              <a:rPr lang="hu-HU" altLang="ja-US" dirty="0" err="1"/>
              <a:t>immediate</a:t>
            </a:r>
            <a:r>
              <a:rPr lang="hu-HU" altLang="ja-US" dirty="0"/>
              <a:t> </a:t>
            </a:r>
            <a:r>
              <a:rPr lang="hu-HU" altLang="ja-US" dirty="0" err="1"/>
              <a:t>refund</a:t>
            </a:r>
            <a:r>
              <a:rPr lang="hu-HU" altLang="ja-US" dirty="0"/>
              <a:t> </a:t>
            </a:r>
            <a:r>
              <a:rPr lang="hu-HU" altLang="ja-US" dirty="0" err="1"/>
              <a:t>costs</a:t>
            </a:r>
            <a:r>
              <a:rPr lang="hu-HU" altLang="ja-US" dirty="0"/>
              <a:t> </a:t>
            </a:r>
            <a:r>
              <a:rPr lang="hu-HU" altLang="ja-US" dirty="0" err="1"/>
              <a:t>while</a:t>
            </a:r>
            <a:r>
              <a:rPr lang="hu-HU" altLang="ja-US" dirty="0"/>
              <a:t> </a:t>
            </a:r>
            <a:r>
              <a:rPr lang="hu-HU" altLang="ja-US" dirty="0" err="1"/>
              <a:t>achieving</a:t>
            </a:r>
            <a:r>
              <a:rPr lang="hu-HU" altLang="ja-US" dirty="0"/>
              <a:t> mid-</a:t>
            </a:r>
            <a:r>
              <a:rPr lang="hu-HU" altLang="ja-US" dirty="0" err="1"/>
              <a:t>to</a:t>
            </a:r>
            <a:r>
              <a:rPr lang="hu-HU" altLang="ja-US" dirty="0"/>
              <a:t>-</a:t>
            </a:r>
            <a:r>
              <a:rPr lang="hu-HU" altLang="ja-US" dirty="0" err="1"/>
              <a:t>long-term</a:t>
            </a:r>
            <a:r>
              <a:rPr lang="hu-HU" altLang="ja-US" dirty="0"/>
              <a:t> </a:t>
            </a:r>
            <a:r>
              <a:rPr lang="hu-HU" altLang="ja-US" dirty="0" err="1"/>
              <a:t>fraud</a:t>
            </a:r>
            <a:r>
              <a:rPr lang="hu-HU" altLang="ja-US" dirty="0"/>
              <a:t> </a:t>
            </a:r>
            <a:r>
              <a:rPr lang="hu-HU" altLang="ja-US" dirty="0" err="1"/>
              <a:t>reduction</a:t>
            </a:r>
            <a:r>
              <a:rPr lang="hu-HU" altLang="ja-US" dirty="0"/>
              <a:t> and market </a:t>
            </a:r>
            <a:r>
              <a:rPr lang="hu-HU" altLang="ja-US" dirty="0" err="1"/>
              <a:t>revitalization</a:t>
            </a:r>
            <a:r>
              <a:rPr lang="hu-HU" altLang="ja-US" dirty="0"/>
              <a:t>.</a:t>
            </a:r>
          </a:p>
          <a:p>
            <a:endParaRPr lang="hu-HU" altLang="ja-US" dirty="0"/>
          </a:p>
          <a:p>
            <a:pPr marL="0" indent="0">
              <a:buNone/>
            </a:pPr>
            <a:endParaRPr lang="hu-HU" altLang="ja-US" dirty="0"/>
          </a:p>
          <a:p>
            <a:pPr marL="0" indent="0">
              <a:buNone/>
            </a:pPr>
            <a:endParaRPr lang="hu-HU" altLang="ja-US" dirty="0"/>
          </a:p>
          <a:p>
            <a:pPr marL="0" indent="0">
              <a:buNone/>
            </a:pPr>
            <a:endParaRPr kumimoji="1" lang="en-US" altLang="ja-US" dirty="0"/>
          </a:p>
          <a:p>
            <a:pPr marL="0" indent="0">
              <a:buNone/>
            </a:pP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1828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A954A-0E02-AC9E-0E5F-64026F5D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090"/>
            <a:ext cx="10515600" cy="4351338"/>
          </a:xfrm>
        </p:spPr>
        <p:txBody>
          <a:bodyPr/>
          <a:lstStyle/>
          <a:p>
            <a:pPr lvl="1"/>
            <a:endParaRPr lang="en-US" altLang="ja-US" dirty="0"/>
          </a:p>
          <a:p>
            <a:pPr lvl="1"/>
            <a:endParaRPr lang="en-US" altLang="ja-US" dirty="0"/>
          </a:p>
          <a:p>
            <a:pPr lvl="1"/>
            <a:r>
              <a:rPr lang="hu-HU" altLang="ja-US" dirty="0"/>
              <a:t>In cases of invalid transactions, I believe Zircuit’s Sequencer-Level Security (SLS) mechanism is particularly well-suited.</a:t>
            </a:r>
          </a:p>
          <a:p>
            <a:endParaRPr kumimoji="1" lang="ja-US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8AD0137-68A4-9593-2F5F-99A73BB3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US" dirty="0"/>
              <a:t>X</a:t>
            </a:r>
            <a:r>
              <a:rPr lang="hu-HU" altLang="ja-US" dirty="0"/>
              <a:t>. </a:t>
            </a:r>
            <a:r>
              <a:rPr lang="en-US" altLang="ja-US" dirty="0" err="1"/>
              <a:t>Zircuit</a:t>
            </a:r>
            <a:r>
              <a:rPr lang="en-US" altLang="ja-US" dirty="0"/>
              <a:t> specific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368940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596</Words>
  <Application>Microsoft Office PowerPoint</Application>
  <PresentationFormat>ワイド画面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テーマ</vt:lpstr>
      <vt:lpstr>Conducting on-chain ratings for sellers and buyers  in e-commerce</vt:lpstr>
      <vt:lpstr>1. Background and Problem Recognition</vt:lpstr>
      <vt:lpstr>2. Structure of Existing Problems</vt:lpstr>
      <vt:lpstr>PowerPoint プレゼンテーション</vt:lpstr>
      <vt:lpstr>4. Incentive Design</vt:lpstr>
      <vt:lpstr>PowerPoint プレゼンテーション</vt:lpstr>
      <vt:lpstr>6. Strengths of This Design</vt:lpstr>
      <vt:lpstr>X. Zircuit specific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奥野　友美</dc:creator>
  <cp:lastModifiedBy>Araki</cp:lastModifiedBy>
  <cp:revision>5</cp:revision>
  <dcterms:created xsi:type="dcterms:W3CDTF">2025-08-16T02:34:37Z</dcterms:created>
  <dcterms:modified xsi:type="dcterms:W3CDTF">2025-08-17T07:35:55Z</dcterms:modified>
</cp:coreProperties>
</file>