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6E494C-9F18-4FC2-127D-1FEE9F03E790}" v="15" dt="2025-10-13T16:37:48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7057-65CE-4543-DD25-2FC831E87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62DCA-51EC-7069-A163-ABFD8197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E9D7-CC1C-F1AA-987F-9EBE2104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4D5F-F592-42DD-AB0F-64F4C55BCB9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8619C-57D6-CB67-F294-D442BF68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4DFE9-9B7D-CCC3-0BA1-C2276411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3120-E545-4B6B-8DD8-6BCDE85AF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71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7149-C332-0FB9-9F92-E81499EE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BF2A4-40A6-F23C-E6FF-1BD9FE93B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57E75-4C05-CEAB-44D8-D893A0A5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4D5F-F592-42DD-AB0F-64F4C55BCB9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2B708-6717-DCE0-E556-C946A800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9E62F-3823-C09F-AE83-E778641E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3120-E545-4B6B-8DD8-6BCDE85AF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72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ACC1E-D613-D2DE-2BB2-1B17D8A85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8BC24-713A-1799-8245-2EADA05FC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5C78F-D3B2-69F7-4593-B0CA7550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4D5F-F592-42DD-AB0F-64F4C55BCB9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960C6-9076-F90F-28F0-5C8D4E15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53425-8F99-F0EF-F696-C3A85F30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3120-E545-4B6B-8DD8-6BCDE85AF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35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3E8A-022A-9284-B6DB-2BA931A5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A45F-E8EB-7350-45CC-FCD1B77D8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157F6-EEB2-DAD3-CB11-7021C4623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4D5F-F592-42DD-AB0F-64F4C55BCB9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EFFB8-CB9D-1FA5-9883-E7366277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FB7E9-9508-BB04-4701-376DE760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3120-E545-4B6B-8DD8-6BCDE85AF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58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8714-CC27-A18B-F855-CF2D9253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3E764-6D6D-E62A-BBE6-461BB5653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3596E-3A04-78AD-71A7-CBC4E776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4D5F-F592-42DD-AB0F-64F4C55BCB9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99D0D-396A-BC6E-7797-B11425CF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8658A-C5AB-8129-C17F-3C3F5A8F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3120-E545-4B6B-8DD8-6BCDE85AF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74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6FF4-89B0-5DD4-A485-E3956750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D5588-F7A1-CD84-48C3-9D54442E5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92093-3207-1156-C034-16B9B305B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63301-283F-5ABB-729F-0B9B8A1D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4D5F-F592-42DD-AB0F-64F4C55BCB9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65BFD-C568-C252-7D16-96BE6603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CBAB4-8ADB-A17A-BED0-AB26F946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3120-E545-4B6B-8DD8-6BCDE85AF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4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7930-EA22-5C2A-E92E-2E20EA1F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CD4AD-7579-0735-9055-64096982B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072A4-63C8-B336-2DA9-6580891B2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33127-4FCA-7A54-B5B4-1CBEBFFAD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7A755-8809-FB8F-52AC-3732E16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27AE1-F7C8-0D2B-EFBE-173468FD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4D5F-F592-42DD-AB0F-64F4C55BCB9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05221-00EA-705A-6008-4FB7B301F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237C5-9FA7-9CE1-D429-3C14DA45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3120-E545-4B6B-8DD8-6BCDE85AF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37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1FF8-DFA4-84B8-9E5D-EE6CEA5E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D29F4-9AA9-DE14-5A6F-6D31CE32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4D5F-F592-42DD-AB0F-64F4C55BCB9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FA48B-03F1-82E5-4AF0-7084FABA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10310-7C9C-35AA-F5CB-B050453B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3120-E545-4B6B-8DD8-6BCDE85AF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00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B8AEC-228A-C1B8-CA60-1AED1341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4D5F-F592-42DD-AB0F-64F4C55BCB9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103A3-035D-872D-3B0C-1390EBE6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FA5F1-32B8-D9CA-EC8C-9163C8FE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3120-E545-4B6B-8DD8-6BCDE85AF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9347-27F3-D8B0-B98F-70DE4FAC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8A2F2-EBDA-FE94-9ADC-84880DF7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72094-C22D-5AEE-904A-05ED3C7A0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681C2-27FD-2967-E2A2-DD71B2EA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4D5F-F592-42DD-AB0F-64F4C55BCB9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89B92-2179-2F04-A1B4-DF20D2F4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771D6-F81E-4413-B894-F877C329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3120-E545-4B6B-8DD8-6BCDE85AF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00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1391-B2B4-D6D6-519C-42906584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6809F-E6E7-2F75-6ED1-3EF7E60F5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EACC8-F620-7397-0820-51BC318BC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92371-F4B5-C930-AD62-0B2A9DBE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4D5F-F592-42DD-AB0F-64F4C55BCB9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66D8C-D5F9-AD45-5A5B-0B694CB3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943C6-1086-54B2-9A5C-6589C34C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3120-E545-4B6B-8DD8-6BCDE85AF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25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53C58-66B9-340A-CDFB-6CB481DD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FE0CF-42E7-EAA8-EBF2-E55771121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67BCD-C1B1-BFFB-75AF-EF49CA997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244D5F-F592-42DD-AB0F-64F4C55BCB9A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B5B51-6606-8C47-2889-5BA7B73C3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A2F6A-48B1-4F9F-DC99-78384FE40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EE3120-E545-4B6B-8DD8-6BCDE85AF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32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on a ladder on a ladder next to a marquee sign&#10;&#10;AI-generated content may be incorrect.">
            <a:extLst>
              <a:ext uri="{FF2B5EF4-FFF2-40B4-BE49-F238E27FC236}">
                <a16:creationId xmlns:a16="http://schemas.microsoft.com/office/drawing/2014/main" id="{C9774F32-9133-EE93-E70F-C1809D025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907" y="0"/>
            <a:ext cx="10287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E1DEF-9B22-1CD5-C1D4-4F1BAC85A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b="1" dirty="0" err="1">
                <a:solidFill>
                  <a:schemeClr val="bg1"/>
                </a:solidFill>
              </a:rPr>
              <a:t>HiPy</a:t>
            </a:r>
            <a:r>
              <a:rPr lang="en-GB" sz="4800" dirty="0">
                <a:solidFill>
                  <a:schemeClr val="bg1"/>
                </a:solidFill>
              </a:rPr>
              <a:t> At The Movies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2BACB-B7C2-A5A9-FB73-9B2981DAF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546920"/>
            <a:ext cx="5249720" cy="1735142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2000" dirty="0">
                <a:solidFill>
                  <a:schemeClr val="bg1"/>
                </a:solidFill>
              </a:rPr>
              <a:t>FREE CODING EVENT FOR ALL STUDENTS AND STAFF</a:t>
            </a:r>
          </a:p>
          <a:p>
            <a:pPr algn="l"/>
            <a:endParaRPr lang="en-GB" sz="2000" dirty="0">
              <a:solidFill>
                <a:schemeClr val="bg1"/>
              </a:solidFill>
            </a:endParaRPr>
          </a:p>
          <a:p>
            <a:pPr algn="l"/>
            <a:r>
              <a:rPr lang="en-GB" sz="2000" dirty="0">
                <a:solidFill>
                  <a:schemeClr val="bg1"/>
                </a:solidFill>
              </a:rPr>
              <a:t>WED  5 NOV 2025. </a:t>
            </a:r>
          </a:p>
          <a:p>
            <a:pPr algn="l"/>
            <a:r>
              <a:rPr lang="en-GB" sz="2000" dirty="0">
                <a:solidFill>
                  <a:schemeClr val="bg1"/>
                </a:solidFill>
              </a:rPr>
              <a:t>5 – 7PM. UNIVERSITY OF LIVERPOOL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0B4A90DB-3775-7837-2D58-8C56EA4BF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0" y="575938"/>
            <a:ext cx="1901176" cy="19011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8E074B-7F03-E8D4-D7C0-D7A93C7E80FE}"/>
              </a:ext>
            </a:extLst>
          </p:cNvPr>
          <p:cNvSpPr txBox="1"/>
          <p:nvPr/>
        </p:nvSpPr>
        <p:spPr>
          <a:xfrm>
            <a:off x="2489661" y="575938"/>
            <a:ext cx="1976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SCAN FOR MORE INFO AND TO REGISTER</a:t>
            </a:r>
          </a:p>
        </p:txBody>
      </p:sp>
    </p:spTree>
    <p:extLst>
      <p:ext uri="{BB962C8B-B14F-4D97-AF65-F5344CB8AC3E}">
        <p14:creationId xmlns:p14="http://schemas.microsoft.com/office/powerpoint/2010/main" val="107419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HiPy At The Movies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Treharne, Robert</dc:creator>
  <cp:lastModifiedBy>Treharne, Robert</cp:lastModifiedBy>
  <cp:revision>14</cp:revision>
  <dcterms:created xsi:type="dcterms:W3CDTF">2025-10-10T06:21:26Z</dcterms:created>
  <dcterms:modified xsi:type="dcterms:W3CDTF">2025-10-13T16:38:18Z</dcterms:modified>
</cp:coreProperties>
</file>