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3.png" ContentType="image/png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5119350" cy="1069181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79640" y="757440"/>
            <a:ext cx="12959640" cy="166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79640" y="2693160"/>
            <a:ext cx="12959640" cy="275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079640" y="5713920"/>
            <a:ext cx="12959640" cy="275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79640" y="757440"/>
            <a:ext cx="12959640" cy="166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79640" y="2693160"/>
            <a:ext cx="6324120" cy="275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7720200" y="2693160"/>
            <a:ext cx="6324120" cy="275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7720200" y="5713920"/>
            <a:ext cx="6324120" cy="275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079640" y="5713920"/>
            <a:ext cx="6324120" cy="275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79640" y="757440"/>
            <a:ext cx="12959640" cy="166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079640" y="2693160"/>
            <a:ext cx="12959640" cy="578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079640" y="2693160"/>
            <a:ext cx="12959640" cy="578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935520" y="2692800"/>
            <a:ext cx="7247520" cy="57826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935520" y="2692800"/>
            <a:ext cx="7247520" cy="5782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79640" y="757440"/>
            <a:ext cx="12959640" cy="166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079640" y="2693160"/>
            <a:ext cx="12959640" cy="578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79640" y="757440"/>
            <a:ext cx="12959640" cy="166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079640" y="2693160"/>
            <a:ext cx="12959640" cy="578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79640" y="757440"/>
            <a:ext cx="12959640" cy="166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079640" y="2693160"/>
            <a:ext cx="6324120" cy="578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7720200" y="2693160"/>
            <a:ext cx="6324120" cy="578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79640" y="757440"/>
            <a:ext cx="12959640" cy="166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079640" y="757440"/>
            <a:ext cx="12959640" cy="771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79640" y="757440"/>
            <a:ext cx="12959640" cy="166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79640" y="2693160"/>
            <a:ext cx="6324120" cy="275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079640" y="5713920"/>
            <a:ext cx="6324120" cy="275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7720200" y="2693160"/>
            <a:ext cx="6324120" cy="578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79640" y="757440"/>
            <a:ext cx="12959640" cy="166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79640" y="2693160"/>
            <a:ext cx="6324120" cy="578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7720200" y="2693160"/>
            <a:ext cx="6324120" cy="275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7720200" y="5713920"/>
            <a:ext cx="6324120" cy="275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79640" y="757440"/>
            <a:ext cx="12959640" cy="166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79640" y="2693160"/>
            <a:ext cx="6324120" cy="275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7720200" y="2693160"/>
            <a:ext cx="6324120" cy="275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079640" y="5713920"/>
            <a:ext cx="12959640" cy="275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79640" y="757440"/>
            <a:ext cx="12959640" cy="1665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5809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079640" y="2693160"/>
            <a:ext cx="12959640" cy="57826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422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369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316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639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639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639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639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1079640" y="9444240"/>
            <a:ext cx="3354840" cy="68760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5284440" y="9444240"/>
            <a:ext cx="4564440" cy="687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0684080" y="9444240"/>
            <a:ext cx="3354840" cy="687600"/>
          </a:xfrm>
          <a:prstGeom prst="rect">
            <a:avLst/>
          </a:prstGeom>
        </p:spPr>
        <p:txBody>
          <a:bodyPr lIns="0" rIns="0" tIns="0" bIns="0"/>
          <a:p>
            <a:pPr algn="r"/>
            <a:fld id="{94C54DB1-B941-447B-9309-EE2105B67C68}" type="slidenum">
              <a:rPr lang="en-GB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7360" y="1039320"/>
            <a:ext cx="14399640" cy="3718440"/>
          </a:xfrm>
          <a:prstGeom prst="rect">
            <a:avLst/>
          </a:prstGeom>
          <a:ln>
            <a:noFill/>
          </a:ln>
        </p:spPr>
      </p:pic>
      <p:sp>
        <p:nvSpPr>
          <p:cNvPr id="40" name="TextShape 1"/>
          <p:cNvSpPr txBox="1"/>
          <p:nvPr/>
        </p:nvSpPr>
        <p:spPr>
          <a:xfrm>
            <a:off x="1728000" y="5184000"/>
            <a:ext cx="14040000" cy="434916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GB" sz="6000">
                <a:latin typeface="DejaVu Sans"/>
              </a:rPr>
              <a:t>Student Welcome and Induction</a:t>
            </a:r>
            <a:endParaRPr/>
          </a:p>
          <a:p>
            <a:pPr algn="ctr"/>
            <a:r>
              <a:rPr lang="en-GB" sz="4000">
                <a:latin typeface="DejaVu Sans"/>
              </a:rPr>
              <a:t>Mon Nov 3</a:t>
            </a:r>
            <a:endParaRPr/>
          </a:p>
          <a:p>
            <a:pPr algn="ctr"/>
            <a:endParaRPr/>
          </a:p>
        </p:txBody>
      </p:sp>
      <p:sp>
        <p:nvSpPr>
          <p:cNvPr id="41" name="Line 2"/>
          <p:cNvSpPr/>
          <p:nvPr/>
        </p:nvSpPr>
        <p:spPr>
          <a:xfrm flipH="1">
            <a:off x="4968000" y="8208000"/>
            <a:ext cx="5184000" cy="0"/>
          </a:xfrm>
          <a:prstGeom prst="line">
            <a:avLst/>
          </a:prstGeom>
          <a:ln w="684000">
            <a:solidFill>
              <a:srgbClr val="000000"/>
            </a:solidFill>
            <a:round/>
            <a:tailEnd len="med" type="triangle" w="med"/>
          </a:ln>
        </p:spPr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