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6" r:id="rId3"/>
    <p:sldId id="263" r:id="rId4"/>
    <p:sldId id="264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9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5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5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4.1 Reading and Inspecting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4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4.3 Summarising Data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831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 b="1" dirty="0"/>
              <a:t>Introduction to R: Part II</a:t>
            </a:r>
          </a:p>
          <a:p>
            <a:pPr lvl="1"/>
            <a:r>
              <a:rPr lang="en-GB" dirty="0"/>
              <a:t>5.2 Inspecting and Summarising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192784" y="1803647"/>
            <a:ext cx="791730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 (40%)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Weekly online tests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(worth 4% each), over 10 weeks.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3.1 Calibration Curves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0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3.2.2 Performing a Linear Regression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9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281</Words>
  <Application>Microsoft Office PowerPoint</Application>
  <PresentationFormat>Widescreen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9</cp:revision>
  <dcterms:created xsi:type="dcterms:W3CDTF">2024-08-12T07:47:13Z</dcterms:created>
  <dcterms:modified xsi:type="dcterms:W3CDTF">2024-10-14T11:33:21Z</dcterms:modified>
</cp:coreProperties>
</file>