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10D-64C9-4DD4-83C5-A875B50009BA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802C-DFC7-4B77-84E8-4D9D65A0A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8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93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922-F61A-2DEC-33E8-53711735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7C8E-FEC2-3B5E-9640-4287547A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F75-D6FD-3AEF-D066-40CE304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BE9-50C3-7E11-F1D6-7B361475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A47-3DB3-6096-4F8D-46B5351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2E-F7D4-58F0-474E-FAA4496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E53-D857-E420-64D1-FFD9E10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CB-158C-C543-2811-7591932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9F7-B9A7-B0CF-A9FF-2A0E2C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EFB-A09F-0961-1C17-190EFA2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EDAE-CDE5-A312-98AD-1AE1114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9E19-1D9C-639A-5A06-2C18D2A4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16C-C241-FC5B-AC3F-5730435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BD9-9B1A-A4A4-5717-A20D8CE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E25C-BC52-6495-9BCF-FA977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79-898B-28C9-8523-73E98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6386-4F51-6210-9C38-384F173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0DE8-5F55-1A8E-4948-A3C8333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B12-942E-05AB-8CBE-9D7F2DE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C3F-DF88-BBC6-2EA7-16E960B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18-B6FF-E448-388E-2ECA24C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C4BC-EDB3-FCA5-4846-E46135C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1958-63E2-0CD4-47D9-943AC82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850-A1C4-5F33-8B8C-8D79816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B31-1AA1-A59E-0A65-416E500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7FE-DECC-5B46-2771-F5923B8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4DEF-F72A-B2DC-E266-5EE40AF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CB73-17E4-1592-740E-29A4811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3AF-8B32-1688-5E81-313AC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AE7-7DDC-E994-9D04-551D18F3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90E-2FCF-D907-C4CD-F129D21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0F0-6AD0-FE29-EB0A-5211722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C5EE-89BC-147E-7F60-5719DBF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1E0C-B351-581F-CD00-D8798AEC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90B1-BA2F-1E9D-C157-3064365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80D6-1D53-9FE0-1574-13DC9052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1904-5436-E26E-1FF3-957430F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EA18-F340-BC0D-F0ED-E94F767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618F-C76E-A719-7435-28D0135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95D3-293F-79CA-47A8-AD97CA95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752F-6339-5D8D-FD7D-6AB7F82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4552-9E1F-B451-2447-4DB866E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B867-C1D8-DCE7-D1AB-AC2472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CA7-09A4-DD0C-0457-A8451FC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E358-A756-9869-9442-E5DBFDB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51AA-4E88-4D6E-B86B-DA81C1D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1D4-C702-BBBC-9F65-1AABFD71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6E4-9F2D-0137-38F8-9BD4831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67D0-9DBE-449D-2F7A-86834FC1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684-5F43-88A5-4C08-0EE2A3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E69-BE8D-41E0-9081-B30C432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B8BA-9177-9B48-E163-2BD7507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FA9-FC11-682E-36CA-5FEB9F0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8833-E7DA-9C6F-5B01-26FD9660D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668-1211-D4D8-5ABB-59F8420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9E37-C0DA-A4B7-7205-F508D9A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EF21-19D2-A499-A865-A4B697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BAFA-F0E3-3A3A-D105-3E99D48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A039-C183-7B51-63C2-BB870038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D6B0-996B-7D18-FD93-26ED297F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F7DC-5EEF-B15B-973F-E8A526D0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4FF8C-76F8-4426-9A00-CA37271CFF96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E08-4774-F34F-FD7D-CE9568BF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21-532F-5D22-A8F5-0B419A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2.1   Summarising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6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28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1.1   Estimating the Volume of a Snail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3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1.2   Getting Ready for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00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2.2.1   Grouped Boxplots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0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2.2.3   Performing a One-Way ANOVA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668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2.2.4   Performing Post-hoc Tests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36306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1C10B-66DD-04C5-DCB5-A08E24C5FF35}"/>
              </a:ext>
            </a:extLst>
          </p:cNvPr>
          <p:cNvSpPr txBox="1"/>
          <p:nvPr/>
        </p:nvSpPr>
        <p:spPr>
          <a:xfrm>
            <a:off x="2934717" y="745724"/>
            <a:ext cx="6322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Welcome to </a:t>
            </a:r>
          </a:p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Quantitative Skills for the Biosciences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AF4A1-E6A7-FD53-F6B5-EC2409A11224}"/>
              </a:ext>
            </a:extLst>
          </p:cNvPr>
          <p:cNvSpPr txBox="1"/>
          <p:nvPr/>
        </p:nvSpPr>
        <p:spPr>
          <a:xfrm>
            <a:off x="2606110" y="1803647"/>
            <a:ext cx="7503977" cy="431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Led by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Dr.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Robert Treharne + Demonstrator Team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Part of your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BIOS103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Introductory Practical Skills Module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Online workshops via Teams.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Thursday’s 9 – 11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Semester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Optional attendance in person: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Rendell PC Teaching Centre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167</Words>
  <Application>Microsoft Office PowerPoint</Application>
  <PresentationFormat>Widescreen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Office Theme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5</cp:revision>
  <dcterms:created xsi:type="dcterms:W3CDTF">2024-08-12T07:47:13Z</dcterms:created>
  <dcterms:modified xsi:type="dcterms:W3CDTF">2024-09-20T08:14:30Z</dcterms:modified>
</cp:coreProperties>
</file>