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56" r:id="rId3"/>
    <p:sldId id="263" r:id="rId4"/>
    <p:sldId id="264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10D-64C9-4DD4-83C5-A875B50009B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802C-DFC7-4B77-84E8-4D9D65A0A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3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61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8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391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259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04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27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93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7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9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3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9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7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8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07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5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3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4922-F61A-2DEC-33E8-53711735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47C8E-FEC2-3B5E-9640-4287547A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CF75-D6FD-3AEF-D066-40CE304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2BE9-50C3-7E11-F1D6-7B361475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1A47-3DB3-6096-4F8D-46B5351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7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D2E-F7D4-58F0-474E-FAA44968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2E53-D857-E420-64D1-FFD9E103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66CB-158C-C543-2811-75919328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59F7-B9A7-B0CF-A9FF-2A0E2CEE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AEFB-A09F-0961-1C17-190EFA26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8EDAE-CDE5-A312-98AD-1AE11149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9E19-1D9C-639A-5A06-2C18D2A4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E16C-C241-FC5B-AC3F-57304357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EBD9-9B1A-A4A4-5717-A20D8CE5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E25C-BC52-6495-9BCF-FA9771A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D79-898B-28C9-8523-73E98B41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6386-4F51-6210-9C38-384F1730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0DE8-5F55-1A8E-4948-A3C83332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6B12-942E-05AB-8CBE-9D7F2DEE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6C3F-DF88-BBC6-2EA7-16E960BD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9918-B6FF-E448-388E-2ECA24CE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C4BC-EDB3-FCA5-4846-E46135C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1958-63E2-0CD4-47D9-943AC82A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6850-A1C4-5F33-8B8C-8D79816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AB31-1AA1-A59E-0A65-416E500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7FE-DECC-5B46-2771-F5923B89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4DEF-F72A-B2DC-E266-5EE40AF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2CB73-17E4-1592-740E-29A4811A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23AF-8B32-1688-5E81-313ACCA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4AE7-7DDC-E994-9D04-551D18F3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490E-2FCF-D907-C4CD-F129D21A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6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30F0-6AD0-FE29-EB0A-52117221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C5EE-89BC-147E-7F60-5719DBF6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1E0C-B351-581F-CD00-D8798AEC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90B1-BA2F-1E9D-C157-30643650E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A80D6-1D53-9FE0-1574-13DC9052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B1904-5436-E26E-1FF3-957430F8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1EA18-F340-BC0D-F0ED-E94F7675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618F-C76E-A719-7435-28D0135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95D3-293F-79CA-47A8-AD97CA95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0752F-6339-5D8D-FD7D-6AB7F82F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E4552-9E1F-B451-2447-4DB866E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4B867-C1D8-DCE7-D1AB-AC247220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7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8CA7-09A4-DD0C-0457-A8451FC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4E358-A756-9869-9442-E5DBFDBD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051AA-4E88-4D6E-B86B-DA81C1D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1D4-C702-BBBC-9F65-1AABFD71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C6E4-9F2D-0137-38F8-9BD48315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367D0-9DBE-449D-2F7A-86834FC1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11684-5F43-88A5-4C08-0EE2A382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6E69-BE8D-41E0-9081-B30C432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B8BA-9177-9B48-E163-2BD7507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FA9-FC11-682E-36CA-5FEB9F00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08833-E7DA-9C6F-5B01-26FD9660D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2C668-1211-D4D8-5ABB-59F84205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9E37-C0DA-A4B7-7205-F508D9AC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BEF21-19D2-A499-A865-A4B69785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BAFA-F0E3-3A3A-D105-3E99D487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9A039-C183-7B51-63C2-BB870038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D6B0-996B-7D18-FD93-26ED297F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F7DC-5EEF-B15B-973F-E8A526D0C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4FF8C-76F8-4426-9A00-CA37271CFF96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8E08-4774-F34F-FD7D-CE9568BF4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0D21-532F-5D22-A8F5-0B419A8E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8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b="1" dirty="0"/>
              <a:t>Introduction to R: Part I</a:t>
            </a:r>
          </a:p>
          <a:p>
            <a:pPr lvl="1"/>
            <a:r>
              <a:rPr lang="en-GB" dirty="0"/>
              <a:t>4.1 Reading and Inspecting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40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256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b="1" dirty="0"/>
              <a:t>Introduction to R: Part I</a:t>
            </a:r>
          </a:p>
          <a:p>
            <a:pPr lvl="1"/>
            <a:r>
              <a:rPr lang="en-GB" dirty="0"/>
              <a:t>4.3 Summarising Data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35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085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GB" b="1" dirty="0"/>
              <a:t>Statistics in R: Part I</a:t>
            </a:r>
          </a:p>
          <a:p>
            <a:pPr lvl="1"/>
            <a:r>
              <a:rPr lang="en-GB" dirty="0"/>
              <a:t>6.2 Two-Way ANOVA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63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185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GB" b="1" dirty="0"/>
              <a:t>Statistics in R: Part II</a:t>
            </a:r>
          </a:p>
          <a:p>
            <a:pPr lvl="1"/>
            <a:r>
              <a:rPr lang="en-GB" dirty="0"/>
              <a:t>7.1 Linear Regression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7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043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GB" b="1" dirty="0"/>
              <a:t>Statistics in R: Part II</a:t>
            </a:r>
          </a:p>
          <a:p>
            <a:pPr lvl="1"/>
            <a:r>
              <a:rPr lang="en-GB" dirty="0"/>
              <a:t>7.2 Multiple Linear Regression in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35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Dr.</a:t>
            </a:r>
            <a:r>
              <a:rPr lang="en-GB" dirty="0"/>
              <a:t> Robert Treharne</a:t>
            </a:r>
          </a:p>
        </p:txBody>
      </p:sp>
    </p:spTree>
    <p:extLst>
      <p:ext uri="{BB962C8B-B14F-4D97-AF65-F5344CB8AC3E}">
        <p14:creationId xmlns:p14="http://schemas.microsoft.com/office/powerpoint/2010/main" val="36306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A1C10B-66DD-04C5-DCB5-A08E24C5FF35}"/>
              </a:ext>
            </a:extLst>
          </p:cNvPr>
          <p:cNvSpPr txBox="1"/>
          <p:nvPr/>
        </p:nvSpPr>
        <p:spPr>
          <a:xfrm>
            <a:off x="2934717" y="745724"/>
            <a:ext cx="63225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Welcome to </a:t>
            </a:r>
          </a:p>
          <a:p>
            <a:pPr algn="ctr"/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Quantitative Skills for the Biosciences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AF4A1-E6A7-FD53-F6B5-EC2409A11224}"/>
              </a:ext>
            </a:extLst>
          </p:cNvPr>
          <p:cNvSpPr txBox="1"/>
          <p:nvPr/>
        </p:nvSpPr>
        <p:spPr>
          <a:xfrm>
            <a:off x="2192784" y="1803647"/>
            <a:ext cx="7917303" cy="492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Led by </a:t>
            </a:r>
            <a:r>
              <a:rPr lang="en-GB" sz="2000" dirty="0" err="1">
                <a:latin typeface="Roboto" panose="02000000000000000000" pitchFamily="2" charset="0"/>
                <a:ea typeface="Roboto" panose="02000000000000000000" pitchFamily="2" charset="0"/>
              </a:rPr>
              <a:t>Dr.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Robert Treharne + Demonstrator Team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Part of your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BIOS103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Introductory Practical Skills Module (40%)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Online workshops via Teams.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Thursday’s 9 – 11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 Semester 1.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Optional attendance in person: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Rendell PC Teaching Centre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Weekly online tests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(worth 4% each), over 10 weeks.</a:t>
            </a: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1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2.1   Summarising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6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28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1.1   Estimating the Volume of a Snail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33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340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1.2   Getting Ready for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00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2.2.1   Grouped Boxplots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10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08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2.2.3   Performing a One-Way ANOVA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09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668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2.2.4   Performing Post-hoc Tests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21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70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Calibration Curves and Linear Regression in Excel</a:t>
            </a:r>
          </a:p>
          <a:p>
            <a:pPr lvl="1"/>
            <a:r>
              <a:rPr lang="en-GB" dirty="0"/>
              <a:t>3.1 Calibration Curves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03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70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Calibration Curves and Linear Regression in Excel</a:t>
            </a:r>
          </a:p>
          <a:p>
            <a:pPr lvl="1"/>
            <a:r>
              <a:rPr lang="en-GB" dirty="0"/>
              <a:t>3.2.2 Performing a Linear Regression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94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319</Words>
  <Application>Microsoft Office PowerPoint</Application>
  <PresentationFormat>Widescreen</PresentationFormat>
  <Paragraphs>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Roboto</vt:lpstr>
      <vt:lpstr>Office Theme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Treharne, Robert</dc:creator>
  <cp:lastModifiedBy>Treharne, Robert</cp:lastModifiedBy>
  <cp:revision>12</cp:revision>
  <dcterms:created xsi:type="dcterms:W3CDTF">2024-08-12T07:47:13Z</dcterms:created>
  <dcterms:modified xsi:type="dcterms:W3CDTF">2024-11-19T07:44:16Z</dcterms:modified>
</cp:coreProperties>
</file>