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4.1 Reading and Inspecting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4.3 Summarising Data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264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8</cp:revision>
  <dcterms:created xsi:type="dcterms:W3CDTF">2024-08-12T07:47:13Z</dcterms:created>
  <dcterms:modified xsi:type="dcterms:W3CDTF">2024-10-08T08:25:43Z</dcterms:modified>
</cp:coreProperties>
</file>