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63" r:id="rId4"/>
    <p:sldId id="264" r:id="rId5"/>
    <p:sldId id="258" r:id="rId6"/>
    <p:sldId id="259" r:id="rId7"/>
    <p:sldId id="260" r:id="rId8"/>
    <p:sldId id="266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1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59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9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8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192784" y="1803647"/>
            <a:ext cx="7917303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 (40%)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Weekly online tests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(worth 4% each), over 10 weeks.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28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1.1   Estimating the Volume of a Snail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3340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Introduction to Excel and R</a:t>
            </a:r>
          </a:p>
          <a:p>
            <a:pPr lvl="1"/>
            <a:r>
              <a:rPr lang="en-GB" dirty="0"/>
              <a:t>1.2   Getting Ready for R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00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3.1 Calibration Curves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03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70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b="1" dirty="0"/>
              <a:t>Calibration Curves and Linear Regression in Excel</a:t>
            </a:r>
          </a:p>
          <a:p>
            <a:pPr lvl="1"/>
            <a:r>
              <a:rPr lang="en-GB" dirty="0"/>
              <a:t>3.2.2 Performing a Linear Regression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94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228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7</cp:revision>
  <dcterms:created xsi:type="dcterms:W3CDTF">2024-08-12T07:47:13Z</dcterms:created>
  <dcterms:modified xsi:type="dcterms:W3CDTF">2024-09-23T08:36:03Z</dcterms:modified>
</cp:coreProperties>
</file>