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10D-64C9-4DD4-83C5-A875B50009BA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802C-DFC7-4B77-84E8-4D9D65A0A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47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8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9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A802C-DFC7-4B77-84E8-4D9D65A0AEB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4922-F61A-2DEC-33E8-53711735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47C8E-FEC2-3B5E-9640-4287547A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F75-D6FD-3AEF-D066-40CE304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2BE9-50C3-7E11-F1D6-7B361475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1A47-3DB3-6096-4F8D-46B5351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1D2E-F7D4-58F0-474E-FAA4496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E53-D857-E420-64D1-FFD9E103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CB-158C-C543-2811-7591932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59F7-B9A7-B0CF-A9FF-2A0E2CEE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AEFB-A09F-0961-1C17-190EFA26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8EDAE-CDE5-A312-98AD-1AE11149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9E19-1D9C-639A-5A06-2C18D2A4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E16C-C241-FC5B-AC3F-57304357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EBD9-9B1A-A4A4-5717-A20D8CE5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E25C-BC52-6495-9BCF-FA977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7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D79-898B-28C9-8523-73E98B41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6386-4F51-6210-9C38-384F1730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0DE8-5F55-1A8E-4948-A3C8333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C6B12-942E-05AB-8CBE-9D7F2DE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F6C3F-DF88-BBC6-2EA7-16E960B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9918-B6FF-E448-388E-2ECA24CE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C4BC-EDB3-FCA5-4846-E46135C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1958-63E2-0CD4-47D9-943AC82A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6850-A1C4-5F33-8B8C-8D79816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AB31-1AA1-A59E-0A65-416E500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7FE-DECC-5B46-2771-F5923B89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4DEF-F72A-B2DC-E266-5EE40AF66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2CB73-17E4-1592-740E-29A4811A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23AF-8B32-1688-5E81-313ACCAD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4AE7-7DDC-E994-9D04-551D18F3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490E-2FCF-D907-C4CD-F129D21A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6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30F0-6AD0-FE29-EB0A-52117221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C5EE-89BC-147E-7F60-5719DBF6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1E0C-B351-581F-CD00-D8798AECE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390B1-BA2F-1E9D-C157-30643650E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80D6-1D53-9FE0-1574-13DC9052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B1904-5436-E26E-1FF3-957430F8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1EA18-F340-BC0D-F0ED-E94F7675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3618F-C76E-A719-7435-28D0135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95D3-293F-79CA-47A8-AD97CA95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0752F-6339-5D8D-FD7D-6AB7F82F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E4552-9E1F-B451-2447-4DB866E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B867-C1D8-DCE7-D1AB-AC247220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67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8CA7-09A4-DD0C-0457-A8451FC6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E358-A756-9869-9442-E5DBFDB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51AA-4E88-4D6E-B86B-DA81C1D2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71D4-C702-BBBC-9F65-1AABFD71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6E4-9F2D-0137-38F8-9BD4831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367D0-9DBE-449D-2F7A-86834FC1C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11684-5F43-88A5-4C08-0EE2A382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6E69-BE8D-41E0-9081-B30C432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9B8BA-9177-9B48-E163-2BD75074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FA9-FC11-682E-36CA-5FEB9F00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08833-E7DA-9C6F-5B01-26FD9660D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2C668-1211-D4D8-5ABB-59F842055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A9E37-C0DA-A4B7-7205-F508D9AC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BEF21-19D2-A499-A865-A4B6978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BAFA-F0E3-3A3A-D105-3E99D487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9A039-C183-7B51-63C2-BB870038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D6B0-996B-7D18-FD93-26ED297F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F7DC-5EEF-B15B-973F-E8A526D0C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4FF8C-76F8-4426-9A00-CA37271CFF96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C8E08-4774-F34F-FD7D-CE9568BF4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0D21-532F-5D22-A8F5-0B419A8E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94504-975E-49E6-89AF-BA7124514D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2.1   Summarising Data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96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556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2.2.1   Grouped Boxplots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10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508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2.2.3   Performing a One-Way ANOVA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 I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4668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b="1" dirty="0"/>
              <a:t>Summarising Data and ANOVA in Excel</a:t>
            </a:r>
          </a:p>
          <a:p>
            <a:pPr lvl="1"/>
            <a:r>
              <a:rPr lang="en-GB" dirty="0"/>
              <a:t>2.2.4   Performing Post-hoc Tests in Excel</a:t>
            </a:r>
          </a:p>
          <a:p>
            <a:pPr marL="800100" lvl="1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2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DB5CDF-12C9-369D-6411-E559D40492FA}"/>
              </a:ext>
            </a:extLst>
          </p:cNvPr>
          <p:cNvGrpSpPr/>
          <p:nvPr/>
        </p:nvGrpSpPr>
        <p:grpSpPr>
          <a:xfrm>
            <a:off x="95250" y="0"/>
            <a:ext cx="12096750" cy="6858000"/>
            <a:chOff x="95250" y="0"/>
            <a:chExt cx="12096750" cy="6858000"/>
          </a:xfrm>
        </p:grpSpPr>
        <p:pic>
          <p:nvPicPr>
            <p:cNvPr id="7" name="Picture 6" descr="A black and white image of a city&#10;&#10;Description automatically generated">
              <a:extLst>
                <a:ext uri="{FF2B5EF4-FFF2-40B4-BE49-F238E27FC236}">
                  <a16:creationId xmlns:a16="http://schemas.microsoft.com/office/drawing/2014/main" id="{6F3074F2-352F-43CF-AE6E-5ACC431A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" y="0"/>
              <a:ext cx="120015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D734EC-557E-F662-5781-FA8891F5EB16}"/>
                </a:ext>
              </a:extLst>
            </p:cNvPr>
            <p:cNvSpPr/>
            <p:nvPr/>
          </p:nvSpPr>
          <p:spPr>
            <a:xfrm>
              <a:off x="297952" y="0"/>
              <a:ext cx="11894048" cy="6858000"/>
            </a:xfrm>
            <a:prstGeom prst="rect">
              <a:avLst/>
            </a:prstGeom>
            <a:gradFill flip="none" rotWithShape="1">
              <a:gsLst>
                <a:gs pos="20000">
                  <a:schemeClr val="bg1"/>
                </a:gs>
                <a:gs pos="48000">
                  <a:srgbClr val="FFFFFF">
                    <a:alpha val="90000"/>
                  </a:srgbClr>
                </a:gs>
                <a:gs pos="92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6F8826D-2D91-AD9E-08AE-AA28F4E2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46" y="599609"/>
            <a:ext cx="4479533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Quantitative Skills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the Biosciences</a:t>
            </a:r>
            <a:endParaRPr lang="en-GB" sz="40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ECAB-5077-CD0A-7745-B04B3F5466C5}"/>
              </a:ext>
            </a:extLst>
          </p:cNvPr>
          <p:cNvSpPr txBox="1"/>
          <p:nvPr/>
        </p:nvSpPr>
        <p:spPr>
          <a:xfrm>
            <a:off x="780836" y="4674742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Dr.</a:t>
            </a:r>
            <a:r>
              <a:rPr lang="en-GB" dirty="0"/>
              <a:t> Robert Treharne</a:t>
            </a:r>
          </a:p>
        </p:txBody>
      </p:sp>
    </p:spTree>
    <p:extLst>
      <p:ext uri="{BB962C8B-B14F-4D97-AF65-F5344CB8AC3E}">
        <p14:creationId xmlns:p14="http://schemas.microsoft.com/office/powerpoint/2010/main" val="363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A1C10B-66DD-04C5-DCB5-A08E24C5FF35}"/>
              </a:ext>
            </a:extLst>
          </p:cNvPr>
          <p:cNvSpPr txBox="1"/>
          <p:nvPr/>
        </p:nvSpPr>
        <p:spPr>
          <a:xfrm>
            <a:off x="2934717" y="745724"/>
            <a:ext cx="63225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Welcome to </a:t>
            </a:r>
          </a:p>
          <a:p>
            <a:pPr algn="ctr"/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</a:rPr>
              <a:t>Quantitative Skills for the Biosciences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AF4A1-E6A7-FD53-F6B5-EC2409A11224}"/>
              </a:ext>
            </a:extLst>
          </p:cNvPr>
          <p:cNvSpPr txBox="1"/>
          <p:nvPr/>
        </p:nvSpPr>
        <p:spPr>
          <a:xfrm>
            <a:off x="2606110" y="1803647"/>
            <a:ext cx="7503977" cy="431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Led by </a:t>
            </a:r>
            <a:r>
              <a:rPr lang="en-GB" sz="2000" dirty="0" err="1">
                <a:latin typeface="Roboto" panose="02000000000000000000" pitchFamily="2" charset="0"/>
                <a:ea typeface="Roboto" panose="02000000000000000000" pitchFamily="2" charset="0"/>
              </a:rPr>
              <a:t>Dr.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Robert Treharne + Demonstrator Team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Part of your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BIOS103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Introductory Practical Skills Module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Online workshops via Teams.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Thursday’s 9 – 11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Semester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Optional attendance in person: </a:t>
            </a:r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Rendell PC Teaching Centre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1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131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Roboto</vt:lpstr>
      <vt:lpstr>Office Theme</vt:lpstr>
      <vt:lpstr>Quantitative Skills for the Biosciences I</vt:lpstr>
      <vt:lpstr>Quantitative Skills for the Biosciences I</vt:lpstr>
      <vt:lpstr>Quantitative Skills for the Biosciences I</vt:lpstr>
      <vt:lpstr>Quantitative Skills for the Biosciences I</vt:lpstr>
      <vt:lpstr>Quantitative Skills for the Biosciences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4</cp:revision>
  <dcterms:created xsi:type="dcterms:W3CDTF">2024-08-12T07:47:13Z</dcterms:created>
  <dcterms:modified xsi:type="dcterms:W3CDTF">2024-09-18T11:44:56Z</dcterms:modified>
</cp:coreProperties>
</file>