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68" r:id="rId13"/>
    <p:sldId id="265" r:id="rId14"/>
    <p:sldId id="275" r:id="rId15"/>
    <p:sldId id="260" r:id="rId16"/>
    <p:sldId id="262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566-54F0-4EED-BD9E-7172E2C67460}" type="datetimeFigureOut">
              <a:rPr lang="sk-SK" smtClean="0"/>
              <a:t>8.6.2017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06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566-54F0-4EED-BD9E-7172E2C67460}" type="datetimeFigureOut">
              <a:rPr lang="sk-SK" smtClean="0"/>
              <a:t>8.6.2017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636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566-54F0-4EED-BD9E-7172E2C67460}" type="datetimeFigureOut">
              <a:rPr lang="sk-SK" smtClean="0"/>
              <a:t>8.6.2017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325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566-54F0-4EED-BD9E-7172E2C67460}" type="datetimeFigureOut">
              <a:rPr lang="sk-SK" smtClean="0"/>
              <a:t>8.6.2017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0258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566-54F0-4EED-BD9E-7172E2C67460}" type="datetimeFigureOut">
              <a:rPr lang="sk-SK" smtClean="0"/>
              <a:t>8.6.2017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469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566-54F0-4EED-BD9E-7172E2C67460}" type="datetimeFigureOut">
              <a:rPr lang="sk-SK" smtClean="0"/>
              <a:t>8.6.2017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9625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566-54F0-4EED-BD9E-7172E2C67460}" type="datetimeFigureOut">
              <a:rPr lang="sk-SK" smtClean="0"/>
              <a:t>8.6.2017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3201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566-54F0-4EED-BD9E-7172E2C67460}" type="datetimeFigureOut">
              <a:rPr lang="sk-SK" smtClean="0"/>
              <a:t>8.6.2017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172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566-54F0-4EED-BD9E-7172E2C67460}" type="datetimeFigureOut">
              <a:rPr lang="sk-SK" smtClean="0"/>
              <a:t>8.6.2017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426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033566-54F0-4EED-BD9E-7172E2C67460}" type="datetimeFigureOut">
              <a:rPr lang="sk-SK" smtClean="0"/>
              <a:t>8.6.2017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431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566-54F0-4EED-BD9E-7172E2C67460}" type="datetimeFigureOut">
              <a:rPr lang="sk-SK" smtClean="0"/>
              <a:t>8.6.2017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63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033566-54F0-4EED-BD9E-7172E2C67460}" type="datetimeFigureOut">
              <a:rPr lang="sk-SK" smtClean="0"/>
              <a:t>8.6.2017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5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FC3104-37ED-43FE-A989-942BAD2E6C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Drink </a:t>
            </a:r>
            <a:r>
              <a:rPr lang="sk-SK" dirty="0" err="1"/>
              <a:t>Tracker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1A66AF7-B75B-4A5B-A008-F5FA5DF742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Michal Románek &amp; Richard </a:t>
            </a: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Trembecký</a:t>
            </a:r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95861C54-D21D-4161-9B28-099F4BA4CBE2}"/>
              </a:ext>
            </a:extLst>
          </p:cNvPr>
          <p:cNvSpPr txBox="1"/>
          <p:nvPr/>
        </p:nvSpPr>
        <p:spPr>
          <a:xfrm>
            <a:off x="6800294" y="232033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PV239 Vývoj </a:t>
            </a: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aplikací</a:t>
            </a: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 pro mobilní platformy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83485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196200-D7F5-4E0B-A005-64C1DACE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2. Postup a popis funkcionality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CB2A81-DA49-46B6-8100-7A9BDAD04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sk-SK" sz="2800" dirty="0"/>
          </a:p>
          <a:p>
            <a:pPr lvl="1"/>
            <a:r>
              <a:rPr lang="sk-SK" sz="2800" dirty="0"/>
              <a:t>1. Návrh UI</a:t>
            </a:r>
          </a:p>
          <a:p>
            <a:pPr lvl="1"/>
            <a:r>
              <a:rPr lang="sk-SK" sz="2800" dirty="0"/>
              <a:t>2. Vytvorenie pár obrazoviek UI</a:t>
            </a:r>
          </a:p>
          <a:p>
            <a:pPr lvl="1"/>
            <a:r>
              <a:rPr lang="sk-SK" sz="2800" dirty="0"/>
              <a:t>3. Príprava (úprava) databáze</a:t>
            </a:r>
          </a:p>
          <a:p>
            <a:pPr lvl="1"/>
            <a:r>
              <a:rPr lang="sk-SK" sz="2800" dirty="0"/>
              <a:t>4. Prepojenie UI s dátami</a:t>
            </a:r>
          </a:p>
          <a:p>
            <a:pPr lvl="1"/>
            <a:r>
              <a:rPr lang="sk-SK" sz="2800" dirty="0"/>
              <a:t>5. Pridanie funkcionality – vytvorenie prototypu</a:t>
            </a:r>
          </a:p>
          <a:p>
            <a:pPr lvl="1"/>
            <a:r>
              <a:rPr lang="sk-SK" sz="2800" dirty="0"/>
              <a:t>6. Iteratívne opakovanie krokov 2. až 5.</a:t>
            </a:r>
          </a:p>
        </p:txBody>
      </p:sp>
    </p:spTree>
    <p:extLst>
      <p:ext uri="{BB962C8B-B14F-4D97-AF65-F5344CB8AC3E}">
        <p14:creationId xmlns:p14="http://schemas.microsoft.com/office/powerpoint/2010/main" val="3407104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196200-D7F5-4E0B-A005-64C1DACE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2. Postup a popis funkcionality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CB2A81-DA49-46B6-8100-7A9BDAD04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sk-SK" sz="2800" dirty="0"/>
          </a:p>
          <a:p>
            <a:pPr lvl="1"/>
            <a:r>
              <a:rPr lang="sk-SK" sz="2800" dirty="0"/>
              <a:t>1. Návrh UI</a:t>
            </a:r>
          </a:p>
          <a:p>
            <a:pPr lvl="1"/>
            <a:r>
              <a:rPr lang="sk-SK" sz="2800" dirty="0"/>
              <a:t>2. Vytvorenie pár obrazoviek UI</a:t>
            </a:r>
          </a:p>
          <a:p>
            <a:pPr lvl="1"/>
            <a:r>
              <a:rPr lang="sk-SK" sz="2800" dirty="0"/>
              <a:t>3. Príprava (úprava) databáze</a:t>
            </a:r>
          </a:p>
          <a:p>
            <a:pPr lvl="1"/>
            <a:r>
              <a:rPr lang="sk-SK" sz="2800" dirty="0"/>
              <a:t>4. Prepojenie UI s dátami</a:t>
            </a:r>
          </a:p>
          <a:p>
            <a:pPr lvl="1"/>
            <a:r>
              <a:rPr lang="sk-SK" sz="2800" dirty="0"/>
              <a:t>5. Pridanie funkcionality – vytvorenie prototypu</a:t>
            </a:r>
          </a:p>
          <a:p>
            <a:pPr lvl="1"/>
            <a:r>
              <a:rPr lang="sk-SK" sz="2800" dirty="0"/>
              <a:t>6. Iteratívne opakovanie krokov 2. až 5.</a:t>
            </a:r>
          </a:p>
          <a:p>
            <a:pPr lvl="1"/>
            <a:r>
              <a:rPr lang="sk-SK" sz="2800" dirty="0"/>
              <a:t>Medzičasom – testovanie a dolaďovanie UI a detailov</a:t>
            </a:r>
          </a:p>
        </p:txBody>
      </p:sp>
    </p:spTree>
    <p:extLst>
      <p:ext uri="{BB962C8B-B14F-4D97-AF65-F5344CB8AC3E}">
        <p14:creationId xmlns:p14="http://schemas.microsoft.com/office/powerpoint/2010/main" val="3817879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196200-D7F5-4E0B-A005-64C1DACE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3. Najväčšie technické problémy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CB2A81-DA49-46B6-8100-7A9BDAD04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sk-SK" sz="2800" dirty="0"/>
          </a:p>
          <a:p>
            <a:pPr lvl="1"/>
            <a:r>
              <a:rPr lang="sk-SK" sz="2800" dirty="0"/>
              <a:t>Vytvorenie správneho dátového modelu</a:t>
            </a:r>
          </a:p>
        </p:txBody>
      </p:sp>
    </p:spTree>
    <p:extLst>
      <p:ext uri="{BB962C8B-B14F-4D97-AF65-F5344CB8AC3E}">
        <p14:creationId xmlns:p14="http://schemas.microsoft.com/office/powerpoint/2010/main" val="3476974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196200-D7F5-4E0B-A005-64C1DACE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3. Najväčšie technické problémy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CB2A81-DA49-46B6-8100-7A9BDAD04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sk-SK" sz="2800" dirty="0"/>
          </a:p>
          <a:p>
            <a:pPr lvl="1"/>
            <a:r>
              <a:rPr lang="sk-SK" sz="2800" dirty="0"/>
              <a:t>Vytvorenie správneho dátového modelu</a:t>
            </a:r>
          </a:p>
          <a:p>
            <a:pPr lvl="1"/>
            <a:endParaRPr lang="sk-SK" sz="2800" dirty="0"/>
          </a:p>
          <a:p>
            <a:pPr lvl="1"/>
            <a:r>
              <a:rPr lang="sk-SK" sz="2800" dirty="0"/>
              <a:t>Výber databázovej technológie – Microsoft Entity </a:t>
            </a:r>
            <a:r>
              <a:rPr lang="sk-SK" sz="2800" dirty="0" err="1"/>
              <a:t>Framework</a:t>
            </a:r>
            <a:r>
              <a:rPr lang="sk-SK" sz="2800" dirty="0"/>
              <a:t> + </a:t>
            </a:r>
            <a:r>
              <a:rPr lang="sk-SK" sz="2800" dirty="0" err="1"/>
              <a:t>SQLite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844586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196200-D7F5-4E0B-A005-64C1DACE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3. Najväčšie technické problémy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CB2A81-DA49-46B6-8100-7A9BDAD04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sk-SK" sz="2800" dirty="0"/>
          </a:p>
          <a:p>
            <a:pPr lvl="1"/>
            <a:r>
              <a:rPr lang="sk-SK" sz="2800" dirty="0"/>
              <a:t>Vytvorenie správneho dátového modelu</a:t>
            </a:r>
          </a:p>
          <a:p>
            <a:pPr lvl="1"/>
            <a:endParaRPr lang="sk-SK" sz="2800" dirty="0"/>
          </a:p>
          <a:p>
            <a:pPr lvl="1"/>
            <a:r>
              <a:rPr lang="sk-SK" sz="2800" dirty="0"/>
              <a:t>Výber databázovej technológie – Microsoft Entity </a:t>
            </a:r>
            <a:r>
              <a:rPr lang="sk-SK" sz="2800" dirty="0" err="1"/>
              <a:t>Framework</a:t>
            </a:r>
            <a:r>
              <a:rPr lang="sk-SK" sz="2800" dirty="0"/>
              <a:t> + </a:t>
            </a:r>
            <a:r>
              <a:rPr lang="sk-SK" sz="2800" dirty="0" err="1"/>
              <a:t>SQLite</a:t>
            </a:r>
            <a:endParaRPr lang="sk-SK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 err="1"/>
              <a:t>Optimaliz</a:t>
            </a:r>
            <a:r>
              <a:rPr lang="sk-SK" sz="2800" dirty="0"/>
              <a:t>á</a:t>
            </a:r>
            <a:r>
              <a:rPr lang="en-US" sz="2800" dirty="0" err="1"/>
              <a:t>cia</a:t>
            </a:r>
            <a:r>
              <a:rPr lang="en-US" sz="2800" dirty="0"/>
              <a:t> UX</a:t>
            </a:r>
            <a:endParaRPr lang="sk-SK" sz="2800" dirty="0"/>
          </a:p>
          <a:p>
            <a:pPr lvl="1"/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788544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3B6DB3-7C3E-4526-A58D-A86B467F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4. Možnosti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B5C3592-BD07-4B27-B046-2960DFC2C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sz="2800" dirty="0"/>
              <a:t>Samostatný účet pre každého člena skupiny, ktorý má ďalej svoje bločky</a:t>
            </a:r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A912132F-003A-4B26-9EDF-2ECCDF4F2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243" y="3496036"/>
            <a:ext cx="4215035" cy="2373058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75CAF5A2-7317-4546-98B5-CCE13775D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864" y="2544893"/>
            <a:ext cx="3229964" cy="353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22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21EC5A-7423-47FD-B34D-C29E3BB4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5. Možnosti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6655993-C7BE-45FE-98C7-A20C6A41C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sz="2800" dirty="0"/>
              <a:t>Výpočet promile a času triezvosti používateľa</a:t>
            </a:r>
          </a:p>
          <a:p>
            <a:pPr lvl="1"/>
            <a:r>
              <a:rPr lang="sk-SK" sz="2800" dirty="0"/>
              <a:t>Výpočet ceny účtu</a:t>
            </a: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3D0F2770-65EE-45AA-A6A4-8D6C2D48C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22" y="3020513"/>
            <a:ext cx="3572543" cy="2811064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684AD650-6121-468C-A75D-845765AAB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292" y="3020513"/>
            <a:ext cx="3572542" cy="281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39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21EC5A-7423-47FD-B34D-C29E3BB4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6. Možnosti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6655993-C7BE-45FE-98C7-A20C6A41C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sz="2800" dirty="0"/>
              <a:t>Tvorba vlastných nápojov do databáze na výber</a:t>
            </a:r>
          </a:p>
          <a:p>
            <a:pPr lvl="1"/>
            <a:r>
              <a:rPr lang="sk-SK" sz="2800" dirty="0"/>
              <a:t>Voľba názvu, ceny, veľkosti a počtu percent alkoholu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0BAD8BC0-9257-4BF4-8E48-1D9663707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137" y="2815694"/>
            <a:ext cx="2946324" cy="3471012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51B4657B-59FE-491F-A4DB-ED07D74F2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272" y="2475294"/>
            <a:ext cx="2682771" cy="3724885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AA03637C-D9C7-4C1B-98C6-4500F115BD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44" y="2815694"/>
            <a:ext cx="1509817" cy="1778688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95CC4244-304B-4890-9D9D-ED275D7E4A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34" y="4648569"/>
            <a:ext cx="3236439" cy="155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65B9D1-52E8-4507-8665-A133DD72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1. Cieľ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074B751-1DAA-4BA1-98A3-46E2E6731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sk-SK" sz="2800" dirty="0"/>
          </a:p>
          <a:p>
            <a:pPr lvl="1"/>
            <a:r>
              <a:rPr lang="sk-SK" sz="2800" dirty="0"/>
              <a:t>Kontrolovanie počtu, ceny, druhu a času zakúpených nápojov v podniku</a:t>
            </a:r>
          </a:p>
        </p:txBody>
      </p:sp>
    </p:spTree>
    <p:extLst>
      <p:ext uri="{BB962C8B-B14F-4D97-AF65-F5344CB8AC3E}">
        <p14:creationId xmlns:p14="http://schemas.microsoft.com/office/powerpoint/2010/main" val="423830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65B9D1-52E8-4507-8665-A133DD72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1. Cieľ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074B751-1DAA-4BA1-98A3-46E2E6731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sk-SK" sz="2800" dirty="0"/>
          </a:p>
          <a:p>
            <a:pPr lvl="1"/>
            <a:r>
              <a:rPr lang="sk-SK" sz="2800" dirty="0"/>
              <a:t>Kontrolovanie počtu, ceny, druhu a času zakúpených nápojov v podniku</a:t>
            </a:r>
          </a:p>
          <a:p>
            <a:pPr lvl="1"/>
            <a:endParaRPr lang="sk-SK" sz="2800" dirty="0"/>
          </a:p>
          <a:p>
            <a:pPr lvl="1"/>
            <a:r>
              <a:rPr lang="sk-SK" sz="2800" dirty="0"/>
              <a:t>Výpočet promile alkoholu v krvi a čas vytriezvenia</a:t>
            </a:r>
          </a:p>
        </p:txBody>
      </p:sp>
    </p:spTree>
    <p:extLst>
      <p:ext uri="{BB962C8B-B14F-4D97-AF65-F5344CB8AC3E}">
        <p14:creationId xmlns:p14="http://schemas.microsoft.com/office/powerpoint/2010/main" val="289154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65B9D1-52E8-4507-8665-A133DD72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1. Cieľ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074B751-1DAA-4BA1-98A3-46E2E6731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sk-SK" sz="2800" dirty="0"/>
          </a:p>
          <a:p>
            <a:pPr lvl="1"/>
            <a:r>
              <a:rPr lang="sk-SK" sz="2800" dirty="0"/>
              <a:t>Kontrolovanie počtu, ceny, druhu a času zakúpených nápojov v podniku</a:t>
            </a:r>
          </a:p>
          <a:p>
            <a:pPr lvl="1"/>
            <a:endParaRPr lang="sk-SK" sz="2800" dirty="0"/>
          </a:p>
          <a:p>
            <a:pPr lvl="1"/>
            <a:r>
              <a:rPr lang="sk-SK" sz="2800" dirty="0"/>
              <a:t>Výpočet promile alkoholu v krvi a čas vytriezvenia</a:t>
            </a:r>
          </a:p>
          <a:p>
            <a:pPr lvl="1"/>
            <a:endParaRPr lang="sk-SK" sz="2800" dirty="0"/>
          </a:p>
          <a:p>
            <a:pPr lvl="1"/>
            <a:r>
              <a:rPr lang="sk-SK" sz="2800" dirty="0"/>
              <a:t>Cieľová skupina – najmä študenti alebo mladí, cca 18-30 rokov</a:t>
            </a:r>
          </a:p>
        </p:txBody>
      </p:sp>
    </p:spTree>
    <p:extLst>
      <p:ext uri="{BB962C8B-B14F-4D97-AF65-F5344CB8AC3E}">
        <p14:creationId xmlns:p14="http://schemas.microsoft.com/office/powerpoint/2010/main" val="232960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196200-D7F5-4E0B-A005-64C1DACE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2. Postup a popis funkcionality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CB2A81-DA49-46B6-8100-7A9BDAD04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sk-SK" sz="2800" dirty="0"/>
          </a:p>
          <a:p>
            <a:pPr lvl="1"/>
            <a:r>
              <a:rPr lang="sk-SK" sz="2800" dirty="0"/>
              <a:t>1. Návrh UI</a:t>
            </a:r>
          </a:p>
        </p:txBody>
      </p:sp>
    </p:spTree>
    <p:extLst>
      <p:ext uri="{BB962C8B-B14F-4D97-AF65-F5344CB8AC3E}">
        <p14:creationId xmlns:p14="http://schemas.microsoft.com/office/powerpoint/2010/main" val="254576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196200-D7F5-4E0B-A005-64C1DACE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2. Postup a popis funkcionality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CB2A81-DA49-46B6-8100-7A9BDAD04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sk-SK" sz="2800" dirty="0"/>
          </a:p>
          <a:p>
            <a:pPr lvl="1"/>
            <a:r>
              <a:rPr lang="sk-SK" sz="2800" dirty="0"/>
              <a:t>1. Návrh UI</a:t>
            </a:r>
          </a:p>
          <a:p>
            <a:pPr lvl="1"/>
            <a:r>
              <a:rPr lang="sk-SK" sz="2800" dirty="0"/>
              <a:t>2. Vytvorenie pár obrazoviek UI</a:t>
            </a:r>
          </a:p>
        </p:txBody>
      </p:sp>
    </p:spTree>
    <p:extLst>
      <p:ext uri="{BB962C8B-B14F-4D97-AF65-F5344CB8AC3E}">
        <p14:creationId xmlns:p14="http://schemas.microsoft.com/office/powerpoint/2010/main" val="227168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196200-D7F5-4E0B-A005-64C1DACE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2. Postup a popis funkcionality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CB2A81-DA49-46B6-8100-7A9BDAD04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sk-SK" sz="2800" dirty="0"/>
          </a:p>
          <a:p>
            <a:pPr lvl="1"/>
            <a:r>
              <a:rPr lang="sk-SK" sz="2800" dirty="0"/>
              <a:t>1. Návrh UI</a:t>
            </a:r>
          </a:p>
          <a:p>
            <a:pPr lvl="1"/>
            <a:r>
              <a:rPr lang="sk-SK" sz="2800" dirty="0"/>
              <a:t>2. Vytvorenie pár obrazoviek UI</a:t>
            </a:r>
          </a:p>
          <a:p>
            <a:pPr lvl="1"/>
            <a:r>
              <a:rPr lang="sk-SK" sz="2800" dirty="0"/>
              <a:t>3. Príprava (úprava) databáze</a:t>
            </a:r>
          </a:p>
        </p:txBody>
      </p:sp>
    </p:spTree>
    <p:extLst>
      <p:ext uri="{BB962C8B-B14F-4D97-AF65-F5344CB8AC3E}">
        <p14:creationId xmlns:p14="http://schemas.microsoft.com/office/powerpoint/2010/main" val="34609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196200-D7F5-4E0B-A005-64C1DACE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2. Postup a popis funkcionality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CB2A81-DA49-46B6-8100-7A9BDAD04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sk-SK" sz="2800" dirty="0"/>
          </a:p>
          <a:p>
            <a:pPr lvl="1"/>
            <a:r>
              <a:rPr lang="sk-SK" sz="2800" dirty="0"/>
              <a:t>1. Návrh UI</a:t>
            </a:r>
          </a:p>
          <a:p>
            <a:pPr lvl="1"/>
            <a:r>
              <a:rPr lang="sk-SK" sz="2800" dirty="0"/>
              <a:t>2. Vytvorenie pár obrazoviek UI</a:t>
            </a:r>
          </a:p>
          <a:p>
            <a:pPr lvl="1"/>
            <a:r>
              <a:rPr lang="sk-SK" sz="2800" dirty="0"/>
              <a:t>3. Príprava (úprava) databáze</a:t>
            </a:r>
          </a:p>
          <a:p>
            <a:pPr lvl="1"/>
            <a:r>
              <a:rPr lang="sk-SK" sz="2800" dirty="0"/>
              <a:t>4. Prepojenie UI s dátami</a:t>
            </a:r>
          </a:p>
        </p:txBody>
      </p:sp>
    </p:spTree>
    <p:extLst>
      <p:ext uri="{BB962C8B-B14F-4D97-AF65-F5344CB8AC3E}">
        <p14:creationId xmlns:p14="http://schemas.microsoft.com/office/powerpoint/2010/main" val="383762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196200-D7F5-4E0B-A005-64C1DACE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2. Postup a popis funkcionality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CB2A81-DA49-46B6-8100-7A9BDAD04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sk-SK" sz="2800" dirty="0"/>
          </a:p>
          <a:p>
            <a:pPr lvl="1"/>
            <a:r>
              <a:rPr lang="sk-SK" sz="2800" dirty="0"/>
              <a:t>1. Návrh UI</a:t>
            </a:r>
          </a:p>
          <a:p>
            <a:pPr lvl="1"/>
            <a:r>
              <a:rPr lang="sk-SK" sz="2800" dirty="0"/>
              <a:t>2. Vytvorenie pár obrazoviek UI</a:t>
            </a:r>
          </a:p>
          <a:p>
            <a:pPr lvl="1"/>
            <a:r>
              <a:rPr lang="sk-SK" sz="2800" dirty="0"/>
              <a:t>3. Príprava (úprava) databáze</a:t>
            </a:r>
          </a:p>
          <a:p>
            <a:pPr lvl="1"/>
            <a:r>
              <a:rPr lang="sk-SK" sz="2800" dirty="0"/>
              <a:t>4. Prepojenie UI s dátami</a:t>
            </a:r>
          </a:p>
          <a:p>
            <a:pPr lvl="1"/>
            <a:r>
              <a:rPr lang="sk-SK" sz="2800" dirty="0"/>
              <a:t>5. Pridanie funkcionality – vytvorenie prototypu</a:t>
            </a:r>
          </a:p>
        </p:txBody>
      </p:sp>
    </p:spTree>
    <p:extLst>
      <p:ext uri="{BB962C8B-B14F-4D97-AF65-F5344CB8AC3E}">
        <p14:creationId xmlns:p14="http://schemas.microsoft.com/office/powerpoint/2010/main" val="21123409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Retrospektí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</TotalTime>
  <Words>401</Words>
  <Application>Microsoft Office PowerPoint</Application>
  <PresentationFormat>Širokouhlá</PresentationFormat>
  <Paragraphs>84</Paragraphs>
  <Slides>17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Retrospektíva</vt:lpstr>
      <vt:lpstr>Drink Tracker</vt:lpstr>
      <vt:lpstr>1. Cieľ aplikácie</vt:lpstr>
      <vt:lpstr>1. Cieľ aplikácie</vt:lpstr>
      <vt:lpstr>1. Cieľ aplikácie</vt:lpstr>
      <vt:lpstr>2. Postup a popis funkcionality</vt:lpstr>
      <vt:lpstr>2. Postup a popis funkcionality</vt:lpstr>
      <vt:lpstr>2. Postup a popis funkcionality</vt:lpstr>
      <vt:lpstr>2. Postup a popis funkcionality</vt:lpstr>
      <vt:lpstr>2. Postup a popis funkcionality</vt:lpstr>
      <vt:lpstr>2. Postup a popis funkcionality</vt:lpstr>
      <vt:lpstr>2. Postup a popis funkcionality</vt:lpstr>
      <vt:lpstr>3. Najväčšie technické problémy</vt:lpstr>
      <vt:lpstr>3. Najväčšie technické problémy</vt:lpstr>
      <vt:lpstr>3. Najväčšie technické problémy</vt:lpstr>
      <vt:lpstr>4. Možnosti aplikácie</vt:lpstr>
      <vt:lpstr>5. Možnosti aplikácie</vt:lpstr>
      <vt:lpstr>6. Možnosti aplikácie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Drink Tracker</dc:title>
  <dc:creator>Michal Románek</dc:creator>
  <cp:lastModifiedBy>Michal Románek</cp:lastModifiedBy>
  <cp:revision>14</cp:revision>
  <dcterms:created xsi:type="dcterms:W3CDTF">2017-06-06T14:44:39Z</dcterms:created>
  <dcterms:modified xsi:type="dcterms:W3CDTF">2017-06-08T22:10:45Z</dcterms:modified>
</cp:coreProperties>
</file>