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5" r:id="rId9"/>
    <p:sldId id="268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5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3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C3104-37ED-43FE-A989-942BAD2E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Drink </a:t>
            </a:r>
            <a:r>
              <a:rPr lang="sk-SK" dirty="0" err="1"/>
              <a:t>Tracker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6AF7-B75B-4A5B-A008-F5FA5DF7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Michal Románek &amp; Richard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Trembecký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861C54-D21D-4161-9B28-099F4BA4CBE2}"/>
              </a:ext>
            </a:extLst>
          </p:cNvPr>
          <p:cNvSpPr txBox="1"/>
          <p:nvPr/>
        </p:nvSpPr>
        <p:spPr>
          <a:xfrm>
            <a:off x="6800294" y="232033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PV239 Vývoj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aplikací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pro mobilní platformy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34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B6DB3-7C3E-4526-A58D-A86B467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C3592-BD07-4B27-B046-2960DFC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Samostatný účet pre každého člena skupiny, ktorý má ďalej svoje bločky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AA234-1F87-4040-B670-272A9A0E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3" y="2509935"/>
            <a:ext cx="2982971" cy="351418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A912132F-003A-4B26-9EDF-2ECCDF4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43" y="3496036"/>
            <a:ext cx="4215035" cy="23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Výpočet času triezvosti používateľa</a:t>
            </a:r>
          </a:p>
          <a:p>
            <a:pPr lvl="1"/>
            <a:r>
              <a:rPr lang="sk-SK" sz="2800" dirty="0"/>
              <a:t>Výpočet ceny účtu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3D0F2770-65EE-45AA-A6A4-8D6C2D4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2" y="2874622"/>
            <a:ext cx="3572543" cy="310284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84AD650-6121-468C-A75D-845765AA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2871882"/>
            <a:ext cx="3936880" cy="31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Tvorba vlastných nápojov do databáze na výber</a:t>
            </a:r>
          </a:p>
          <a:p>
            <a:pPr lvl="1"/>
            <a:r>
              <a:rPr lang="sk-SK" sz="2800" dirty="0"/>
              <a:t>Voľba názvu, ceny, veľkosti a počtu percent alkoholu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AD8BC0-9257-4BF4-8E48-1D966370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37" y="2815694"/>
            <a:ext cx="2946324" cy="34710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1B4657B-59FE-491F-A4DB-ED07D74F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10" y="2557572"/>
            <a:ext cx="2713039" cy="364260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03637C-D9C7-4C1B-98C6-4500F115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4" y="2815694"/>
            <a:ext cx="1509817" cy="177868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5CC4244-304B-4890-9D9D-ED275D7E4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4" y="4648569"/>
            <a:ext cx="3236439" cy="1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</p:txBody>
      </p:sp>
    </p:spTree>
    <p:extLst>
      <p:ext uri="{BB962C8B-B14F-4D97-AF65-F5344CB8AC3E}">
        <p14:creationId xmlns:p14="http://schemas.microsoft.com/office/powerpoint/2010/main" val="42383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</p:txBody>
      </p:sp>
    </p:spTree>
    <p:extLst>
      <p:ext uri="{BB962C8B-B14F-4D97-AF65-F5344CB8AC3E}">
        <p14:creationId xmlns:p14="http://schemas.microsoft.com/office/powerpoint/2010/main" val="2891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  <a:p>
            <a:pPr lvl="1"/>
            <a:r>
              <a:rPr lang="sk-SK" sz="2800" dirty="0"/>
              <a:t>Cieľová skupina – najmä študenti alebo mladí, cca 18-30 rokov</a:t>
            </a:r>
          </a:p>
        </p:txBody>
      </p:sp>
    </p:spTree>
    <p:extLst>
      <p:ext uri="{BB962C8B-B14F-4D97-AF65-F5344CB8AC3E}">
        <p14:creationId xmlns:p14="http://schemas.microsoft.com/office/powerpoint/2010/main" val="23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Návrh UI</a:t>
            </a:r>
          </a:p>
        </p:txBody>
      </p:sp>
    </p:spTree>
    <p:extLst>
      <p:ext uri="{BB962C8B-B14F-4D97-AF65-F5344CB8AC3E}">
        <p14:creationId xmlns:p14="http://schemas.microsoft.com/office/powerpoint/2010/main" val="84765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Návrh UI</a:t>
            </a:r>
          </a:p>
          <a:p>
            <a:pPr lvl="1"/>
            <a:r>
              <a:rPr lang="sk-SK" sz="2800" dirty="0"/>
              <a:t>Vytvorenie pár obrazoviek so vzorovými dátami</a:t>
            </a:r>
          </a:p>
        </p:txBody>
      </p:sp>
    </p:spTree>
    <p:extLst>
      <p:ext uri="{BB962C8B-B14F-4D97-AF65-F5344CB8AC3E}">
        <p14:creationId xmlns:p14="http://schemas.microsoft.com/office/powerpoint/2010/main" val="426926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Návrh UI</a:t>
            </a:r>
          </a:p>
          <a:p>
            <a:pPr lvl="1"/>
            <a:r>
              <a:rPr lang="sk-SK" sz="2800" dirty="0"/>
              <a:t>Vytvorenie pár obrazoviek so vzorovými dátami</a:t>
            </a:r>
          </a:p>
          <a:p>
            <a:pPr lvl="1"/>
            <a:r>
              <a:rPr lang="sk-SK" sz="2800" dirty="0"/>
              <a:t>Iteratívne pridávanie funkcionality</a:t>
            </a:r>
          </a:p>
        </p:txBody>
      </p:sp>
    </p:spTree>
    <p:extLst>
      <p:ext uri="{BB962C8B-B14F-4D97-AF65-F5344CB8AC3E}">
        <p14:creationId xmlns:p14="http://schemas.microsoft.com/office/powerpoint/2010/main" val="254576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/>
              <a:t>SQLite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4458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</p:txBody>
      </p:sp>
    </p:spTree>
    <p:extLst>
      <p:ext uri="{BB962C8B-B14F-4D97-AF65-F5344CB8AC3E}">
        <p14:creationId xmlns:p14="http://schemas.microsoft.com/office/powerpoint/2010/main" val="3476974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202</Words>
  <Application>Microsoft Office PowerPoint</Application>
  <PresentationFormat>Širokouhlá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Retrospektíva</vt:lpstr>
      <vt:lpstr>Drink Tracker</vt:lpstr>
      <vt:lpstr>1. Cieľ aplikácie</vt:lpstr>
      <vt:lpstr>1. Cieľ aplikácie</vt:lpstr>
      <vt:lpstr>1. Cieľ aplikácie</vt:lpstr>
      <vt:lpstr>2. Postup a popis funkcionality</vt:lpstr>
      <vt:lpstr>2. Postup a popis funkcionality</vt:lpstr>
      <vt:lpstr>2. Postup a popis funkcionality</vt:lpstr>
      <vt:lpstr>3. Najväčšie technické problémy</vt:lpstr>
      <vt:lpstr>3. Najväčšie technické problémy</vt:lpstr>
      <vt:lpstr>4. Možnosti aplikácie</vt:lpstr>
      <vt:lpstr>5. Možnosti aplikácie</vt:lpstr>
      <vt:lpstr>6. Možnosti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Tracker</dc:title>
  <dc:creator>Michal Románek</dc:creator>
  <cp:lastModifiedBy>Michal Románek</cp:lastModifiedBy>
  <cp:revision>9</cp:revision>
  <dcterms:created xsi:type="dcterms:W3CDTF">2017-06-06T14:44:39Z</dcterms:created>
  <dcterms:modified xsi:type="dcterms:W3CDTF">2017-06-06T15:57:45Z</dcterms:modified>
</cp:coreProperties>
</file>