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8" r:id="rId13"/>
    <p:sldId id="265" r:id="rId14"/>
    <p:sldId id="275" r:id="rId15"/>
    <p:sldId id="260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5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17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2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3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3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33566-54F0-4EED-BD9E-7172E2C67460}" type="datetimeFigureOut">
              <a:rPr lang="sk-SK" smtClean="0"/>
              <a:t>6. 6. 2017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E2F309-355D-40FD-8651-00FC91197F3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C3104-37ED-43FE-A989-942BAD2E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Drink </a:t>
            </a:r>
            <a:r>
              <a:rPr lang="sk-SK" dirty="0" err="1"/>
              <a:t>Tracker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6AF7-B75B-4A5B-A008-F5FA5DF7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Michal Románek &amp; Richard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Trembecký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861C54-D21D-4161-9B28-099F4BA4CBE2}"/>
              </a:ext>
            </a:extLst>
          </p:cNvPr>
          <p:cNvSpPr txBox="1"/>
          <p:nvPr/>
        </p:nvSpPr>
        <p:spPr>
          <a:xfrm>
            <a:off x="6800294" y="232033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PV239 Vývoj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aplikací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pro mobilní platformy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348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</a:p>
          <a:p>
            <a:pPr lvl="1"/>
            <a:r>
              <a:rPr lang="sk-SK" sz="2800" dirty="0" smtClean="0"/>
              <a:t>3. Príprava (</a:t>
            </a:r>
            <a:r>
              <a:rPr lang="sk-SK" sz="2800" dirty="0"/>
              <a:t>ú</a:t>
            </a:r>
            <a:r>
              <a:rPr lang="sk-SK" sz="2800" dirty="0" smtClean="0"/>
              <a:t>prava</a:t>
            </a:r>
            <a:r>
              <a:rPr lang="sk-SK" sz="2800" dirty="0"/>
              <a:t>)</a:t>
            </a:r>
            <a:r>
              <a:rPr lang="sk-SK" sz="2800" dirty="0" smtClean="0"/>
              <a:t> databáze</a:t>
            </a:r>
          </a:p>
          <a:p>
            <a:pPr lvl="1"/>
            <a:r>
              <a:rPr lang="sk-SK" sz="2800" dirty="0" smtClean="0"/>
              <a:t>4. Prepojenie UI s dátami</a:t>
            </a:r>
          </a:p>
          <a:p>
            <a:pPr lvl="1"/>
            <a:r>
              <a:rPr lang="sk-SK" sz="2800" dirty="0" smtClean="0"/>
              <a:t>5. Pridanie funkcionality – vytvorenie prototypu</a:t>
            </a:r>
            <a:endParaRPr lang="sk-SK" sz="2800" dirty="0"/>
          </a:p>
          <a:p>
            <a:pPr lvl="1"/>
            <a:r>
              <a:rPr lang="sk-SK" sz="2800" dirty="0"/>
              <a:t>6</a:t>
            </a:r>
            <a:r>
              <a:rPr lang="sk-SK" sz="2800" dirty="0" smtClean="0"/>
              <a:t>. Iteratívne o</a:t>
            </a:r>
            <a:r>
              <a:rPr lang="sk-SK" sz="2800" dirty="0" smtClean="0"/>
              <a:t>pakovanie krokov 2. až 5.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40710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</a:p>
          <a:p>
            <a:pPr lvl="1"/>
            <a:r>
              <a:rPr lang="sk-SK" sz="2800" dirty="0" smtClean="0"/>
              <a:t>3. Príprava (</a:t>
            </a:r>
            <a:r>
              <a:rPr lang="sk-SK" sz="2800" dirty="0"/>
              <a:t>ú</a:t>
            </a:r>
            <a:r>
              <a:rPr lang="sk-SK" sz="2800" dirty="0" smtClean="0"/>
              <a:t>prava</a:t>
            </a:r>
            <a:r>
              <a:rPr lang="sk-SK" sz="2800" dirty="0"/>
              <a:t>)</a:t>
            </a:r>
            <a:r>
              <a:rPr lang="sk-SK" sz="2800" dirty="0" smtClean="0"/>
              <a:t> databáze</a:t>
            </a:r>
          </a:p>
          <a:p>
            <a:pPr lvl="1"/>
            <a:r>
              <a:rPr lang="sk-SK" sz="2800" dirty="0" smtClean="0"/>
              <a:t>4. Prepojenie UI s dátami</a:t>
            </a:r>
          </a:p>
          <a:p>
            <a:pPr lvl="1"/>
            <a:r>
              <a:rPr lang="sk-SK" sz="2800" dirty="0" smtClean="0"/>
              <a:t>5. Pridanie funkcionality – vytvorenie prototypu</a:t>
            </a:r>
            <a:endParaRPr lang="sk-SK" sz="2800" dirty="0"/>
          </a:p>
          <a:p>
            <a:pPr lvl="1"/>
            <a:r>
              <a:rPr lang="sk-SK" sz="2800" dirty="0"/>
              <a:t>6</a:t>
            </a:r>
            <a:r>
              <a:rPr lang="sk-SK" sz="2800" dirty="0" smtClean="0"/>
              <a:t>. Iteratívne o</a:t>
            </a:r>
            <a:r>
              <a:rPr lang="sk-SK" sz="2800" dirty="0" smtClean="0"/>
              <a:t>pakovanie krokov 2. až 5.</a:t>
            </a:r>
          </a:p>
          <a:p>
            <a:pPr lvl="1"/>
            <a:r>
              <a:rPr lang="sk-SK" sz="2800" dirty="0" smtClean="0"/>
              <a:t>Medzičasom – testovanie a dolaďovanie UI a detailov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1787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</p:txBody>
      </p:sp>
    </p:spTree>
    <p:extLst>
      <p:ext uri="{BB962C8B-B14F-4D97-AF65-F5344CB8AC3E}">
        <p14:creationId xmlns:p14="http://schemas.microsoft.com/office/powerpoint/2010/main" val="347697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 smtClean="0"/>
              <a:t>SQLite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4458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Najväčšie technické 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Vytvorenie správneho dátového modelu</a:t>
            </a:r>
          </a:p>
          <a:p>
            <a:pPr lvl="1"/>
            <a:r>
              <a:rPr lang="sk-SK" sz="2800" dirty="0"/>
              <a:t>Výber databázovej technológie – Microsoft Entity </a:t>
            </a:r>
            <a:r>
              <a:rPr lang="sk-SK" sz="2800" dirty="0" err="1"/>
              <a:t>Framework</a:t>
            </a:r>
            <a:r>
              <a:rPr lang="sk-SK" sz="2800" dirty="0"/>
              <a:t> + </a:t>
            </a:r>
            <a:r>
              <a:rPr lang="sk-SK" sz="2800" dirty="0" err="1" smtClean="0"/>
              <a:t>SQLite</a:t>
            </a:r>
            <a:endParaRPr lang="en-US" sz="2800" dirty="0" smtClean="0"/>
          </a:p>
          <a:p>
            <a:pPr lvl="1"/>
            <a:r>
              <a:rPr lang="en-US" sz="2800" dirty="0" err="1" smtClean="0"/>
              <a:t>Optimaliz</a:t>
            </a:r>
            <a:r>
              <a:rPr lang="sk-SK" sz="2800" dirty="0"/>
              <a:t>á</a:t>
            </a:r>
            <a:r>
              <a:rPr lang="en-US" sz="2800" dirty="0" err="1" smtClean="0"/>
              <a:t>cia</a:t>
            </a:r>
            <a:r>
              <a:rPr lang="en-US" sz="2800" dirty="0" smtClean="0"/>
              <a:t> UX</a:t>
            </a:r>
            <a:endParaRPr lang="sk-SK" sz="2800" dirty="0" smtClean="0"/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8854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B6DB3-7C3E-4526-A58D-A86B467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C3592-BD07-4B27-B046-2960DFC2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Samostatný účet pre každého člena skupiny, ktorý má ďalej svoje bločky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AA234-1F87-4040-B670-272A9A0E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3" y="2509935"/>
            <a:ext cx="2982971" cy="351418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A912132F-003A-4B26-9EDF-2ECCDF4F2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43" y="3496036"/>
            <a:ext cx="4215035" cy="23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Výpočet </a:t>
            </a:r>
            <a:r>
              <a:rPr lang="sk-SK" sz="2800" dirty="0" smtClean="0"/>
              <a:t>promile a času </a:t>
            </a:r>
            <a:r>
              <a:rPr lang="sk-SK" sz="2800" dirty="0"/>
              <a:t>triezvosti používateľa</a:t>
            </a:r>
          </a:p>
          <a:p>
            <a:pPr lvl="1"/>
            <a:r>
              <a:rPr lang="sk-SK" sz="2800" dirty="0"/>
              <a:t>Výpočet ceny účtu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3D0F2770-65EE-45AA-A6A4-8D6C2D48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22" y="2874622"/>
            <a:ext cx="3572543" cy="310284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84AD650-6121-468C-A75D-845765AA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2" y="2871882"/>
            <a:ext cx="3936880" cy="31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1EC5A-7423-47FD-B34D-C29E3BB4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6. Možnosti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55993-C7BE-45FE-98C7-A20C6A41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Tvorba vlastných nápojov do databáze na výber</a:t>
            </a:r>
          </a:p>
          <a:p>
            <a:pPr lvl="1"/>
            <a:r>
              <a:rPr lang="sk-SK" sz="2800" dirty="0"/>
              <a:t>Voľba názvu, ceny, veľkosti a počtu percent alkoholu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BAD8BC0-9257-4BF4-8E48-1D966370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37" y="2815694"/>
            <a:ext cx="2946324" cy="347101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1B4657B-59FE-491F-A4DB-ED07D74F2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10" y="2557572"/>
            <a:ext cx="2713039" cy="364260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A03637C-D9C7-4C1B-98C6-4500F115B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4" y="2815694"/>
            <a:ext cx="1509817" cy="177868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5CC4244-304B-4890-9D9D-ED275D7E4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4" y="4648569"/>
            <a:ext cx="3236439" cy="1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</p:txBody>
      </p:sp>
    </p:spTree>
    <p:extLst>
      <p:ext uri="{BB962C8B-B14F-4D97-AF65-F5344CB8AC3E}">
        <p14:creationId xmlns:p14="http://schemas.microsoft.com/office/powerpoint/2010/main" val="42383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</p:txBody>
      </p:sp>
    </p:spTree>
    <p:extLst>
      <p:ext uri="{BB962C8B-B14F-4D97-AF65-F5344CB8AC3E}">
        <p14:creationId xmlns:p14="http://schemas.microsoft.com/office/powerpoint/2010/main" val="2891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5B9D1-52E8-4507-8665-A133DD7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Cieľ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74B751-1DAA-4BA1-98A3-46E2E67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/>
              <a:t>Kontrolovanie počtu, ceny, druhu a času zakúpených nápojov v podniku</a:t>
            </a:r>
          </a:p>
          <a:p>
            <a:pPr lvl="1"/>
            <a:r>
              <a:rPr lang="sk-SK" sz="2800" dirty="0"/>
              <a:t>Výpočet promile alkoholu v krvi a čas vytriezvenia</a:t>
            </a:r>
          </a:p>
          <a:p>
            <a:pPr lvl="1"/>
            <a:r>
              <a:rPr lang="sk-SK" sz="2800" dirty="0"/>
              <a:t>Cieľová skupina – najmä študenti alebo mladí, cca 18-30 rokov</a:t>
            </a:r>
          </a:p>
        </p:txBody>
      </p:sp>
    </p:spTree>
    <p:extLst>
      <p:ext uri="{BB962C8B-B14F-4D97-AF65-F5344CB8AC3E}">
        <p14:creationId xmlns:p14="http://schemas.microsoft.com/office/powerpoint/2010/main" val="23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UI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457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27168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</a:p>
          <a:p>
            <a:pPr lvl="1"/>
            <a:r>
              <a:rPr lang="sk-SK" sz="2800" dirty="0" smtClean="0"/>
              <a:t>3. Príprava (</a:t>
            </a:r>
            <a:r>
              <a:rPr lang="sk-SK" sz="2800" dirty="0"/>
              <a:t>ú</a:t>
            </a:r>
            <a:r>
              <a:rPr lang="sk-SK" sz="2800" dirty="0" smtClean="0"/>
              <a:t>prava</a:t>
            </a:r>
            <a:r>
              <a:rPr lang="sk-SK" sz="2800" dirty="0"/>
              <a:t>)</a:t>
            </a:r>
            <a:r>
              <a:rPr lang="sk-SK" sz="2800" dirty="0" smtClean="0"/>
              <a:t> databáze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460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</a:p>
          <a:p>
            <a:pPr lvl="1"/>
            <a:r>
              <a:rPr lang="sk-SK" sz="2800" dirty="0" smtClean="0"/>
              <a:t>3. Príprava (</a:t>
            </a:r>
            <a:r>
              <a:rPr lang="sk-SK" sz="2800" dirty="0"/>
              <a:t>ú</a:t>
            </a:r>
            <a:r>
              <a:rPr lang="sk-SK" sz="2800" dirty="0" smtClean="0"/>
              <a:t>prava</a:t>
            </a:r>
            <a:r>
              <a:rPr lang="sk-SK" sz="2800" dirty="0"/>
              <a:t>)</a:t>
            </a:r>
            <a:r>
              <a:rPr lang="sk-SK" sz="2800" dirty="0" smtClean="0"/>
              <a:t> databáze</a:t>
            </a:r>
          </a:p>
          <a:p>
            <a:pPr lvl="1"/>
            <a:r>
              <a:rPr lang="sk-SK" sz="2800" dirty="0" smtClean="0"/>
              <a:t>4. Prepojenie UI s dátami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3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6200-D7F5-4E0B-A005-64C1DAC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Postup a popis funkcionality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B2A81-DA49-46B6-8100-7A9BDAD0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800" dirty="0" smtClean="0"/>
              <a:t>1. Návrh </a:t>
            </a:r>
            <a:r>
              <a:rPr lang="sk-SK" sz="2800" dirty="0"/>
              <a:t>UI</a:t>
            </a:r>
          </a:p>
          <a:p>
            <a:pPr lvl="1"/>
            <a:r>
              <a:rPr lang="sk-SK" sz="2800" dirty="0" smtClean="0"/>
              <a:t>2. Vytvorenie </a:t>
            </a:r>
            <a:r>
              <a:rPr lang="sk-SK" sz="2800" dirty="0"/>
              <a:t>pár </a:t>
            </a:r>
            <a:r>
              <a:rPr lang="sk-SK" sz="2800" dirty="0" smtClean="0"/>
              <a:t>obrazoviek UI</a:t>
            </a:r>
          </a:p>
          <a:p>
            <a:pPr lvl="1"/>
            <a:r>
              <a:rPr lang="sk-SK" sz="2800" dirty="0" smtClean="0"/>
              <a:t>3. Príprava (</a:t>
            </a:r>
            <a:r>
              <a:rPr lang="sk-SK" sz="2800" dirty="0"/>
              <a:t>ú</a:t>
            </a:r>
            <a:r>
              <a:rPr lang="sk-SK" sz="2800" dirty="0" smtClean="0"/>
              <a:t>prava</a:t>
            </a:r>
            <a:r>
              <a:rPr lang="sk-SK" sz="2800" dirty="0"/>
              <a:t>)</a:t>
            </a:r>
            <a:r>
              <a:rPr lang="sk-SK" sz="2800" dirty="0" smtClean="0"/>
              <a:t> databáze</a:t>
            </a:r>
          </a:p>
          <a:p>
            <a:pPr lvl="1"/>
            <a:r>
              <a:rPr lang="sk-SK" sz="2800" dirty="0" smtClean="0"/>
              <a:t>4. Prepojenie UI s dátami</a:t>
            </a:r>
          </a:p>
          <a:p>
            <a:pPr lvl="1"/>
            <a:r>
              <a:rPr lang="sk-SK" sz="2800" dirty="0" smtClean="0"/>
              <a:t>5. Pridanie funkcionality – vytvorenie prototypu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12340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401</Words>
  <Application>Microsoft Office PowerPoint</Application>
  <PresentationFormat>Širokoúhlá obrazovka</PresentationFormat>
  <Paragraphs>65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Retrospektíva</vt:lpstr>
      <vt:lpstr>Drink Tracker</vt:lpstr>
      <vt:lpstr>1. Cieľ aplikácie</vt:lpstr>
      <vt:lpstr>1. Cieľ aplikácie</vt:lpstr>
      <vt:lpstr>1. Cieľ aplikácie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2. Postup a popis funkcionality</vt:lpstr>
      <vt:lpstr>3. Najväčšie technické problémy</vt:lpstr>
      <vt:lpstr>3. Najväčšie technické problémy</vt:lpstr>
      <vt:lpstr>3. Najväčšie technické problémy</vt:lpstr>
      <vt:lpstr>4. Možnosti aplikácie</vt:lpstr>
      <vt:lpstr>5. Možnosti aplikácie</vt:lpstr>
      <vt:lpstr>6. Možnosti aplikácie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Tracker</dc:title>
  <dc:creator>Michal Románek</dc:creator>
  <cp:lastModifiedBy>xromanek</cp:lastModifiedBy>
  <cp:revision>12</cp:revision>
  <dcterms:created xsi:type="dcterms:W3CDTF">2017-06-06T14:44:39Z</dcterms:created>
  <dcterms:modified xsi:type="dcterms:W3CDTF">2017-06-06T16:44:00Z</dcterms:modified>
</cp:coreProperties>
</file>