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5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3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33566-54F0-4EED-BD9E-7172E2C67460}" type="datetimeFigureOut">
              <a:rPr lang="sk-SK" smtClean="0"/>
              <a:t>6.6.2017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C3104-37ED-43FE-A989-942BAD2E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Drink </a:t>
            </a:r>
            <a:r>
              <a:rPr lang="sk-SK" dirty="0" err="1"/>
              <a:t>Tracker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6AF7-B75B-4A5B-A008-F5FA5DF7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Michal Románek &amp; Richard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Trembecký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861C54-D21D-4161-9B28-099F4BA4CBE2}"/>
              </a:ext>
            </a:extLst>
          </p:cNvPr>
          <p:cNvSpPr txBox="1"/>
          <p:nvPr/>
        </p:nvSpPr>
        <p:spPr>
          <a:xfrm>
            <a:off x="6800294" y="232033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PV239 Vývoj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aplikací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pro mobilní platformy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34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Kontrolovanie počtu, ceny, druhu a času zakúpených nápojov v podniku</a:t>
            </a:r>
          </a:p>
        </p:txBody>
      </p:sp>
    </p:spTree>
    <p:extLst>
      <p:ext uri="{BB962C8B-B14F-4D97-AF65-F5344CB8AC3E}">
        <p14:creationId xmlns:p14="http://schemas.microsoft.com/office/powerpoint/2010/main" val="42383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Kontrolovanie počtu, ceny, druhu a času zakúpených nápojov v podniku</a:t>
            </a:r>
          </a:p>
          <a:p>
            <a:r>
              <a:rPr lang="sk-SK" sz="2400" dirty="0"/>
              <a:t>- Výpočet promile alkoholu v krvi a čas vytriezvenia</a:t>
            </a:r>
          </a:p>
        </p:txBody>
      </p:sp>
    </p:spTree>
    <p:extLst>
      <p:ext uri="{BB962C8B-B14F-4D97-AF65-F5344CB8AC3E}">
        <p14:creationId xmlns:p14="http://schemas.microsoft.com/office/powerpoint/2010/main" val="2891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Kontrolovanie počtu, ceny, druhu a času zakúpených nápojov v podniku</a:t>
            </a:r>
          </a:p>
          <a:p>
            <a:r>
              <a:rPr lang="sk-SK" sz="2400" dirty="0"/>
              <a:t>- Výpočet promile alkoholu v krvi a čas vytriezvenia</a:t>
            </a:r>
          </a:p>
          <a:p>
            <a:r>
              <a:rPr lang="sk-SK" sz="2400" dirty="0"/>
              <a:t>- Cieľová skupina – najmä študenti alebo mladí, cca 18-30 rokov</a:t>
            </a:r>
          </a:p>
        </p:txBody>
      </p:sp>
    </p:spTree>
    <p:extLst>
      <p:ext uri="{BB962C8B-B14F-4D97-AF65-F5344CB8AC3E}">
        <p14:creationId xmlns:p14="http://schemas.microsoft.com/office/powerpoint/2010/main" val="23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84765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445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B6DB3-7C3E-4526-A58D-A86B467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C3592-BD07-4B27-B046-2960DFC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Samostatný účet pre každého člena skupiny, </a:t>
            </a:r>
          </a:p>
          <a:p>
            <a:r>
              <a:rPr lang="sk-SK" sz="2400" dirty="0"/>
              <a:t>ktorý má ďalej svoje bločky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AA234-1F87-4040-B670-272A9A0E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74" y="1845734"/>
            <a:ext cx="3700186" cy="43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Kategorizácia alkoholu do 6 skupín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5312297-A676-4AFD-8A26-4F75ECBA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92" y="1845734"/>
            <a:ext cx="3709161" cy="43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- Tvorba vlastných nápojov do databáze na výber</a:t>
            </a:r>
          </a:p>
          <a:p>
            <a:r>
              <a:rPr lang="sk-SK" sz="2400" dirty="0"/>
              <a:t>- Voľba názvu, ceny, veľkosti a počtu percent </a:t>
            </a:r>
          </a:p>
          <a:p>
            <a:r>
              <a:rPr lang="sk-SK" sz="2400" dirty="0"/>
              <a:t>alkoholu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AD8BC0-9257-4BF4-8E48-1D966370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00" y="1845734"/>
            <a:ext cx="3667029" cy="43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156</Words>
  <Application>Microsoft Office PowerPoint</Application>
  <PresentationFormat>Širokouhlá</PresentationFormat>
  <Paragraphs>25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Retrospektíva</vt:lpstr>
      <vt:lpstr>Drink Tracker</vt:lpstr>
      <vt:lpstr>1. Cieľ aplikácie</vt:lpstr>
      <vt:lpstr>1. Cieľ aplikácie</vt:lpstr>
      <vt:lpstr>1. Cieľ aplikácie</vt:lpstr>
      <vt:lpstr>2. Postup a popis funkcionality</vt:lpstr>
      <vt:lpstr>3. Najväčšie technické problémy</vt:lpstr>
      <vt:lpstr>4. Možnosti aplikácie</vt:lpstr>
      <vt:lpstr>5. Možnosti aplikácie</vt:lpstr>
      <vt:lpstr>6. Možnosti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Tracker</dc:title>
  <dc:creator>Michal Románek</dc:creator>
  <cp:lastModifiedBy>Michal Románek</cp:lastModifiedBy>
  <cp:revision>4</cp:revision>
  <dcterms:created xsi:type="dcterms:W3CDTF">2017-06-06T14:44:39Z</dcterms:created>
  <dcterms:modified xsi:type="dcterms:W3CDTF">2017-06-06T15:23:43Z</dcterms:modified>
</cp:coreProperties>
</file>