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2c5a85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2c5a85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2c5a85c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2c5a85c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2c5a85c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2c5a85c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2c5a85c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2c5a85c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2c5a85c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2c5a85c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2c5a85c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2c5a85c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Cap Stone: Bellabeat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 Wellness Company Play It Smart.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</a:t>
            </a:r>
            <a:endParaRPr/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change of behavior towards the healthy habits</a:t>
            </a:r>
            <a:endParaRPr/>
          </a:p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groups </a:t>
            </a:r>
            <a:r>
              <a:rPr lang="en"/>
              <a:t>improvement in health across the multiple measurement show the impact of knowing your health.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people the </a:t>
            </a:r>
            <a:r>
              <a:rPr lang="en"/>
              <a:t>benefits</a:t>
            </a:r>
            <a:r>
              <a:rPr lang="en"/>
              <a:t> of purchase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individuals use </a:t>
            </a:r>
            <a:r>
              <a:rPr lang="en"/>
              <a:t>their</a:t>
            </a:r>
            <a:r>
              <a:rPr lang="en"/>
              <a:t> smart devices?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Bellabeat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Bellabeat</a:t>
            </a:r>
            <a:r>
              <a:rPr lang="en" sz="1600"/>
              <a:t> is a wellness company that sells smart devices to help individuals keep track of their health </a:t>
            </a:r>
            <a:r>
              <a:rPr lang="en" sz="1600"/>
              <a:t>statistics</a:t>
            </a:r>
            <a:r>
              <a:rPr lang="en" sz="1600"/>
              <a:t>. 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goal is to discover how the use of devices by looking at the data of </a:t>
            </a:r>
            <a:r>
              <a:rPr lang="en" sz="1600"/>
              <a:t>what's</a:t>
            </a:r>
            <a:r>
              <a:rPr lang="en" sz="1600"/>
              <a:t> collected from the clients. 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 of 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Go into the data produced by fitbit to figure out the changes in the pattern of the individuals over time.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Business</a:t>
            </a:r>
            <a:r>
              <a:rPr lang="en"/>
              <a:t> Task: discover insights on use.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97575" y="1142575"/>
            <a:ext cx="7720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What are some trends in smart device usage?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measurable activities of the group change over time increasing the good healthy habits and decreasing the negative unhealthy habits.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 Fitbit Data is it useful?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97575" y="1142575"/>
            <a:ext cx="7720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Does the Data ROCC?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It's a first hand company acquiring computer data from devices.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devices are computer programmable collections by first hand measurements on the characteristics making them reliable and original.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Health data is more timeless due to the nature of how evolution changes very slowly so 8 years ago shouldn’t be a reason to throw it out.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Phases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Clean 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 was precleaned removing all the null values leaving every observation with a complete set of observations.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data contained no outliers that are impossible</a:t>
            </a:r>
            <a:r>
              <a:rPr lang="en" sz="1600"/>
              <a:t> </a:t>
            </a:r>
            <a:endParaRPr sz="1600"/>
          </a:p>
        </p:txBody>
      </p:sp>
      <p:sp>
        <p:nvSpPr>
          <p:cNvPr id="127" name="Google Shape;127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Analyze 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Following my </a:t>
            </a:r>
            <a:r>
              <a:rPr lang="en" sz="1600"/>
              <a:t>intuition, I explored the data in time series graphs to see the changes of the individual overtime to solve the how do individual use devices.</a:t>
            </a:r>
            <a:endParaRPr sz="1600"/>
          </a:p>
        </p:txBody>
      </p:sp>
      <p:sp>
        <p:nvSpPr>
          <p:cNvPr id="130" name="Google Shape;130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 </a:t>
            </a:r>
            <a:r>
              <a:rPr lang="en">
                <a:solidFill>
                  <a:schemeClr val="lt1"/>
                </a:solidFill>
              </a:rPr>
              <a:t>Visualizations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Created individual vizulations and </a:t>
            </a:r>
            <a:r>
              <a:rPr lang="en" sz="1600"/>
              <a:t>averaged by</a:t>
            </a:r>
            <a:r>
              <a:rPr lang="en" sz="1600"/>
              <a:t> </a:t>
            </a:r>
            <a:r>
              <a:rPr lang="en" sz="1600"/>
              <a:t>visualization groups to confirm the trends affect most individuals.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Supporting Data: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19127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Supporting Data: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6031975" cy="40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Supporting Data: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6031975" cy="39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Data: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18656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