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4"/>
  </p:notesMasterIdLst>
  <p:sldIdLst>
    <p:sldId id="256" r:id="rId2"/>
    <p:sldId id="301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29"/>
  </p:normalViewPr>
  <p:slideViewPr>
    <p:cSldViewPr snapToGrid="0" snapToObjects="1">
      <p:cViewPr varScale="1">
        <p:scale>
          <a:sx n="105" d="100"/>
          <a:sy n="105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64A6B-7A06-1E4A-8C23-F7D6A399DA1A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243E8-21E7-6242-8274-9EC75D528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7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6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6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21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3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3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6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10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3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21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70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CB23-B263-4A46-8FD0-F750C3A9B517}" type="datetimeFigureOut">
              <a:rPr lang="ru-RU" smtClean="0"/>
              <a:t>01.06.17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5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69280" y="5535168"/>
            <a:ext cx="6156960" cy="66141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Преподаватель: Захарчук Сергей Сергеевич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0" name="Picture 6" descr="Kcy;&amp;acy;&amp;rcy;&amp;tcy;&amp;icy;&amp;ncy;&amp;kcy;&amp;i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755722"/>
            <a:ext cx="84010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6672" y="3273209"/>
            <a:ext cx="4382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Python </a:t>
            </a:r>
            <a:r>
              <a:rPr lang="ru-RU" sz="3200" dirty="0" smtClean="0">
                <a:solidFill>
                  <a:schemeClr val="bg1"/>
                </a:solidFill>
              </a:rPr>
              <a:t>как первый язык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9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Сегодня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Сетевая</a:t>
            </a:r>
            <a:r>
              <a:rPr lang="pt-BR" dirty="0"/>
              <a:t> </a:t>
            </a:r>
            <a:r>
              <a:rPr lang="pt-BR" dirty="0" err="1"/>
              <a:t>модель</a:t>
            </a:r>
            <a:r>
              <a:rPr lang="pt-BR" dirty="0"/>
              <a:t> OSI </a:t>
            </a:r>
            <a:endParaRPr lang="pt-BR" dirty="0" smtClean="0"/>
          </a:p>
          <a:p>
            <a:r>
              <a:rPr lang="pt-BR" dirty="0" smtClean="0"/>
              <a:t>IP</a:t>
            </a:r>
            <a:r>
              <a:rPr lang="pt-BR" dirty="0"/>
              <a:t>, </a:t>
            </a:r>
            <a:r>
              <a:rPr lang="pt-BR" dirty="0" smtClean="0"/>
              <a:t>IPv4</a:t>
            </a:r>
            <a:r>
              <a:rPr lang="pt-BR" dirty="0"/>
              <a:t>, </a:t>
            </a:r>
            <a:r>
              <a:rPr lang="pt-BR" dirty="0" smtClean="0"/>
              <a:t>IPv6</a:t>
            </a:r>
          </a:p>
          <a:p>
            <a:r>
              <a:rPr lang="pt-BR" dirty="0" smtClean="0"/>
              <a:t>DNS</a:t>
            </a:r>
            <a:r>
              <a:rPr lang="pt-BR" dirty="0"/>
              <a:t>, UDP, TCP </a:t>
            </a:r>
            <a:endParaRPr lang="pt-BR" dirty="0" smtClean="0"/>
          </a:p>
          <a:p>
            <a:r>
              <a:rPr lang="pt-BR" dirty="0" err="1" smtClean="0"/>
              <a:t>Wireshark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err="1"/>
              <a:t>Примеры</a:t>
            </a:r>
            <a:r>
              <a:rPr lang="pt-BR" dirty="0"/>
              <a:t> TCP/UDP </a:t>
            </a:r>
            <a:r>
              <a:rPr lang="pt-BR" dirty="0" err="1"/>
              <a:t>серверов</a:t>
            </a:r>
            <a:r>
              <a:rPr lang="pt-BR" dirty="0"/>
              <a:t> </a:t>
            </a:r>
            <a:r>
              <a:rPr lang="pt-BR" dirty="0" err="1"/>
              <a:t>и</a:t>
            </a:r>
            <a:r>
              <a:rPr lang="pt-BR" dirty="0"/>
              <a:t> </a:t>
            </a:r>
            <a:r>
              <a:rPr lang="pt-BR" dirty="0" err="1"/>
              <a:t>клиентов</a:t>
            </a:r>
            <a:r>
              <a:rPr lang="pt-BR" dirty="0"/>
              <a:t> HTTP 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2949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30</Words>
  <Application>Microsoft Macintosh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Тема Office</vt:lpstr>
      <vt:lpstr>Презентация PowerPoint</vt:lpstr>
      <vt:lpstr>Сегодня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Sergey Zakharchuk</dc:creator>
  <cp:lastModifiedBy>Sergey Zakharchuk</cp:lastModifiedBy>
  <cp:revision>77</cp:revision>
  <cp:lastPrinted>2017-05-30T15:49:04Z</cp:lastPrinted>
  <dcterms:created xsi:type="dcterms:W3CDTF">2017-05-15T05:24:53Z</dcterms:created>
  <dcterms:modified xsi:type="dcterms:W3CDTF">2017-06-01T14:05:34Z</dcterms:modified>
</cp:coreProperties>
</file>